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 id="2147483691" r:id="rId5"/>
    <p:sldMasterId id="2147483659" r:id="rId6"/>
    <p:sldMasterId id="2147483656" r:id="rId7"/>
    <p:sldMasterId id="2147483686" r:id="rId8"/>
  </p:sldMasterIdLst>
  <p:notesMasterIdLst>
    <p:notesMasterId r:id="rId35"/>
  </p:notesMasterIdLst>
  <p:sldIdLst>
    <p:sldId id="270" r:id="rId9"/>
    <p:sldId id="926" r:id="rId10"/>
    <p:sldId id="759" r:id="rId11"/>
    <p:sldId id="865" r:id="rId12"/>
    <p:sldId id="900" r:id="rId13"/>
    <p:sldId id="893" r:id="rId14"/>
    <p:sldId id="858" r:id="rId15"/>
    <p:sldId id="901" r:id="rId16"/>
    <p:sldId id="902" r:id="rId17"/>
    <p:sldId id="880" r:id="rId18"/>
    <p:sldId id="817" r:id="rId19"/>
    <p:sldId id="934" r:id="rId20"/>
    <p:sldId id="891" r:id="rId21"/>
    <p:sldId id="849" r:id="rId22"/>
    <p:sldId id="897" r:id="rId23"/>
    <p:sldId id="925" r:id="rId24"/>
    <p:sldId id="855" r:id="rId25"/>
    <p:sldId id="936" r:id="rId26"/>
    <p:sldId id="929" r:id="rId27"/>
    <p:sldId id="927" r:id="rId28"/>
    <p:sldId id="933" r:id="rId29"/>
    <p:sldId id="928" r:id="rId30"/>
    <p:sldId id="963" r:id="rId31"/>
    <p:sldId id="942" r:id="rId32"/>
    <p:sldId id="940" r:id="rId33"/>
    <p:sldId id="941" r:id="rId3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éance d’information pour les Projets numériques" id="{342096B3-B566-4880-ABCE-B6C9065A2A9F}">
          <p14:sldIdLst>
            <p14:sldId id="270"/>
            <p14:sldId id="926"/>
            <p14:sldId id="759"/>
            <p14:sldId id="865"/>
            <p14:sldId id="900"/>
            <p14:sldId id="893"/>
            <p14:sldId id="858"/>
            <p14:sldId id="901"/>
            <p14:sldId id="902"/>
            <p14:sldId id="880"/>
            <p14:sldId id="817"/>
            <p14:sldId id="934"/>
            <p14:sldId id="891"/>
            <p14:sldId id="849"/>
            <p14:sldId id="897"/>
            <p14:sldId id="925"/>
            <p14:sldId id="855"/>
            <p14:sldId id="936"/>
            <p14:sldId id="929"/>
            <p14:sldId id="927"/>
            <p14:sldId id="933"/>
            <p14:sldId id="928"/>
            <p14:sldId id="963"/>
            <p14:sldId id="942"/>
            <p14:sldId id="940"/>
            <p14:sldId id="94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17BB03-828A-535C-EABD-3F035F78F826}" name="Guest User" initials="GU" userId="S::urn:spo:anon#33c7bb33e7638561e27bae132cdfeecff2c3978652e0078bb1410033f2a8946a::" providerId="AD"/>
  <p188:author id="{75B3B20D-0E14-710F-DD1D-A0521AAF4934}" name="Michele St-Germain" initials="MS" userId="S::michele.stgermain@museedelhistoire.ca::338e0921-a114-452a-8345-6fdc1c2d7cb6" providerId="AD"/>
  <p188:author id="{5336BF2E-704C-FF1F-96F6-A22E3AC3E81F}" name="Emily Dillabough" initials="ED" userId="S::emily.dillabough@museedelhistoire.ca::273ba6a8-7e1a-45fa-8889-db2c29d429b2" providerId="AD"/>
  <p188:author id="{77010D55-8F77-4186-88D1-F5F86C56EE84}" name="Stephane Lauzon" initials="SL" userId="S::stephane.lauzon@museedelhistoire.ca::47bfea72-7c7d-4c2d-a73f-c94b2d0df9cb" providerId="AD"/>
  <p188:author id="{A8061D61-0E4A-B5BA-4123-351B3200E650}" name="Leah Resnick" initials="LR" userId="S::leah.resnick@museedelhistoire.ca::8c02bba8-7569-4115-8e11-e0a448e8fe58" providerId="AD"/>
  <p188:author id="{17358E77-C61D-EFD0-FA38-21076E0E879F}" name="Nathalie Rheault" initials="NR" userId="S::nathalie.rheault@museedelhistoire.ca::5c3d132e-92bb-410d-90b7-e784f9190257" providerId="AD"/>
  <p188:author id="{0CC9ABA2-057D-C34A-1F4C-7C53999F963D}" name="Brigitte Beaulne-Syp" initials="BB" userId="S::brigitte.beaulne-syp@museedelhistoire.ca::62e456d8-ed4c-4351-8cd6-0029c2f4d72b" providerId="AD"/>
  <p188:author id="{EBC360AA-03E6-038C-606E-8E89709FA46F}" name="Guest User" initials="GU" userId="S::urn:spo:anon#e0e73318009641f44136abe164d8f308e19d941c386f8c0b2d50b44c410a5f69::" providerId="AD"/>
  <p188:author id="{46C5DFAA-2136-21AB-63E4-4675DBDD3852}" name="Michael Joanisse" initials="MJ" userId="S::michael.joanisse@museedelhistoire.ca::cda016d6-fcdb-4feb-95a8-16efd02c10f0" providerId="AD"/>
  <p188:author id="{3A614DB1-2438-0062-17BD-3FAB2E162B4B}" name="Natalie Roy" initials="NR" userId="S::natalie.roy@museedelhistoire.ca::2a6fd6f7-96c1-4951-b26e-87fa6997c4cb" providerId="AD"/>
  <p188:author id="{3107C5F9-7072-1626-C13D-11B31C8F6408}" name="Cathy Mitchell" initials="CM" userId="S::cathy.mitchell@museedelhistoire.ca::2e575c0b-1d08-4526-bafd-4679e1758dd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00"/>
    <a:srgbClr val="007E39"/>
    <a:srgbClr val="10238B"/>
    <a:srgbClr val="BDB7AA"/>
    <a:srgbClr val="E6E6E6"/>
    <a:srgbClr val="FAB8D7"/>
    <a:srgbClr val="E51174"/>
    <a:srgbClr val="46CC7E"/>
    <a:srgbClr val="0A8297"/>
    <a:srgbClr val="A540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1D775C-ED8E-463A-8895-753AEF89BAAC}" v="67" dt="2023-09-01T14:25:51.460"/>
    <p1510:client id="{E00130E2-4521-4FC5-AA91-35FBA51FDCA7}" v="2" vWet="4" dt="2023-09-01T14:25:35.3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90" y="15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h Resnick" userId="8c02bba8-7569-4115-8e11-e0a448e8fe58" providerId="ADAL" clId="{B194F4AC-8407-41D9-A503-62E649B253C1}"/>
    <pc:docChg chg="undo custSel delSld modSld modSection">
      <pc:chgData name="Leah Resnick" userId="8c02bba8-7569-4115-8e11-e0a448e8fe58" providerId="ADAL" clId="{B194F4AC-8407-41D9-A503-62E649B253C1}" dt="2023-08-22T13:29:31.630" v="989"/>
      <pc:docMkLst>
        <pc:docMk/>
      </pc:docMkLst>
      <pc:sldChg chg="modSp mod addCm delCm modNotesTx">
        <pc:chgData name="Leah Resnick" userId="8c02bba8-7569-4115-8e11-e0a448e8fe58" providerId="ADAL" clId="{B194F4AC-8407-41D9-A503-62E649B253C1}" dt="2023-08-18T17:55:20.825" v="889" actId="113"/>
        <pc:sldMkLst>
          <pc:docMk/>
          <pc:sldMk cId="1218671064" sldId="270"/>
        </pc:sldMkLst>
        <pc:spChg chg="mod">
          <ac:chgData name="Leah Resnick" userId="8c02bba8-7569-4115-8e11-e0a448e8fe58" providerId="ADAL" clId="{B194F4AC-8407-41D9-A503-62E649B253C1}" dt="2023-08-17T14:32:39.729" v="0" actId="20577"/>
          <ac:spMkLst>
            <pc:docMk/>
            <pc:sldMk cId="1218671064" sldId="270"/>
            <ac:spMk id="2" creationId="{222CEF3D-AC86-4BE4-8594-B47C66642A66}"/>
          </ac:spMkLst>
        </pc:spChg>
        <pc:spChg chg="mod">
          <ac:chgData name="Leah Resnick" userId="8c02bba8-7569-4115-8e11-e0a448e8fe58" providerId="ADAL" clId="{B194F4AC-8407-41D9-A503-62E649B253C1}" dt="2023-08-18T17:55:20.825" v="889" actId="113"/>
          <ac:spMkLst>
            <pc:docMk/>
            <pc:sldMk cId="1218671064" sldId="270"/>
            <ac:spMk id="3" creationId="{2BB8B346-E5A4-422E-839E-372E1AFD61F9}"/>
          </ac:spMkLst>
        </pc:spChg>
        <pc:extLst>
          <p:ext xmlns:p="http://schemas.openxmlformats.org/presentationml/2006/main" uri="{D6D511B9-2390-475A-947B-AFAB55BFBCF1}">
            <pc226:cmChg xmlns:pc226="http://schemas.microsoft.com/office/powerpoint/2022/06/main/command" chg="add del">
              <pc226:chgData name="Leah Resnick" userId="8c02bba8-7569-4115-8e11-e0a448e8fe58" providerId="ADAL" clId="{B194F4AC-8407-41D9-A503-62E649B253C1}" dt="2023-08-18T17:48:32.051" v="871"/>
              <pc2:cmMkLst xmlns:pc2="http://schemas.microsoft.com/office/powerpoint/2019/9/main/command">
                <pc:docMk/>
                <pc:sldMk cId="1218671064" sldId="270"/>
                <pc2:cmMk id="{C1F61517-88E8-4EF7-8DD2-EBD4A35C8F8A}"/>
              </pc2:cmMkLst>
            </pc226:cmChg>
            <pc226:cmChg xmlns:pc226="http://schemas.microsoft.com/office/powerpoint/2022/06/main/command" chg="del">
              <pc226:chgData name="Leah Resnick" userId="8c02bba8-7569-4115-8e11-e0a448e8fe58" providerId="ADAL" clId="{B194F4AC-8407-41D9-A503-62E649B253C1}" dt="2023-08-18T17:48:35.130" v="872"/>
              <pc2:cmMkLst xmlns:pc2="http://schemas.microsoft.com/office/powerpoint/2019/9/main/command">
                <pc:docMk/>
                <pc:sldMk cId="1218671064" sldId="270"/>
                <pc2:cmMk id="{24EDA11F-36AD-415C-92A5-A3F4D0361F49}"/>
              </pc2:cmMkLst>
            </pc226:cmChg>
          </p:ext>
        </pc:extLst>
      </pc:sldChg>
      <pc:sldChg chg="modSp mod modNotesTx">
        <pc:chgData name="Leah Resnick" userId="8c02bba8-7569-4115-8e11-e0a448e8fe58" providerId="ADAL" clId="{B194F4AC-8407-41D9-A503-62E649B253C1}" dt="2023-08-17T15:29:32.185" v="311" actId="113"/>
        <pc:sldMkLst>
          <pc:docMk/>
          <pc:sldMk cId="2720091104" sldId="759"/>
        </pc:sldMkLst>
        <pc:spChg chg="mod">
          <ac:chgData name="Leah Resnick" userId="8c02bba8-7569-4115-8e11-e0a448e8fe58" providerId="ADAL" clId="{B194F4AC-8407-41D9-A503-62E649B253C1}" dt="2023-08-17T14:36:16.329" v="2" actId="20577"/>
          <ac:spMkLst>
            <pc:docMk/>
            <pc:sldMk cId="2720091104" sldId="759"/>
            <ac:spMk id="2" creationId="{9E6FA675-FBA9-47E1-8900-5608EC5F8183}"/>
          </ac:spMkLst>
        </pc:spChg>
        <pc:spChg chg="mod">
          <ac:chgData name="Leah Resnick" userId="8c02bba8-7569-4115-8e11-e0a448e8fe58" providerId="ADAL" clId="{B194F4AC-8407-41D9-A503-62E649B253C1}" dt="2023-08-17T14:36:48.109" v="5" actId="113"/>
          <ac:spMkLst>
            <pc:docMk/>
            <pc:sldMk cId="2720091104" sldId="759"/>
            <ac:spMk id="3" creationId="{273AA511-A876-0EB9-35F3-0B8FBE49D6DE}"/>
          </ac:spMkLst>
        </pc:spChg>
      </pc:sldChg>
      <pc:sldChg chg="addCm">
        <pc:chgData name="Leah Resnick" userId="8c02bba8-7569-4115-8e11-e0a448e8fe58" providerId="ADAL" clId="{B194F4AC-8407-41D9-A503-62E649B253C1}" dt="2023-08-17T14:43:37.262" v="11"/>
        <pc:sldMkLst>
          <pc:docMk/>
          <pc:sldMk cId="298550288" sldId="817"/>
        </pc:sldMkLst>
        <pc:extLst>
          <p:ext xmlns:p="http://schemas.openxmlformats.org/presentationml/2006/main" uri="{D6D511B9-2390-475A-947B-AFAB55BFBCF1}">
            <pc226:cmChg xmlns:pc226="http://schemas.microsoft.com/office/powerpoint/2022/06/main/command" chg="add">
              <pc226:chgData name="Leah Resnick" userId="8c02bba8-7569-4115-8e11-e0a448e8fe58" providerId="ADAL" clId="{B194F4AC-8407-41D9-A503-62E649B253C1}" dt="2023-08-17T14:43:37.262" v="11"/>
              <pc2:cmMkLst xmlns:pc2="http://schemas.microsoft.com/office/powerpoint/2019/9/main/command">
                <pc:docMk/>
                <pc:sldMk cId="298550288" sldId="817"/>
                <pc2:cmMk id="{D9FB0EEF-641C-4158-9941-8937108D727A}"/>
              </pc2:cmMkLst>
            </pc226:cmChg>
          </p:ext>
        </pc:extLst>
      </pc:sldChg>
      <pc:sldChg chg="modSp mod delCm modCm">
        <pc:chgData name="Leah Resnick" userId="8c02bba8-7569-4115-8e11-e0a448e8fe58" providerId="ADAL" clId="{B194F4AC-8407-41D9-A503-62E649B253C1}" dt="2023-08-22T13:26:38.581" v="948"/>
        <pc:sldMkLst>
          <pc:docMk/>
          <pc:sldMk cId="1212064509" sldId="849"/>
        </pc:sldMkLst>
        <pc:spChg chg="mod">
          <ac:chgData name="Leah Resnick" userId="8c02bba8-7569-4115-8e11-e0a448e8fe58" providerId="ADAL" clId="{B194F4AC-8407-41D9-A503-62E649B253C1}" dt="2023-08-17T14:45:29.058" v="15" actId="20577"/>
          <ac:spMkLst>
            <pc:docMk/>
            <pc:sldMk cId="1212064509" sldId="849"/>
            <ac:spMk id="3" creationId="{273AA511-A876-0EB9-35F3-0B8FBE49D6DE}"/>
          </ac:spMkLst>
        </pc:spChg>
        <pc:extLst>
          <p:ext xmlns:p="http://schemas.openxmlformats.org/presentationml/2006/main" uri="{D6D511B9-2390-475A-947B-AFAB55BFBCF1}">
            <pc226:cmChg xmlns:pc226="http://schemas.microsoft.com/office/powerpoint/2022/06/main/command" chg="del mod">
              <pc226:chgData name="Leah Resnick" userId="8c02bba8-7569-4115-8e11-e0a448e8fe58" providerId="ADAL" clId="{B194F4AC-8407-41D9-A503-62E649B253C1}" dt="2023-08-22T13:26:38.581" v="948"/>
              <pc2:cmMkLst xmlns:pc2="http://schemas.microsoft.com/office/powerpoint/2019/9/main/command">
                <pc:docMk/>
                <pc:sldMk cId="1212064509" sldId="849"/>
                <pc2:cmMk id="{70750AC3-2AA6-4556-9ACA-437EC5C89969}"/>
              </pc2:cmMkLst>
            </pc226:cmChg>
          </p:ext>
        </pc:extLst>
      </pc:sldChg>
      <pc:sldChg chg="modSp mod delCm">
        <pc:chgData name="Leah Resnick" userId="8c02bba8-7569-4115-8e11-e0a448e8fe58" providerId="ADAL" clId="{B194F4AC-8407-41D9-A503-62E649B253C1}" dt="2023-08-18T17:52:19.481" v="881" actId="207"/>
        <pc:sldMkLst>
          <pc:docMk/>
          <pc:sldMk cId="3543102945" sldId="855"/>
        </pc:sldMkLst>
        <pc:spChg chg="mod">
          <ac:chgData name="Leah Resnick" userId="8c02bba8-7569-4115-8e11-e0a448e8fe58" providerId="ADAL" clId="{B194F4AC-8407-41D9-A503-62E649B253C1}" dt="2023-08-18T17:52:19.481" v="881" actId="207"/>
          <ac:spMkLst>
            <pc:docMk/>
            <pc:sldMk cId="3543102945" sldId="855"/>
            <ac:spMk id="3" creationId="{273AA511-A876-0EB9-35F3-0B8FBE49D6DE}"/>
          </ac:spMkLst>
        </pc:spChg>
        <pc:extLst>
          <p:ext xmlns:p="http://schemas.openxmlformats.org/presentationml/2006/main" uri="{D6D511B9-2390-475A-947B-AFAB55BFBCF1}">
            <pc226:cmChg xmlns:pc226="http://schemas.microsoft.com/office/powerpoint/2022/06/main/command" chg="del">
              <pc226:chgData name="Leah Resnick" userId="8c02bba8-7569-4115-8e11-e0a448e8fe58" providerId="ADAL" clId="{B194F4AC-8407-41D9-A503-62E649B253C1}" dt="2023-08-18T17:52:14.659" v="878"/>
              <pc2:cmMkLst xmlns:pc2="http://schemas.microsoft.com/office/powerpoint/2019/9/main/command">
                <pc:docMk/>
                <pc:sldMk cId="3543102945" sldId="855"/>
                <pc2:cmMk id="{B2875D13-F0FD-4925-8FCB-94914EE68803}"/>
              </pc2:cmMkLst>
            </pc226:cmChg>
            <pc226:cmChg xmlns:pc226="http://schemas.microsoft.com/office/powerpoint/2022/06/main/command" chg="del">
              <pc226:chgData name="Leah Resnick" userId="8c02bba8-7569-4115-8e11-e0a448e8fe58" providerId="ADAL" clId="{B194F4AC-8407-41D9-A503-62E649B253C1}" dt="2023-08-18T17:52:13.085" v="877"/>
              <pc2:cmMkLst xmlns:pc2="http://schemas.microsoft.com/office/powerpoint/2019/9/main/command">
                <pc:docMk/>
                <pc:sldMk cId="3543102945" sldId="855"/>
                <pc2:cmMk id="{18875C5C-D2FF-4D2E-B4DE-A56002566682}"/>
              </pc2:cmMkLst>
            </pc226:cmChg>
            <pc226:cmChg xmlns:pc226="http://schemas.microsoft.com/office/powerpoint/2022/06/main/command" chg="del">
              <pc226:chgData name="Leah Resnick" userId="8c02bba8-7569-4115-8e11-e0a448e8fe58" providerId="ADAL" clId="{B194F4AC-8407-41D9-A503-62E649B253C1}" dt="2023-08-18T17:52:16.547" v="879"/>
              <pc2:cmMkLst xmlns:pc2="http://schemas.microsoft.com/office/powerpoint/2019/9/main/command">
                <pc:docMk/>
                <pc:sldMk cId="3543102945" sldId="855"/>
                <pc2:cmMk id="{D57D595E-A396-4270-BF19-668B459479A3}"/>
              </pc2:cmMkLst>
            </pc226:cmChg>
            <pc226:cmChg xmlns:pc226="http://schemas.microsoft.com/office/powerpoint/2022/06/main/command" chg="del">
              <pc226:chgData name="Leah Resnick" userId="8c02bba8-7569-4115-8e11-e0a448e8fe58" providerId="ADAL" clId="{B194F4AC-8407-41D9-A503-62E649B253C1}" dt="2023-08-18T17:50:38.314" v="875"/>
              <pc2:cmMkLst xmlns:pc2="http://schemas.microsoft.com/office/powerpoint/2019/9/main/command">
                <pc:docMk/>
                <pc:sldMk cId="3543102945" sldId="855"/>
                <pc2:cmMk id="{354FE066-3CA9-4A88-A2B4-07D5361A157A}"/>
              </pc2:cmMkLst>
            </pc226:cmChg>
            <pc226:cmChg xmlns:pc226="http://schemas.microsoft.com/office/powerpoint/2022/06/main/command" chg="del">
              <pc226:chgData name="Leah Resnick" userId="8c02bba8-7569-4115-8e11-e0a448e8fe58" providerId="ADAL" clId="{B194F4AC-8407-41D9-A503-62E649B253C1}" dt="2023-08-18T17:52:17.492" v="880"/>
              <pc2:cmMkLst xmlns:pc2="http://schemas.microsoft.com/office/powerpoint/2019/9/main/command">
                <pc:docMk/>
                <pc:sldMk cId="3543102945" sldId="855"/>
                <pc2:cmMk id="{2D445DF7-2F6D-48C3-B549-5F4857E78350}"/>
              </pc2:cmMkLst>
            </pc226:cmChg>
          </p:ext>
        </pc:extLst>
      </pc:sldChg>
      <pc:sldChg chg="modSp mod delCm modCm">
        <pc:chgData name="Leah Resnick" userId="8c02bba8-7569-4115-8e11-e0a448e8fe58" providerId="ADAL" clId="{B194F4AC-8407-41D9-A503-62E649B253C1}" dt="2023-08-22T13:25:51.341" v="942"/>
        <pc:sldMkLst>
          <pc:docMk/>
          <pc:sldMk cId="2422028050" sldId="858"/>
        </pc:sldMkLst>
        <pc:spChg chg="mod">
          <ac:chgData name="Leah Resnick" userId="8c02bba8-7569-4115-8e11-e0a448e8fe58" providerId="ADAL" clId="{B194F4AC-8407-41D9-A503-62E649B253C1}" dt="2023-08-22T13:12:26.648" v="904" actId="20577"/>
          <ac:spMkLst>
            <pc:docMk/>
            <pc:sldMk cId="2422028050" sldId="858"/>
            <ac:spMk id="3" creationId="{273AA511-A876-0EB9-35F3-0B8FBE49D6DE}"/>
          </ac:spMkLst>
        </pc:spChg>
        <pc:extLst>
          <p:ext xmlns:p="http://schemas.openxmlformats.org/presentationml/2006/main" uri="{D6D511B9-2390-475A-947B-AFAB55BFBCF1}">
            <pc226:cmChg xmlns:pc226="http://schemas.microsoft.com/office/powerpoint/2022/06/main/command" chg="del mod">
              <pc226:chgData name="Leah Resnick" userId="8c02bba8-7569-4115-8e11-e0a448e8fe58" providerId="ADAL" clId="{B194F4AC-8407-41D9-A503-62E649B253C1}" dt="2023-08-22T13:25:51.341" v="942"/>
              <pc2:cmMkLst xmlns:pc2="http://schemas.microsoft.com/office/powerpoint/2019/9/main/command">
                <pc:docMk/>
                <pc:sldMk cId="2422028050" sldId="858"/>
                <pc2:cmMk id="{8DD2956D-0D34-4C44-8D6E-36C29465ED66}"/>
              </pc2:cmMkLst>
              <pc226:cmRplyChg chg="add">
                <pc226:chgData name="Leah Resnick" userId="8c02bba8-7569-4115-8e11-e0a448e8fe58" providerId="ADAL" clId="{B194F4AC-8407-41D9-A503-62E649B253C1}" dt="2023-08-22T13:12:40.032" v="905"/>
                <pc2:cmRplyMkLst xmlns:pc2="http://schemas.microsoft.com/office/powerpoint/2019/9/main/command">
                  <pc:docMk/>
                  <pc:sldMk cId="2422028050" sldId="858"/>
                  <pc2:cmMk id="{8DD2956D-0D34-4C44-8D6E-36C29465ED66}"/>
                  <pc2:cmRplyMk id="{DF1F138A-3543-4213-9006-501CD8031EEA}"/>
                </pc2:cmRplyMkLst>
              </pc226:cmRplyChg>
            </pc226:cmChg>
          </p:ext>
        </pc:extLst>
      </pc:sldChg>
      <pc:sldChg chg="modSp mod modNotesTx">
        <pc:chgData name="Leah Resnick" userId="8c02bba8-7569-4115-8e11-e0a448e8fe58" providerId="ADAL" clId="{B194F4AC-8407-41D9-A503-62E649B253C1}" dt="2023-08-17T15:41:17.680" v="415" actId="5793"/>
        <pc:sldMkLst>
          <pc:docMk/>
          <pc:sldMk cId="384956733" sldId="865"/>
        </pc:sldMkLst>
        <pc:spChg chg="mod">
          <ac:chgData name="Leah Resnick" userId="8c02bba8-7569-4115-8e11-e0a448e8fe58" providerId="ADAL" clId="{B194F4AC-8407-41D9-A503-62E649B253C1}" dt="2023-08-17T14:38:20.740" v="7" actId="20577"/>
          <ac:spMkLst>
            <pc:docMk/>
            <pc:sldMk cId="384956733" sldId="865"/>
            <ac:spMk id="3" creationId="{273AA511-A876-0EB9-35F3-0B8FBE49D6DE}"/>
          </ac:spMkLst>
        </pc:spChg>
      </pc:sldChg>
      <pc:sldChg chg="modCm">
        <pc:chgData name="Leah Resnick" userId="8c02bba8-7569-4115-8e11-e0a448e8fe58" providerId="ADAL" clId="{B194F4AC-8407-41D9-A503-62E649B253C1}" dt="2023-08-22T13:26:18.842" v="945"/>
        <pc:sldMkLst>
          <pc:docMk/>
          <pc:sldMk cId="1350062783" sldId="880"/>
        </pc:sldMkLst>
        <pc:extLst>
          <p:ext xmlns:p="http://schemas.openxmlformats.org/presentationml/2006/main" uri="{D6D511B9-2390-475A-947B-AFAB55BFBCF1}">
            <pc226:cmChg xmlns:pc226="http://schemas.microsoft.com/office/powerpoint/2022/06/main/command" chg="mod modRxn">
              <pc226:chgData name="Leah Resnick" userId="8c02bba8-7569-4115-8e11-e0a448e8fe58" providerId="ADAL" clId="{B194F4AC-8407-41D9-A503-62E649B253C1}" dt="2023-08-22T13:26:18.842" v="945"/>
              <pc2:cmMkLst xmlns:pc2="http://schemas.microsoft.com/office/powerpoint/2019/9/main/command">
                <pc:docMk/>
                <pc:sldMk cId="1350062783" sldId="880"/>
                <pc2:cmMk id="{D914862A-A299-4F8C-B552-CA311A713314}"/>
              </pc2:cmMkLst>
              <pc226:cmRplyChg chg="add">
                <pc226:chgData name="Leah Resnick" userId="8c02bba8-7569-4115-8e11-e0a448e8fe58" providerId="ADAL" clId="{B194F4AC-8407-41D9-A503-62E649B253C1}" dt="2023-08-22T13:26:18.072" v="944"/>
                <pc2:cmRplyMkLst xmlns:pc2="http://schemas.microsoft.com/office/powerpoint/2019/9/main/command">
                  <pc:docMk/>
                  <pc:sldMk cId="1350062783" sldId="880"/>
                  <pc2:cmMk id="{D914862A-A299-4F8C-B552-CA311A713314}"/>
                  <pc2:cmRplyMk id="{5377C19A-A351-4F46-9757-C8100EA889D2}"/>
                </pc2:cmRplyMkLst>
              </pc226:cmRplyChg>
            </pc226:cmChg>
          </p:ext>
        </pc:extLst>
      </pc:sldChg>
      <pc:sldChg chg="modSp mod addCm delCm modCm">
        <pc:chgData name="Leah Resnick" userId="8c02bba8-7569-4115-8e11-e0a448e8fe58" providerId="ADAL" clId="{B194F4AC-8407-41D9-A503-62E649B253C1}" dt="2023-08-22T13:26:32.783" v="947"/>
        <pc:sldMkLst>
          <pc:docMk/>
          <pc:sldMk cId="4008000498" sldId="891"/>
        </pc:sldMkLst>
        <pc:spChg chg="mod">
          <ac:chgData name="Leah Resnick" userId="8c02bba8-7569-4115-8e11-e0a448e8fe58" providerId="ADAL" clId="{B194F4AC-8407-41D9-A503-62E649B253C1}" dt="2023-08-18T17:58:40.465" v="890" actId="113"/>
          <ac:spMkLst>
            <pc:docMk/>
            <pc:sldMk cId="4008000498" sldId="891"/>
            <ac:spMk id="3" creationId="{273AA511-A876-0EB9-35F3-0B8FBE49D6DE}"/>
          </ac:spMkLst>
        </pc:spChg>
        <pc:extLst>
          <p:ext xmlns:p="http://schemas.openxmlformats.org/presentationml/2006/main" uri="{D6D511B9-2390-475A-947B-AFAB55BFBCF1}">
            <pc226:cmChg xmlns:pc226="http://schemas.microsoft.com/office/powerpoint/2022/06/main/command" chg="mod modRxn">
              <pc226:chgData name="Leah Resnick" userId="8c02bba8-7569-4115-8e11-e0a448e8fe58" providerId="ADAL" clId="{B194F4AC-8407-41D9-A503-62E649B253C1}" dt="2023-08-22T13:26:32.783" v="947"/>
              <pc2:cmMkLst xmlns:pc2="http://schemas.microsoft.com/office/powerpoint/2019/9/main/command">
                <pc:docMk/>
                <pc:sldMk cId="4008000498" sldId="891"/>
                <pc2:cmMk id="{DF8A07BF-E8A1-4037-8050-695C5AB06EB6}"/>
              </pc2:cmMkLst>
              <pc226:cmRplyChg chg="add">
                <pc226:chgData name="Leah Resnick" userId="8c02bba8-7569-4115-8e11-e0a448e8fe58" providerId="ADAL" clId="{B194F4AC-8407-41D9-A503-62E649B253C1}" dt="2023-08-22T13:22:32.139" v="912"/>
                <pc2:cmRplyMkLst xmlns:pc2="http://schemas.microsoft.com/office/powerpoint/2019/9/main/command">
                  <pc:docMk/>
                  <pc:sldMk cId="4008000498" sldId="891"/>
                  <pc2:cmMk id="{DF8A07BF-E8A1-4037-8050-695C5AB06EB6}"/>
                  <pc2:cmRplyMk id="{43ED853B-D85C-4D2D-A32D-84B4947C7678}"/>
                </pc2:cmRplyMkLst>
              </pc226:cmRplyChg>
            </pc226:cmChg>
            <pc226:cmChg xmlns:pc226="http://schemas.microsoft.com/office/powerpoint/2022/06/main/command" chg="add del mod">
              <pc226:chgData name="Leah Resnick" userId="8c02bba8-7569-4115-8e11-e0a448e8fe58" providerId="ADAL" clId="{B194F4AC-8407-41D9-A503-62E649B253C1}" dt="2023-08-22T13:26:31.952" v="946"/>
              <pc2:cmMkLst xmlns:pc2="http://schemas.microsoft.com/office/powerpoint/2019/9/main/command">
                <pc:docMk/>
                <pc:sldMk cId="4008000498" sldId="891"/>
                <pc2:cmMk id="{9E1072FF-C0BB-4CA1-8216-8B34D5CE22F3}"/>
              </pc2:cmMkLst>
              <pc226:cmRplyChg chg="add">
                <pc226:chgData name="Leah Resnick" userId="8c02bba8-7569-4115-8e11-e0a448e8fe58" providerId="ADAL" clId="{B194F4AC-8407-41D9-A503-62E649B253C1}" dt="2023-08-22T13:22:16.803" v="910"/>
                <pc2:cmRplyMkLst xmlns:pc2="http://schemas.microsoft.com/office/powerpoint/2019/9/main/command">
                  <pc:docMk/>
                  <pc:sldMk cId="4008000498" sldId="891"/>
                  <pc2:cmMk id="{9E1072FF-C0BB-4CA1-8216-8B34D5CE22F3}"/>
                  <pc2:cmRplyMk id="{6627649C-CFF4-4B11-B596-66795CE442A1}"/>
                </pc2:cmRplyMkLst>
              </pc226:cmRplyChg>
            </pc226:cmChg>
          </p:ext>
        </pc:extLst>
      </pc:sldChg>
      <pc:sldChg chg="modSp mod modCm">
        <pc:chgData name="Leah Resnick" userId="8c02bba8-7569-4115-8e11-e0a448e8fe58" providerId="ADAL" clId="{B194F4AC-8407-41D9-A503-62E649B253C1}" dt="2023-08-22T13:25:45.530" v="941"/>
        <pc:sldMkLst>
          <pc:docMk/>
          <pc:sldMk cId="3527481389" sldId="893"/>
        </pc:sldMkLst>
        <pc:spChg chg="mod">
          <ac:chgData name="Leah Resnick" userId="8c02bba8-7569-4115-8e11-e0a448e8fe58" providerId="ADAL" clId="{B194F4AC-8407-41D9-A503-62E649B253C1}" dt="2023-08-22T13:11:32.792" v="897" actId="20577"/>
          <ac:spMkLst>
            <pc:docMk/>
            <pc:sldMk cId="3527481389" sldId="893"/>
            <ac:spMk id="4" creationId="{E24DAC6C-2F23-5B75-B512-693FADF54561}"/>
          </ac:spMkLst>
        </pc:spChg>
        <pc:extLst>
          <p:ext xmlns:p="http://schemas.openxmlformats.org/presentationml/2006/main" uri="{D6D511B9-2390-475A-947B-AFAB55BFBCF1}">
            <pc226:cmChg xmlns:pc226="http://schemas.microsoft.com/office/powerpoint/2022/06/main/command" chg="mod modRxn">
              <pc226:chgData name="Leah Resnick" userId="8c02bba8-7569-4115-8e11-e0a448e8fe58" providerId="ADAL" clId="{B194F4AC-8407-41D9-A503-62E649B253C1}" dt="2023-08-22T13:25:45.530" v="941"/>
              <pc2:cmMkLst xmlns:pc2="http://schemas.microsoft.com/office/powerpoint/2019/9/main/command">
                <pc:docMk/>
                <pc:sldMk cId="3527481389" sldId="893"/>
                <pc2:cmMk id="{A50F799B-5F22-4304-B187-814380B650DE}"/>
              </pc2:cmMkLst>
              <pc226:cmRplyChg chg="add del">
                <pc226:chgData name="Leah Resnick" userId="8c02bba8-7569-4115-8e11-e0a448e8fe58" providerId="ADAL" clId="{B194F4AC-8407-41D9-A503-62E649B253C1}" dt="2023-08-22T13:11:48.363" v="898"/>
                <pc2:cmRplyMkLst xmlns:pc2="http://schemas.microsoft.com/office/powerpoint/2019/9/main/command">
                  <pc:docMk/>
                  <pc:sldMk cId="3527481389" sldId="893"/>
                  <pc2:cmMk id="{A50F799B-5F22-4304-B187-814380B650DE}"/>
                  <pc2:cmRplyMk id="{A0728745-2940-43CE-B092-2B99AE8CC787}"/>
                </pc2:cmRplyMkLst>
              </pc226:cmRplyChg>
              <pc226:cmRplyChg chg="add">
                <pc226:chgData name="Leah Resnick" userId="8c02bba8-7569-4115-8e11-e0a448e8fe58" providerId="ADAL" clId="{B194F4AC-8407-41D9-A503-62E649B253C1}" dt="2023-08-22T13:14:10.161" v="906"/>
                <pc2:cmRplyMkLst xmlns:pc2="http://schemas.microsoft.com/office/powerpoint/2019/9/main/command">
                  <pc:docMk/>
                  <pc:sldMk cId="3527481389" sldId="893"/>
                  <pc2:cmMk id="{A50F799B-5F22-4304-B187-814380B650DE}"/>
                  <pc2:cmRplyMk id="{763F02C8-8120-4EED-963B-31C0FE72A3BC}"/>
                </pc2:cmRplyMkLst>
              </pc226:cmRplyChg>
            </pc226:cmChg>
          </p:ext>
        </pc:extLst>
      </pc:sldChg>
      <pc:sldChg chg="modSp mod delCm modCm">
        <pc:chgData name="Leah Resnick" userId="8c02bba8-7569-4115-8e11-e0a448e8fe58" providerId="ADAL" clId="{B194F4AC-8407-41D9-A503-62E649B253C1}" dt="2023-08-22T13:26:46.908" v="950"/>
        <pc:sldMkLst>
          <pc:docMk/>
          <pc:sldMk cId="4223752266" sldId="897"/>
        </pc:sldMkLst>
        <pc:spChg chg="mod">
          <ac:chgData name="Leah Resnick" userId="8c02bba8-7569-4115-8e11-e0a448e8fe58" providerId="ADAL" clId="{B194F4AC-8407-41D9-A503-62E649B253C1}" dt="2023-08-22T13:22:56.060" v="922" actId="20577"/>
          <ac:spMkLst>
            <pc:docMk/>
            <pc:sldMk cId="4223752266" sldId="897"/>
            <ac:spMk id="3" creationId="{273AA511-A876-0EB9-35F3-0B8FBE49D6DE}"/>
          </ac:spMkLst>
        </pc:spChg>
        <pc:extLst>
          <p:ext xmlns:p="http://schemas.openxmlformats.org/presentationml/2006/main" uri="{D6D511B9-2390-475A-947B-AFAB55BFBCF1}">
            <pc226:cmChg xmlns:pc226="http://schemas.microsoft.com/office/powerpoint/2022/06/main/command" chg="mod">
              <pc226:chgData name="Leah Resnick" userId="8c02bba8-7569-4115-8e11-e0a448e8fe58" providerId="ADAL" clId="{B194F4AC-8407-41D9-A503-62E649B253C1}" dt="2023-08-22T13:23:02.266" v="923"/>
              <pc2:cmMkLst xmlns:pc2="http://schemas.microsoft.com/office/powerpoint/2019/9/main/command">
                <pc:docMk/>
                <pc:sldMk cId="4223752266" sldId="897"/>
                <pc2:cmMk id="{8C6C7E3A-7B60-4C7E-829F-8E3D035F873D}"/>
              </pc2:cmMkLst>
              <pc226:cmRplyChg chg="add">
                <pc226:chgData name="Leah Resnick" userId="8c02bba8-7569-4115-8e11-e0a448e8fe58" providerId="ADAL" clId="{B194F4AC-8407-41D9-A503-62E649B253C1}" dt="2023-08-18T17:50:13.205" v="874"/>
                <pc2:cmRplyMkLst xmlns:pc2="http://schemas.microsoft.com/office/powerpoint/2019/9/main/command">
                  <pc:docMk/>
                  <pc:sldMk cId="4223752266" sldId="897"/>
                  <pc2:cmMk id="{8C6C7E3A-7B60-4C7E-829F-8E3D035F873D}"/>
                  <pc2:cmRplyMk id="{4FB73379-07D8-4DF3-A6DD-99A23766AAF0}"/>
                </pc2:cmRplyMkLst>
              </pc226:cmRplyChg>
            </pc226:cmChg>
            <pc226:cmChg xmlns:pc226="http://schemas.microsoft.com/office/powerpoint/2022/06/main/command" chg="del mod">
              <pc226:chgData name="Leah Resnick" userId="8c02bba8-7569-4115-8e11-e0a448e8fe58" providerId="ADAL" clId="{B194F4AC-8407-41D9-A503-62E649B253C1}" dt="2023-08-22T13:26:43.044" v="949"/>
              <pc2:cmMkLst xmlns:pc2="http://schemas.microsoft.com/office/powerpoint/2019/9/main/command">
                <pc:docMk/>
                <pc:sldMk cId="4223752266" sldId="897"/>
                <pc2:cmMk id="{2153B0ED-7168-434F-9704-5B660407BC34}"/>
              </pc2:cmMkLst>
            </pc226:cmChg>
            <pc226:cmChg xmlns:pc226="http://schemas.microsoft.com/office/powerpoint/2022/06/main/command" chg="mod modRxn">
              <pc226:chgData name="Leah Resnick" userId="8c02bba8-7569-4115-8e11-e0a448e8fe58" providerId="ADAL" clId="{B194F4AC-8407-41D9-A503-62E649B253C1}" dt="2023-08-22T13:26:46.908" v="950"/>
              <pc2:cmMkLst xmlns:pc2="http://schemas.microsoft.com/office/powerpoint/2019/9/main/command">
                <pc:docMk/>
                <pc:sldMk cId="4223752266" sldId="897"/>
                <pc2:cmMk id="{119F2AF0-8653-487C-A9F7-D02854B63726}"/>
              </pc2:cmMkLst>
              <pc226:cmRplyChg chg="add">
                <pc226:chgData name="Leah Resnick" userId="8c02bba8-7569-4115-8e11-e0a448e8fe58" providerId="ADAL" clId="{B194F4AC-8407-41D9-A503-62E649B253C1}" dt="2023-08-22T13:23:15.502" v="924"/>
                <pc2:cmRplyMkLst xmlns:pc2="http://schemas.microsoft.com/office/powerpoint/2019/9/main/command">
                  <pc:docMk/>
                  <pc:sldMk cId="4223752266" sldId="897"/>
                  <pc2:cmMk id="{119F2AF0-8653-487C-A9F7-D02854B63726}"/>
                  <pc2:cmRplyMk id="{CA38C921-394F-4FC1-A18A-6FF84BCDC6ED}"/>
                </pc2:cmRplyMkLst>
              </pc226:cmRplyChg>
            </pc226:cmChg>
          </p:ext>
        </pc:extLst>
      </pc:sldChg>
      <pc:sldChg chg="del">
        <pc:chgData name="Leah Resnick" userId="8c02bba8-7569-4115-8e11-e0a448e8fe58" providerId="ADAL" clId="{B194F4AC-8407-41D9-A503-62E649B253C1}" dt="2023-08-17T15:42:37.539" v="416" actId="2696"/>
        <pc:sldMkLst>
          <pc:docMk/>
          <pc:sldMk cId="2333311922" sldId="899"/>
        </pc:sldMkLst>
      </pc:sldChg>
      <pc:sldChg chg="modSp mod">
        <pc:chgData name="Leah Resnick" userId="8c02bba8-7569-4115-8e11-e0a448e8fe58" providerId="ADAL" clId="{B194F4AC-8407-41D9-A503-62E649B253C1}" dt="2023-08-22T13:25:32.304" v="940" actId="14100"/>
        <pc:sldMkLst>
          <pc:docMk/>
          <pc:sldMk cId="1997145764" sldId="900"/>
        </pc:sldMkLst>
        <pc:spChg chg="mod">
          <ac:chgData name="Leah Resnick" userId="8c02bba8-7569-4115-8e11-e0a448e8fe58" providerId="ADAL" clId="{B194F4AC-8407-41D9-A503-62E649B253C1}" dt="2023-08-22T13:25:32.304" v="940" actId="14100"/>
          <ac:spMkLst>
            <pc:docMk/>
            <pc:sldMk cId="1997145764" sldId="900"/>
            <ac:spMk id="4" creationId="{5C69C6D0-6643-5078-8AFA-EA85769EF217}"/>
          </ac:spMkLst>
        </pc:spChg>
      </pc:sldChg>
      <pc:sldChg chg="modSp mod addCm delCm modCm">
        <pc:chgData name="Leah Resnick" userId="8c02bba8-7569-4115-8e11-e0a448e8fe58" providerId="ADAL" clId="{B194F4AC-8407-41D9-A503-62E649B253C1}" dt="2023-08-22T13:25:57.248" v="943"/>
        <pc:sldMkLst>
          <pc:docMk/>
          <pc:sldMk cId="489796882" sldId="901"/>
        </pc:sldMkLst>
        <pc:spChg chg="mod">
          <ac:chgData name="Leah Resnick" userId="8c02bba8-7569-4115-8e11-e0a448e8fe58" providerId="ADAL" clId="{B194F4AC-8407-41D9-A503-62E649B253C1}" dt="2023-08-17T14:40:41.200" v="9" actId="1076"/>
          <ac:spMkLst>
            <pc:docMk/>
            <pc:sldMk cId="489796882" sldId="901"/>
            <ac:spMk id="4" creationId="{94FB2C71-2A37-4C4E-2242-93EE623A73CB}"/>
          </ac:spMkLst>
        </pc:spChg>
        <pc:extLst>
          <p:ext xmlns:p="http://schemas.openxmlformats.org/presentationml/2006/main" uri="{D6D511B9-2390-475A-947B-AFAB55BFBCF1}">
            <pc226:cmChg xmlns:pc226="http://schemas.microsoft.com/office/powerpoint/2022/06/main/command" chg="mod modRxn">
              <pc226:chgData name="Leah Resnick" userId="8c02bba8-7569-4115-8e11-e0a448e8fe58" providerId="ADAL" clId="{B194F4AC-8407-41D9-A503-62E649B253C1}" dt="2023-08-22T13:25:57.248" v="943"/>
              <pc2:cmMkLst xmlns:pc2="http://schemas.microsoft.com/office/powerpoint/2019/9/main/command">
                <pc:docMk/>
                <pc:sldMk cId="489796882" sldId="901"/>
                <pc2:cmMk id="{9451F7A1-6FC7-4AE9-BC3C-E3D37A2DD8A6}"/>
              </pc2:cmMkLst>
              <pc226:cmRplyChg chg="add">
                <pc226:chgData name="Leah Resnick" userId="8c02bba8-7569-4115-8e11-e0a448e8fe58" providerId="ADAL" clId="{B194F4AC-8407-41D9-A503-62E649B253C1}" dt="2023-08-22T13:20:30.406" v="908"/>
                <pc2:cmRplyMkLst xmlns:pc2="http://schemas.microsoft.com/office/powerpoint/2019/9/main/command">
                  <pc:docMk/>
                  <pc:sldMk cId="489796882" sldId="901"/>
                  <pc2:cmMk id="{9451F7A1-6FC7-4AE9-BC3C-E3D37A2DD8A6}"/>
                  <pc2:cmRplyMk id="{8C3E400C-BC27-477C-8695-C1F93D8C8051}"/>
                </pc2:cmRplyMkLst>
              </pc226:cmRplyChg>
            </pc226:cmChg>
            <pc226:cmChg xmlns:pc226="http://schemas.microsoft.com/office/powerpoint/2022/06/main/command" chg="add del">
              <pc226:chgData name="Leah Resnick" userId="8c02bba8-7569-4115-8e11-e0a448e8fe58" providerId="ADAL" clId="{B194F4AC-8407-41D9-A503-62E649B253C1}" dt="2023-08-22T13:20:32.196" v="909"/>
              <pc2:cmMkLst xmlns:pc2="http://schemas.microsoft.com/office/powerpoint/2019/9/main/command">
                <pc:docMk/>
                <pc:sldMk cId="489796882" sldId="901"/>
                <pc2:cmMk id="{DB6EB0C5-26CF-4925-A3A5-7FC6A5549933}"/>
              </pc2:cmMkLst>
            </pc226:cmChg>
          </p:ext>
        </pc:extLst>
      </pc:sldChg>
      <pc:sldChg chg="modSp mod modCm">
        <pc:chgData name="Leah Resnick" userId="8c02bba8-7569-4115-8e11-e0a448e8fe58" providerId="ADAL" clId="{B194F4AC-8407-41D9-A503-62E649B253C1}" dt="2023-08-22T13:26:54.561" v="951"/>
        <pc:sldMkLst>
          <pc:docMk/>
          <pc:sldMk cId="1139931720" sldId="925"/>
        </pc:sldMkLst>
        <pc:spChg chg="mod">
          <ac:chgData name="Leah Resnick" userId="8c02bba8-7569-4115-8e11-e0a448e8fe58" providerId="ADAL" clId="{B194F4AC-8407-41D9-A503-62E649B253C1}" dt="2023-08-17T14:46:07.251" v="17" actId="113"/>
          <ac:spMkLst>
            <pc:docMk/>
            <pc:sldMk cId="1139931720" sldId="925"/>
            <ac:spMk id="3" creationId="{273AA511-A876-0EB9-35F3-0B8FBE49D6DE}"/>
          </ac:spMkLst>
        </pc:spChg>
        <pc:extLst>
          <p:ext xmlns:p="http://schemas.openxmlformats.org/presentationml/2006/main" uri="{D6D511B9-2390-475A-947B-AFAB55BFBCF1}">
            <pc226:cmChg xmlns:pc226="http://schemas.microsoft.com/office/powerpoint/2022/06/main/command" chg="mod modRxn">
              <pc226:chgData name="Leah Resnick" userId="8c02bba8-7569-4115-8e11-e0a448e8fe58" providerId="ADAL" clId="{B194F4AC-8407-41D9-A503-62E649B253C1}" dt="2023-08-22T13:26:54.561" v="951"/>
              <pc2:cmMkLst xmlns:pc2="http://schemas.microsoft.com/office/powerpoint/2019/9/main/command">
                <pc:docMk/>
                <pc:sldMk cId="1139931720" sldId="925"/>
                <pc2:cmMk id="{BA8E6C4A-D253-4411-9C56-939F6450151E}"/>
              </pc2:cmMkLst>
              <pc226:cmRplyChg chg="add">
                <pc226:chgData name="Leah Resnick" userId="8c02bba8-7569-4115-8e11-e0a448e8fe58" providerId="ADAL" clId="{B194F4AC-8407-41D9-A503-62E649B253C1}" dt="2023-08-17T14:46:33.006" v="18"/>
                <pc2:cmRplyMkLst xmlns:pc2="http://schemas.microsoft.com/office/powerpoint/2019/9/main/command">
                  <pc:docMk/>
                  <pc:sldMk cId="1139931720" sldId="925"/>
                  <pc2:cmMk id="{BA8E6C4A-D253-4411-9C56-939F6450151E}"/>
                  <pc2:cmRplyMk id="{F9A6AC9F-75EE-49D5-8491-10096D9DE397}"/>
                </pc2:cmRplyMkLst>
              </pc226:cmRplyChg>
            </pc226:cmChg>
          </p:ext>
        </pc:extLst>
      </pc:sldChg>
      <pc:sldChg chg="del modNotesTx">
        <pc:chgData name="Leah Resnick" userId="8c02bba8-7569-4115-8e11-e0a448e8fe58" providerId="ADAL" clId="{B194F4AC-8407-41D9-A503-62E649B253C1}" dt="2023-08-17T17:32:03.895" v="870" actId="15"/>
        <pc:sldMkLst>
          <pc:docMk/>
          <pc:sldMk cId="1189357909" sldId="926"/>
        </pc:sldMkLst>
      </pc:sldChg>
      <pc:sldChg chg="modSp mod delCm modCm">
        <pc:chgData name="Leah Resnick" userId="8c02bba8-7569-4115-8e11-e0a448e8fe58" providerId="ADAL" clId="{B194F4AC-8407-41D9-A503-62E649B253C1}" dt="2023-08-22T13:28:09.389" v="960"/>
        <pc:sldMkLst>
          <pc:docMk/>
          <pc:sldMk cId="21052406" sldId="927"/>
        </pc:sldMkLst>
        <pc:spChg chg="mod">
          <ac:chgData name="Leah Resnick" userId="8c02bba8-7569-4115-8e11-e0a448e8fe58" providerId="ADAL" clId="{B194F4AC-8407-41D9-A503-62E649B253C1}" dt="2023-08-17T14:48:33.134" v="23" actId="113"/>
          <ac:spMkLst>
            <pc:docMk/>
            <pc:sldMk cId="21052406" sldId="927"/>
            <ac:spMk id="8" creationId="{2BEE6BFA-A451-6F6B-31E3-E6AF1F423073}"/>
          </ac:spMkLst>
        </pc:spChg>
        <pc:extLst>
          <p:ext xmlns:p="http://schemas.openxmlformats.org/presentationml/2006/main" uri="{D6D511B9-2390-475A-947B-AFAB55BFBCF1}">
            <pc226:cmChg xmlns:pc226="http://schemas.microsoft.com/office/powerpoint/2022/06/main/command" chg="mod modRxn">
              <pc226:chgData name="Leah Resnick" userId="8c02bba8-7569-4115-8e11-e0a448e8fe58" providerId="ADAL" clId="{B194F4AC-8407-41D9-A503-62E649B253C1}" dt="2023-08-22T13:24:11.762" v="927"/>
              <pc2:cmMkLst xmlns:pc2="http://schemas.microsoft.com/office/powerpoint/2019/9/main/command">
                <pc:docMk/>
                <pc:sldMk cId="21052406" sldId="927"/>
                <pc2:cmMk id="{57044C32-819D-4294-9FCE-F10ABD1D0264}"/>
              </pc2:cmMkLst>
            </pc226:cmChg>
            <pc226:cmChg xmlns:pc226="http://schemas.microsoft.com/office/powerpoint/2022/06/main/command" chg="del">
              <pc226:chgData name="Leah Resnick" userId="8c02bba8-7569-4115-8e11-e0a448e8fe58" providerId="ADAL" clId="{B194F4AC-8407-41D9-A503-62E649B253C1}" dt="2023-08-22T13:27:45.033" v="956"/>
              <pc2:cmMkLst xmlns:pc2="http://schemas.microsoft.com/office/powerpoint/2019/9/main/command">
                <pc:docMk/>
                <pc:sldMk cId="21052406" sldId="927"/>
                <pc2:cmMk id="{82F9075A-6C06-4D27-ACD0-F46A6DE0958B}"/>
              </pc2:cmMkLst>
            </pc226:cmChg>
            <pc226:cmChg xmlns:pc226="http://schemas.microsoft.com/office/powerpoint/2022/06/main/command" chg="del">
              <pc226:chgData name="Leah Resnick" userId="8c02bba8-7569-4115-8e11-e0a448e8fe58" providerId="ADAL" clId="{B194F4AC-8407-41D9-A503-62E649B253C1}" dt="2023-08-22T13:27:47.503" v="958"/>
              <pc2:cmMkLst xmlns:pc2="http://schemas.microsoft.com/office/powerpoint/2019/9/main/command">
                <pc:docMk/>
                <pc:sldMk cId="21052406" sldId="927"/>
                <pc2:cmMk id="{59B575B6-6285-48FB-A82D-0162E95DDAE6}"/>
              </pc2:cmMkLst>
            </pc226:cmChg>
            <pc226:cmChg xmlns:pc226="http://schemas.microsoft.com/office/powerpoint/2022/06/main/command" chg="del">
              <pc226:chgData name="Leah Resnick" userId="8c02bba8-7569-4115-8e11-e0a448e8fe58" providerId="ADAL" clId="{B194F4AC-8407-41D9-A503-62E649B253C1}" dt="2023-08-22T13:27:46.027" v="957"/>
              <pc2:cmMkLst xmlns:pc2="http://schemas.microsoft.com/office/powerpoint/2019/9/main/command">
                <pc:docMk/>
                <pc:sldMk cId="21052406" sldId="927"/>
                <pc2:cmMk id="{10595DCC-088A-4F41-88AE-436A8D406260}"/>
              </pc2:cmMkLst>
            </pc226:cmChg>
            <pc226:cmChg xmlns:pc226="http://schemas.microsoft.com/office/powerpoint/2022/06/main/command" chg="del">
              <pc226:chgData name="Leah Resnick" userId="8c02bba8-7569-4115-8e11-e0a448e8fe58" providerId="ADAL" clId="{B194F4AC-8407-41D9-A503-62E649B253C1}" dt="2023-08-22T13:27:52.798" v="959"/>
              <pc2:cmMkLst xmlns:pc2="http://schemas.microsoft.com/office/powerpoint/2019/9/main/command">
                <pc:docMk/>
                <pc:sldMk cId="21052406" sldId="927"/>
                <pc2:cmMk id="{5F4877CF-FA89-4537-AE23-CE89A008E784}"/>
              </pc2:cmMkLst>
            </pc226:cmChg>
            <pc226:cmChg xmlns:pc226="http://schemas.microsoft.com/office/powerpoint/2022/06/main/command" chg="">
              <pc226:chgData name="Leah Resnick" userId="8c02bba8-7569-4115-8e11-e0a448e8fe58" providerId="ADAL" clId="{B194F4AC-8407-41D9-A503-62E649B253C1}" dt="2023-08-22T13:28:09.389" v="960"/>
              <pc2:cmMkLst xmlns:pc2="http://schemas.microsoft.com/office/powerpoint/2019/9/main/command">
                <pc:docMk/>
                <pc:sldMk cId="21052406" sldId="927"/>
                <pc2:cmMk id="{6C68D8EB-8714-44A3-A9AF-CDC0BA8B1619}"/>
              </pc2:cmMkLst>
              <pc226:cmRplyChg chg="add">
                <pc226:chgData name="Leah Resnick" userId="8c02bba8-7569-4115-8e11-e0a448e8fe58" providerId="ADAL" clId="{B194F4AC-8407-41D9-A503-62E649B253C1}" dt="2023-08-22T13:28:09.389" v="960"/>
                <pc2:cmRplyMkLst xmlns:pc2="http://schemas.microsoft.com/office/powerpoint/2019/9/main/command">
                  <pc:docMk/>
                  <pc:sldMk cId="21052406" sldId="927"/>
                  <pc2:cmMk id="{6C68D8EB-8714-44A3-A9AF-CDC0BA8B1619}"/>
                  <pc2:cmRplyMk id="{A78CB839-C8C7-4792-A49F-F8DC104DD77D}"/>
                </pc2:cmRplyMkLst>
              </pc226:cmRplyChg>
            </pc226:cmChg>
          </p:ext>
        </pc:extLst>
      </pc:sldChg>
      <pc:sldChg chg="delCm modCm">
        <pc:chgData name="Leah Resnick" userId="8c02bba8-7569-4115-8e11-e0a448e8fe58" providerId="ADAL" clId="{B194F4AC-8407-41D9-A503-62E649B253C1}" dt="2023-08-22T13:28:31.984" v="966"/>
        <pc:sldMkLst>
          <pc:docMk/>
          <pc:sldMk cId="374368671" sldId="928"/>
        </pc:sldMkLst>
        <pc:extLst>
          <p:ext xmlns:p="http://schemas.openxmlformats.org/presentationml/2006/main" uri="{D6D511B9-2390-475A-947B-AFAB55BFBCF1}">
            <pc226:cmChg xmlns:pc226="http://schemas.microsoft.com/office/powerpoint/2022/06/main/command" chg="del mod">
              <pc226:chgData name="Leah Resnick" userId="8c02bba8-7569-4115-8e11-e0a448e8fe58" providerId="ADAL" clId="{B194F4AC-8407-41D9-A503-62E649B253C1}" dt="2023-08-22T13:28:31.984" v="966"/>
              <pc2:cmMkLst xmlns:pc2="http://schemas.microsoft.com/office/powerpoint/2019/9/main/command">
                <pc:docMk/>
                <pc:sldMk cId="374368671" sldId="928"/>
                <pc2:cmMk id="{C9287D8D-31F1-40FE-8225-B83E0F5348A1}"/>
              </pc2:cmMkLst>
            </pc226:cmChg>
            <pc226:cmChg xmlns:pc226="http://schemas.microsoft.com/office/powerpoint/2022/06/main/command" chg="del">
              <pc226:chgData name="Leah Resnick" userId="8c02bba8-7569-4115-8e11-e0a448e8fe58" providerId="ADAL" clId="{B194F4AC-8407-41D9-A503-62E649B253C1}" dt="2023-08-22T13:28:27.031" v="964"/>
              <pc2:cmMkLst xmlns:pc2="http://schemas.microsoft.com/office/powerpoint/2019/9/main/command">
                <pc:docMk/>
                <pc:sldMk cId="374368671" sldId="928"/>
                <pc2:cmMk id="{237DAFDF-9EA7-4DB7-9A14-0A699C4B5EC4}"/>
              </pc2:cmMkLst>
            </pc226:cmChg>
          </p:ext>
        </pc:extLst>
      </pc:sldChg>
      <pc:sldChg chg="modSp mod delCm modCm">
        <pc:chgData name="Leah Resnick" userId="8c02bba8-7569-4115-8e11-e0a448e8fe58" providerId="ADAL" clId="{B194F4AC-8407-41D9-A503-62E649B253C1}" dt="2023-08-22T13:27:37.047" v="955"/>
        <pc:sldMkLst>
          <pc:docMk/>
          <pc:sldMk cId="4108228885" sldId="929"/>
        </pc:sldMkLst>
        <pc:spChg chg="mod">
          <ac:chgData name="Leah Resnick" userId="8c02bba8-7569-4115-8e11-e0a448e8fe58" providerId="ADAL" clId="{B194F4AC-8407-41D9-A503-62E649B253C1}" dt="2023-08-18T18:00:22.490" v="893" actId="207"/>
          <ac:spMkLst>
            <pc:docMk/>
            <pc:sldMk cId="4108228885" sldId="929"/>
            <ac:spMk id="6" creationId="{50884E0A-AA4B-5B8D-24EC-EE55477F7045}"/>
          </ac:spMkLst>
        </pc:spChg>
        <pc:extLst>
          <p:ext xmlns:p="http://schemas.openxmlformats.org/presentationml/2006/main" uri="{D6D511B9-2390-475A-947B-AFAB55BFBCF1}">
            <pc226:cmChg xmlns:pc226="http://schemas.microsoft.com/office/powerpoint/2022/06/main/command" chg="del">
              <pc226:chgData name="Leah Resnick" userId="8c02bba8-7569-4115-8e11-e0a448e8fe58" providerId="ADAL" clId="{B194F4AC-8407-41D9-A503-62E649B253C1}" dt="2023-08-18T17:53:36.668" v="885"/>
              <pc2:cmMkLst xmlns:pc2="http://schemas.microsoft.com/office/powerpoint/2019/9/main/command">
                <pc:docMk/>
                <pc:sldMk cId="4108228885" sldId="929"/>
                <pc2:cmMk id="{87FF071D-916D-4507-8BC3-20269B7B812D}"/>
              </pc2:cmMkLst>
            </pc226:cmChg>
            <pc226:cmChg xmlns:pc226="http://schemas.microsoft.com/office/powerpoint/2022/06/main/command" chg="del">
              <pc226:chgData name="Leah Resnick" userId="8c02bba8-7569-4115-8e11-e0a448e8fe58" providerId="ADAL" clId="{B194F4AC-8407-41D9-A503-62E649B253C1}" dt="2023-08-18T17:53:34.120" v="883"/>
              <pc2:cmMkLst xmlns:pc2="http://schemas.microsoft.com/office/powerpoint/2019/9/main/command">
                <pc:docMk/>
                <pc:sldMk cId="4108228885" sldId="929"/>
                <pc2:cmMk id="{CE123B1F-AFFA-40ED-84E4-3D107350A302}"/>
              </pc2:cmMkLst>
            </pc226:cmChg>
            <pc226:cmChg xmlns:pc226="http://schemas.microsoft.com/office/powerpoint/2022/06/main/command" chg="del mod">
              <pc226:chgData name="Leah Resnick" userId="8c02bba8-7569-4115-8e11-e0a448e8fe58" providerId="ADAL" clId="{B194F4AC-8407-41D9-A503-62E649B253C1}" dt="2023-08-22T13:27:37.047" v="955"/>
              <pc2:cmMkLst xmlns:pc2="http://schemas.microsoft.com/office/powerpoint/2019/9/main/command">
                <pc:docMk/>
                <pc:sldMk cId="4108228885" sldId="929"/>
                <pc2:cmMk id="{B5671C24-B18F-4A43-A239-848E069F5996}"/>
              </pc2:cmMkLst>
            </pc226:cmChg>
            <pc226:cmChg xmlns:pc226="http://schemas.microsoft.com/office/powerpoint/2022/06/main/command" chg="mod modRxn">
              <pc226:chgData name="Leah Resnick" userId="8c02bba8-7569-4115-8e11-e0a448e8fe58" providerId="ADAL" clId="{B194F4AC-8407-41D9-A503-62E649B253C1}" dt="2023-08-22T13:27:34.422" v="953"/>
              <pc2:cmMkLst xmlns:pc2="http://schemas.microsoft.com/office/powerpoint/2019/9/main/command">
                <pc:docMk/>
                <pc:sldMk cId="4108228885" sldId="929"/>
                <pc2:cmMk id="{9A9C0852-2ACA-4D46-B504-E3A273CC20FA}"/>
              </pc2:cmMkLst>
              <pc226:cmRplyChg chg="add">
                <pc226:chgData name="Leah Resnick" userId="8c02bba8-7569-4115-8e11-e0a448e8fe58" providerId="ADAL" clId="{B194F4AC-8407-41D9-A503-62E649B253C1}" dt="2023-08-22T13:27:33.642" v="952"/>
                <pc2:cmRplyMkLst xmlns:pc2="http://schemas.microsoft.com/office/powerpoint/2019/9/main/command">
                  <pc:docMk/>
                  <pc:sldMk cId="4108228885" sldId="929"/>
                  <pc2:cmMk id="{9A9C0852-2ACA-4D46-B504-E3A273CC20FA}"/>
                  <pc2:cmRplyMk id="{C66C04C5-4251-4C34-9E38-C92933B81D1B}"/>
                </pc2:cmRplyMkLst>
              </pc226:cmRplyChg>
            </pc226:cmChg>
            <pc226:cmChg xmlns:pc226="http://schemas.microsoft.com/office/powerpoint/2022/06/main/command" chg="del">
              <pc226:chgData name="Leah Resnick" userId="8c02bba8-7569-4115-8e11-e0a448e8fe58" providerId="ADAL" clId="{B194F4AC-8407-41D9-A503-62E649B253C1}" dt="2023-08-18T17:53:38.272" v="886"/>
              <pc2:cmMkLst xmlns:pc2="http://schemas.microsoft.com/office/powerpoint/2019/9/main/command">
                <pc:docMk/>
                <pc:sldMk cId="4108228885" sldId="929"/>
                <pc2:cmMk id="{BCA1CE84-86D3-44B6-B575-9361859C7285}"/>
              </pc2:cmMkLst>
            </pc226:cmChg>
            <pc226:cmChg xmlns:pc226="http://schemas.microsoft.com/office/powerpoint/2022/06/main/command" chg="del mod">
              <pc226:chgData name="Leah Resnick" userId="8c02bba8-7569-4115-8e11-e0a448e8fe58" providerId="ADAL" clId="{B194F4AC-8407-41D9-A503-62E649B253C1}" dt="2023-08-22T13:27:36.108" v="954"/>
              <pc2:cmMkLst xmlns:pc2="http://schemas.microsoft.com/office/powerpoint/2019/9/main/command">
                <pc:docMk/>
                <pc:sldMk cId="4108228885" sldId="929"/>
                <pc2:cmMk id="{5D7F8F8E-F573-4CE8-8984-022BEF3FF6FD}"/>
              </pc2:cmMkLst>
            </pc226:cmChg>
            <pc226:cmChg xmlns:pc226="http://schemas.microsoft.com/office/powerpoint/2022/06/main/command" chg="del">
              <pc226:chgData name="Leah Resnick" userId="8c02bba8-7569-4115-8e11-e0a448e8fe58" providerId="ADAL" clId="{B194F4AC-8407-41D9-A503-62E649B253C1}" dt="2023-08-18T17:53:35.636" v="884"/>
              <pc2:cmMkLst xmlns:pc2="http://schemas.microsoft.com/office/powerpoint/2019/9/main/command">
                <pc:docMk/>
                <pc:sldMk cId="4108228885" sldId="929"/>
                <pc2:cmMk id="{F0CC1097-2320-412C-B787-875E73AD46A3}"/>
              </pc2:cmMkLst>
            </pc226:cmChg>
            <pc226:cmChg xmlns:pc226="http://schemas.microsoft.com/office/powerpoint/2022/06/main/command" chg="del">
              <pc226:chgData name="Leah Resnick" userId="8c02bba8-7569-4115-8e11-e0a448e8fe58" providerId="ADAL" clId="{B194F4AC-8407-41D9-A503-62E649B253C1}" dt="2023-08-18T17:53:31.578" v="882"/>
              <pc2:cmMkLst xmlns:pc2="http://schemas.microsoft.com/office/powerpoint/2019/9/main/command">
                <pc:docMk/>
                <pc:sldMk cId="4108228885" sldId="929"/>
                <pc2:cmMk id="{399E90C8-A64F-4FA5-A7A7-6DFDD9E83762}"/>
              </pc2:cmMkLst>
            </pc226:cmChg>
            <pc226:cmChg xmlns:pc226="http://schemas.microsoft.com/office/powerpoint/2022/06/main/command" chg="del">
              <pc226:chgData name="Leah Resnick" userId="8c02bba8-7569-4115-8e11-e0a448e8fe58" providerId="ADAL" clId="{B194F4AC-8407-41D9-A503-62E649B253C1}" dt="2023-08-18T17:53:38.886" v="887"/>
              <pc2:cmMkLst xmlns:pc2="http://schemas.microsoft.com/office/powerpoint/2019/9/main/command">
                <pc:docMk/>
                <pc:sldMk cId="4108228885" sldId="929"/>
                <pc2:cmMk id="{3A3589F5-8024-4F72-A151-C25907B5CFFD}"/>
              </pc2:cmMkLst>
            </pc226:cmChg>
          </p:ext>
        </pc:extLst>
      </pc:sldChg>
      <pc:sldChg chg="delCm modNotesTx">
        <pc:chgData name="Leah Resnick" userId="8c02bba8-7569-4115-8e11-e0a448e8fe58" providerId="ADAL" clId="{B194F4AC-8407-41D9-A503-62E649B253C1}" dt="2023-08-22T13:28:53.701" v="967"/>
        <pc:sldMkLst>
          <pc:docMk/>
          <pc:sldMk cId="2899052514" sldId="930"/>
        </pc:sldMkLst>
        <pc:extLst>
          <p:ext xmlns:p="http://schemas.openxmlformats.org/presentationml/2006/main" uri="{D6D511B9-2390-475A-947B-AFAB55BFBCF1}">
            <pc226:cmChg xmlns:pc226="http://schemas.microsoft.com/office/powerpoint/2022/06/main/command" chg="del">
              <pc226:chgData name="Leah Resnick" userId="8c02bba8-7569-4115-8e11-e0a448e8fe58" providerId="ADAL" clId="{B194F4AC-8407-41D9-A503-62E649B253C1}" dt="2023-08-22T13:28:53.701" v="967"/>
              <pc2:cmMkLst xmlns:pc2="http://schemas.microsoft.com/office/powerpoint/2019/9/main/command">
                <pc:docMk/>
                <pc:sldMk cId="2899052514" sldId="930"/>
                <pc2:cmMk id="{D32E04B5-A69B-4910-B3B5-ECB8F2F06E56}"/>
              </pc2:cmMkLst>
            </pc226:cmChg>
          </p:ext>
        </pc:extLst>
      </pc:sldChg>
      <pc:sldChg chg="delCm">
        <pc:chgData name="Leah Resnick" userId="8c02bba8-7569-4115-8e11-e0a448e8fe58" providerId="ADAL" clId="{B194F4AC-8407-41D9-A503-62E649B253C1}" dt="2023-08-22T13:28:23.561" v="963"/>
        <pc:sldMkLst>
          <pc:docMk/>
          <pc:sldMk cId="82154370" sldId="933"/>
        </pc:sldMkLst>
        <pc:extLst>
          <p:ext xmlns:p="http://schemas.openxmlformats.org/presentationml/2006/main" uri="{D6D511B9-2390-475A-947B-AFAB55BFBCF1}">
            <pc226:cmChg xmlns:pc226="http://schemas.microsoft.com/office/powerpoint/2022/06/main/command" chg="del">
              <pc226:chgData name="Leah Resnick" userId="8c02bba8-7569-4115-8e11-e0a448e8fe58" providerId="ADAL" clId="{B194F4AC-8407-41D9-A503-62E649B253C1}" dt="2023-08-22T13:28:22.390" v="962"/>
              <pc2:cmMkLst xmlns:pc2="http://schemas.microsoft.com/office/powerpoint/2019/9/main/command">
                <pc:docMk/>
                <pc:sldMk cId="82154370" sldId="933"/>
                <pc2:cmMk id="{9BE10909-5029-4554-BE95-CE48B4BAFE04}"/>
              </pc2:cmMkLst>
            </pc226:cmChg>
            <pc226:cmChg xmlns:pc226="http://schemas.microsoft.com/office/powerpoint/2022/06/main/command" chg="del">
              <pc226:chgData name="Leah Resnick" userId="8c02bba8-7569-4115-8e11-e0a448e8fe58" providerId="ADAL" clId="{B194F4AC-8407-41D9-A503-62E649B253C1}" dt="2023-08-22T13:28:19.720" v="961"/>
              <pc2:cmMkLst xmlns:pc2="http://schemas.microsoft.com/office/powerpoint/2019/9/main/command">
                <pc:docMk/>
                <pc:sldMk cId="82154370" sldId="933"/>
                <pc2:cmMk id="{6B843153-2BA8-4651-8F1F-6C9CBF65A566}"/>
              </pc2:cmMkLst>
            </pc226:cmChg>
            <pc226:cmChg xmlns:pc226="http://schemas.microsoft.com/office/powerpoint/2022/06/main/command" chg="del">
              <pc226:chgData name="Leah Resnick" userId="8c02bba8-7569-4115-8e11-e0a448e8fe58" providerId="ADAL" clId="{B194F4AC-8407-41D9-A503-62E649B253C1}" dt="2023-08-22T13:28:23.561" v="963"/>
              <pc2:cmMkLst xmlns:pc2="http://schemas.microsoft.com/office/powerpoint/2019/9/main/command">
                <pc:docMk/>
                <pc:sldMk cId="82154370" sldId="933"/>
                <pc2:cmMk id="{21744558-CA1F-4F07-A399-B177BFB919FE}"/>
              </pc2:cmMkLst>
            </pc226:cmChg>
          </p:ext>
        </pc:extLst>
      </pc:sldChg>
      <pc:sldChg chg="addCm delCm">
        <pc:chgData name="Leah Resnick" userId="8c02bba8-7569-4115-8e11-e0a448e8fe58" providerId="ADAL" clId="{B194F4AC-8407-41D9-A503-62E649B253C1}" dt="2023-08-18T17:49:32.760" v="873"/>
        <pc:sldMkLst>
          <pc:docMk/>
          <pc:sldMk cId="3696206481" sldId="934"/>
        </pc:sldMkLst>
        <pc:extLst>
          <p:ext xmlns:p="http://schemas.openxmlformats.org/presentationml/2006/main" uri="{D6D511B9-2390-475A-947B-AFAB55BFBCF1}">
            <pc226:cmChg xmlns:pc226="http://schemas.microsoft.com/office/powerpoint/2022/06/main/command" chg="add del">
              <pc226:chgData name="Leah Resnick" userId="8c02bba8-7569-4115-8e11-e0a448e8fe58" providerId="ADAL" clId="{B194F4AC-8407-41D9-A503-62E649B253C1}" dt="2023-08-18T17:49:32.760" v="873"/>
              <pc2:cmMkLst xmlns:pc2="http://schemas.microsoft.com/office/powerpoint/2019/9/main/command">
                <pc:docMk/>
                <pc:sldMk cId="3696206481" sldId="934"/>
                <pc2:cmMk id="{267EAA43-4197-4DAE-A275-2CA8719BCA10}"/>
              </pc2:cmMkLst>
            </pc226:cmChg>
          </p:ext>
        </pc:extLst>
      </pc:sldChg>
      <pc:sldChg chg="modSp mod delCm modCm modNotesTx">
        <pc:chgData name="Leah Resnick" userId="8c02bba8-7569-4115-8e11-e0a448e8fe58" providerId="ADAL" clId="{B194F4AC-8407-41D9-A503-62E649B253C1}" dt="2023-08-22T13:29:31.630" v="989"/>
        <pc:sldMkLst>
          <pc:docMk/>
          <pc:sldMk cId="301722010" sldId="940"/>
        </pc:sldMkLst>
        <pc:spChg chg="mod">
          <ac:chgData name="Leah Resnick" userId="8c02bba8-7569-4115-8e11-e0a448e8fe58" providerId="ADAL" clId="{B194F4AC-8407-41D9-A503-62E649B253C1}" dt="2023-08-22T13:29:24.266" v="987" actId="20577"/>
          <ac:spMkLst>
            <pc:docMk/>
            <pc:sldMk cId="301722010" sldId="940"/>
            <ac:spMk id="11" creationId="{85E2D43E-4B98-8E67-6D51-645F93B72DB5}"/>
          </ac:spMkLst>
        </pc:spChg>
        <pc:spChg chg="mod">
          <ac:chgData name="Leah Resnick" userId="8c02bba8-7569-4115-8e11-e0a448e8fe58" providerId="ADAL" clId="{B194F4AC-8407-41D9-A503-62E649B253C1}" dt="2023-08-17T14:57:16.884" v="64" actId="115"/>
          <ac:spMkLst>
            <pc:docMk/>
            <pc:sldMk cId="301722010" sldId="940"/>
            <ac:spMk id="13" creationId="{B3B1ABEE-7B12-3DC1-3B32-0CC8019EB1D2}"/>
          </ac:spMkLst>
        </pc:spChg>
        <pc:spChg chg="mod">
          <ac:chgData name="Leah Resnick" userId="8c02bba8-7569-4115-8e11-e0a448e8fe58" providerId="ADAL" clId="{B194F4AC-8407-41D9-A503-62E649B253C1}" dt="2023-08-17T17:22:39.503" v="823" actId="20577"/>
          <ac:spMkLst>
            <pc:docMk/>
            <pc:sldMk cId="301722010" sldId="940"/>
            <ac:spMk id="16" creationId="{23CD9E39-7365-4F07-F030-235507F85D6F}"/>
          </ac:spMkLst>
        </pc:spChg>
        <pc:extLst>
          <p:ext xmlns:p="http://schemas.openxmlformats.org/presentationml/2006/main" uri="{D6D511B9-2390-475A-947B-AFAB55BFBCF1}">
            <pc226:cmChg xmlns:pc226="http://schemas.microsoft.com/office/powerpoint/2022/06/main/command" chg="del mod">
              <pc226:chgData name="Leah Resnick" userId="8c02bba8-7569-4115-8e11-e0a448e8fe58" providerId="ADAL" clId="{B194F4AC-8407-41D9-A503-62E649B253C1}" dt="2023-08-22T13:29:28.770" v="988"/>
              <pc2:cmMkLst xmlns:pc2="http://schemas.microsoft.com/office/powerpoint/2019/9/main/command">
                <pc:docMk/>
                <pc:sldMk cId="301722010" sldId="940"/>
                <pc2:cmMk id="{6A32144A-CCDF-443A-BEFD-39B9B37D2FCA}"/>
              </pc2:cmMkLst>
              <pc226:cmRplyChg chg="add">
                <pc226:chgData name="Leah Resnick" userId="8c02bba8-7569-4115-8e11-e0a448e8fe58" providerId="ADAL" clId="{B194F4AC-8407-41D9-A503-62E649B253C1}" dt="2023-08-17T17:23:09.059" v="826"/>
                <pc2:cmRplyMkLst xmlns:pc2="http://schemas.microsoft.com/office/powerpoint/2019/9/main/command">
                  <pc:docMk/>
                  <pc:sldMk cId="301722010" sldId="940"/>
                  <pc2:cmMk id="{6A32144A-CCDF-443A-BEFD-39B9B37D2FCA}"/>
                  <pc2:cmRplyMk id="{0758B046-D6AD-4A28-B5C2-DA4DBE3E6F8D}"/>
                </pc2:cmRplyMkLst>
              </pc226:cmRplyChg>
              <pc226:cmRplyChg chg="add">
                <pc226:chgData name="Leah Resnick" userId="8c02bba8-7569-4115-8e11-e0a448e8fe58" providerId="ADAL" clId="{B194F4AC-8407-41D9-A503-62E649B253C1}" dt="2023-08-17T14:53:23.052" v="47"/>
                <pc2:cmRplyMkLst xmlns:pc2="http://schemas.microsoft.com/office/powerpoint/2019/9/main/command">
                  <pc:docMk/>
                  <pc:sldMk cId="301722010" sldId="940"/>
                  <pc2:cmMk id="{6A32144A-CCDF-443A-BEFD-39B9B37D2FCA}"/>
                  <pc2:cmRplyMk id="{CD39AC87-78FA-4926-B4E0-8DE1417BADED}"/>
                </pc2:cmRplyMkLst>
              </pc226:cmRplyChg>
              <pc226:cmRplyChg chg="add">
                <pc226:chgData name="Leah Resnick" userId="8c02bba8-7569-4115-8e11-e0a448e8fe58" providerId="ADAL" clId="{B194F4AC-8407-41D9-A503-62E649B253C1}" dt="2023-08-17T16:03:23.763" v="663"/>
                <pc2:cmRplyMkLst xmlns:pc2="http://schemas.microsoft.com/office/powerpoint/2019/9/main/command">
                  <pc:docMk/>
                  <pc:sldMk cId="301722010" sldId="940"/>
                  <pc2:cmMk id="{6A32144A-CCDF-443A-BEFD-39B9B37D2FCA}"/>
                  <pc2:cmRplyMk id="{E243D9F2-AA4B-49DE-B71D-D691D885195D}"/>
                </pc2:cmRplyMkLst>
              </pc226:cmRplyChg>
            </pc226:cmChg>
            <pc226:cmChg xmlns:pc226="http://schemas.microsoft.com/office/powerpoint/2022/06/main/command" chg="del mod">
              <pc226:chgData name="Leah Resnick" userId="8c02bba8-7569-4115-8e11-e0a448e8fe58" providerId="ADAL" clId="{B194F4AC-8407-41D9-A503-62E649B253C1}" dt="2023-08-22T13:29:31.630" v="989"/>
              <pc2:cmMkLst xmlns:pc2="http://schemas.microsoft.com/office/powerpoint/2019/9/main/command">
                <pc:docMk/>
                <pc:sldMk cId="301722010" sldId="940"/>
                <pc2:cmMk id="{46944387-111A-430A-8A4B-D15A4EF388A7}"/>
              </pc2:cmMkLst>
            </pc226:cmChg>
          </p:ext>
        </pc:extLst>
      </pc:sldChg>
      <pc:sldChg chg="delCm modCm modNotesTx">
        <pc:chgData name="Leah Resnick" userId="8c02bba8-7569-4115-8e11-e0a448e8fe58" providerId="ADAL" clId="{B194F4AC-8407-41D9-A503-62E649B253C1}" dt="2023-08-22T13:25:04.350" v="939" actId="20577"/>
        <pc:sldMkLst>
          <pc:docMk/>
          <pc:sldMk cId="2363348422" sldId="941"/>
        </pc:sldMkLst>
        <pc:extLst>
          <p:ext xmlns:p="http://schemas.openxmlformats.org/presentationml/2006/main" uri="{D6D511B9-2390-475A-947B-AFAB55BFBCF1}">
            <pc226:cmChg xmlns:pc226="http://schemas.microsoft.com/office/powerpoint/2022/06/main/command" chg="del mod modRxn">
              <pc226:chgData name="Leah Resnick" userId="8c02bba8-7569-4115-8e11-e0a448e8fe58" providerId="ADAL" clId="{B194F4AC-8407-41D9-A503-62E649B253C1}" dt="2023-08-22T13:24:41.653" v="930"/>
              <pc2:cmMkLst xmlns:pc2="http://schemas.microsoft.com/office/powerpoint/2019/9/main/command">
                <pc:docMk/>
                <pc:sldMk cId="2363348422" sldId="941"/>
                <pc2:cmMk id="{CC8AB6AF-EBE0-4BAD-9741-5C09F37988C0}"/>
              </pc2:cmMkLst>
            </pc226:cmChg>
          </p:ext>
        </pc:extLst>
      </pc:sldChg>
      <pc:sldChg chg="modSp mod delCm modNotesTx">
        <pc:chgData name="Leah Resnick" userId="8c02bba8-7569-4115-8e11-e0a448e8fe58" providerId="ADAL" clId="{B194F4AC-8407-41D9-A503-62E649B253C1}" dt="2023-08-22T13:29:05.151" v="969"/>
        <pc:sldMkLst>
          <pc:docMk/>
          <pc:sldMk cId="1955076569" sldId="942"/>
        </pc:sldMkLst>
        <pc:spChg chg="mod">
          <ac:chgData name="Leah Resnick" userId="8c02bba8-7569-4115-8e11-e0a448e8fe58" providerId="ADAL" clId="{B194F4AC-8407-41D9-A503-62E649B253C1}" dt="2023-08-17T15:46:50.819" v="451" actId="207"/>
          <ac:spMkLst>
            <pc:docMk/>
            <pc:sldMk cId="1955076569" sldId="942"/>
            <ac:spMk id="6" creationId="{AE50942E-28D1-1B30-117F-0606CD2713A6}"/>
          </ac:spMkLst>
        </pc:spChg>
        <pc:extLst>
          <p:ext xmlns:p="http://schemas.openxmlformats.org/presentationml/2006/main" uri="{D6D511B9-2390-475A-947B-AFAB55BFBCF1}">
            <pc226:cmChg xmlns:pc226="http://schemas.microsoft.com/office/powerpoint/2022/06/main/command" chg="del">
              <pc226:chgData name="Leah Resnick" userId="8c02bba8-7569-4115-8e11-e0a448e8fe58" providerId="ADAL" clId="{B194F4AC-8407-41D9-A503-62E649B253C1}" dt="2023-08-22T13:29:05.151" v="969"/>
              <pc2:cmMkLst xmlns:pc2="http://schemas.microsoft.com/office/powerpoint/2019/9/main/command">
                <pc:docMk/>
                <pc:sldMk cId="1955076569" sldId="942"/>
                <pc2:cmMk id="{54415985-77FD-4540-94BF-E3F449B1B289}"/>
              </pc2:cmMkLst>
            </pc226:cmChg>
            <pc226:cmChg xmlns:pc226="http://schemas.microsoft.com/office/powerpoint/2022/06/main/command" chg="del">
              <pc226:chgData name="Leah Resnick" userId="8c02bba8-7569-4115-8e11-e0a448e8fe58" providerId="ADAL" clId="{B194F4AC-8407-41D9-A503-62E649B253C1}" dt="2023-08-22T13:29:02.007" v="968"/>
              <pc2:cmMkLst xmlns:pc2="http://schemas.microsoft.com/office/powerpoint/2019/9/main/command">
                <pc:docMk/>
                <pc:sldMk cId="1955076569" sldId="942"/>
                <pc2:cmMk id="{1AD8D7EB-2AEA-4B5B-AE21-44642AF61EDC}"/>
              </pc2:cmMkLst>
            </pc226:cmChg>
          </p:ext>
        </pc:extLst>
      </pc:sldChg>
    </pc:docChg>
  </pc:docChgLst>
  <pc:docChgLst>
    <pc:chgData name="Brigitte Beaulne-Syp" userId="S::brigitte.beaulne-syp@museedelhistoire.ca::62e456d8-ed4c-4351-8cd6-0029c2f4d72b" providerId="AD" clId="Web-{0A845925-C5BD-406D-F689-250047A1C445}"/>
    <pc:docChg chg="modSld">
      <pc:chgData name="Brigitte Beaulne-Syp" userId="S::brigitte.beaulne-syp@museedelhistoire.ca::62e456d8-ed4c-4351-8cd6-0029c2f4d72b" providerId="AD" clId="Web-{0A845925-C5BD-406D-F689-250047A1C445}" dt="2023-08-17T15:29:17.359" v="1" actId="20577"/>
      <pc:docMkLst>
        <pc:docMk/>
      </pc:docMkLst>
      <pc:sldChg chg="modSp modCm">
        <pc:chgData name="Brigitte Beaulne-Syp" userId="S::brigitte.beaulne-syp@museedelhistoire.ca::62e456d8-ed4c-4351-8cd6-0029c2f4d72b" providerId="AD" clId="Web-{0A845925-C5BD-406D-F689-250047A1C445}" dt="2023-08-17T15:29:17.359" v="1" actId="20577"/>
        <pc:sldMkLst>
          <pc:docMk/>
          <pc:sldMk cId="489796882" sldId="901"/>
        </pc:sldMkLst>
        <pc:spChg chg="mod">
          <ac:chgData name="Brigitte Beaulne-Syp" userId="S::brigitte.beaulne-syp@museedelhistoire.ca::62e456d8-ed4c-4351-8cd6-0029c2f4d72b" providerId="AD" clId="Web-{0A845925-C5BD-406D-F689-250047A1C445}" dt="2023-08-17T15:29:17.359" v="1" actId="20577"/>
          <ac:spMkLst>
            <pc:docMk/>
            <pc:sldMk cId="489796882" sldId="901"/>
            <ac:spMk id="2" creationId="{9E6FA675-FBA9-47E1-8900-5608EC5F8183}"/>
          </ac:spMkLst>
        </pc:spChg>
        <pc:extLst>
          <p:ext xmlns:p="http://schemas.openxmlformats.org/presentationml/2006/main" uri="{D6D511B9-2390-475A-947B-AFAB55BFBCF1}">
            <pc226:cmChg xmlns:pc226="http://schemas.microsoft.com/office/powerpoint/2022/06/main/command" chg="mod">
              <pc226:chgData name="Brigitte Beaulne-Syp" userId="S::brigitte.beaulne-syp@museedelhistoire.ca::62e456d8-ed4c-4351-8cd6-0029c2f4d72b" providerId="AD" clId="Web-{0A845925-C5BD-406D-F689-250047A1C445}" dt="2023-08-17T15:29:15.703" v="0" actId="20577"/>
              <pc2:cmMkLst xmlns:pc2="http://schemas.microsoft.com/office/powerpoint/2019/9/main/command">
                <pc:docMk/>
                <pc:sldMk cId="489796882" sldId="901"/>
                <pc2:cmMk id="{DB6EB0C5-26CF-4925-A3A5-7FC6A5549933}"/>
              </pc2:cmMkLst>
            </pc226:cmChg>
          </p:ext>
        </pc:extLst>
      </pc:sldChg>
    </pc:docChg>
  </pc:docChgLst>
  <pc:docChgLst>
    <pc:chgData name="Stephane Lauzon" userId="47bfea72-7c7d-4c2d-a73f-c94b2d0df9cb" providerId="ADAL" clId="{E00130E2-4521-4FC5-AA91-35FBA51FDCA7}"/>
    <pc:docChg chg="undo custSel modSld">
      <pc:chgData name="Stephane Lauzon" userId="47bfea72-7c7d-4c2d-a73f-c94b2d0df9cb" providerId="ADAL" clId="{E00130E2-4521-4FC5-AA91-35FBA51FDCA7}" dt="2023-08-31T14:27:00.948" v="309" actId="20577"/>
      <pc:docMkLst>
        <pc:docMk/>
      </pc:docMkLst>
      <pc:sldChg chg="addCm delCm modCm modNotesTx">
        <pc:chgData name="Stephane Lauzon" userId="47bfea72-7c7d-4c2d-a73f-c94b2d0df9cb" providerId="ADAL" clId="{E00130E2-4521-4FC5-AA91-35FBA51FDCA7}" dt="2023-08-30T17:52:07.252" v="265"/>
        <pc:sldMkLst>
          <pc:docMk/>
          <pc:sldMk cId="1218671064" sldId="270"/>
        </pc:sldMkLst>
        <pc:extLst>
          <p:ext xmlns:p="http://schemas.openxmlformats.org/presentationml/2006/main" uri="{D6D511B9-2390-475A-947B-AFAB55BFBCF1}">
            <pc226:cmChg xmlns:pc226="http://schemas.microsoft.com/office/powerpoint/2022/06/main/command" chg="add del mod">
              <pc226:chgData name="Stephane Lauzon" userId="47bfea72-7c7d-4c2d-a73f-c94b2d0df9cb" providerId="ADAL" clId="{E00130E2-4521-4FC5-AA91-35FBA51FDCA7}" dt="2023-08-30T17:52:07.252" v="265"/>
              <pc2:cmMkLst xmlns:pc2="http://schemas.microsoft.com/office/powerpoint/2019/9/main/command">
                <pc:docMk/>
                <pc:sldMk cId="1218671064" sldId="270"/>
                <pc2:cmMk id="{0C063F39-1CAB-409C-9D5C-A55A43CB5931}"/>
              </pc2:cmMkLst>
            </pc226:cmChg>
          </p:ext>
        </pc:extLst>
      </pc:sldChg>
      <pc:sldChg chg="modNotesTx">
        <pc:chgData name="Stephane Lauzon" userId="47bfea72-7c7d-4c2d-a73f-c94b2d0df9cb" providerId="ADAL" clId="{E00130E2-4521-4FC5-AA91-35FBA51FDCA7}" dt="2023-08-30T13:23:35.861" v="69" actId="5793"/>
        <pc:sldMkLst>
          <pc:docMk/>
          <pc:sldMk cId="298550288" sldId="817"/>
        </pc:sldMkLst>
      </pc:sldChg>
      <pc:sldChg chg="modSp mod delCm modCm modNotesTx">
        <pc:chgData name="Stephane Lauzon" userId="47bfea72-7c7d-4c2d-a73f-c94b2d0df9cb" providerId="ADAL" clId="{E00130E2-4521-4FC5-AA91-35FBA51FDCA7}" dt="2023-08-30T18:04:21.773" v="289" actId="20577"/>
        <pc:sldMkLst>
          <pc:docMk/>
          <pc:sldMk cId="1212064509" sldId="849"/>
        </pc:sldMkLst>
        <pc:spChg chg="mod">
          <ac:chgData name="Stephane Lauzon" userId="47bfea72-7c7d-4c2d-a73f-c94b2d0df9cb" providerId="ADAL" clId="{E00130E2-4521-4FC5-AA91-35FBA51FDCA7}" dt="2023-08-30T18:04:21.773" v="289" actId="20577"/>
          <ac:spMkLst>
            <pc:docMk/>
            <pc:sldMk cId="1212064509" sldId="849"/>
            <ac:spMk id="3" creationId="{273AA511-A876-0EB9-35F3-0B8FBE49D6DE}"/>
          </ac:spMkLst>
        </pc:spChg>
        <pc:extLst>
          <p:ext xmlns:p="http://schemas.openxmlformats.org/presentationml/2006/main" uri="{D6D511B9-2390-475A-947B-AFAB55BFBCF1}">
            <pc226:cmChg xmlns:pc226="http://schemas.microsoft.com/office/powerpoint/2022/06/main/command" chg="del mod">
              <pc226:chgData name="Stephane Lauzon" userId="47bfea72-7c7d-4c2d-a73f-c94b2d0df9cb" providerId="ADAL" clId="{E00130E2-4521-4FC5-AA91-35FBA51FDCA7}" dt="2023-08-30T13:39:44.385" v="236"/>
              <pc2:cmMkLst xmlns:pc2="http://schemas.microsoft.com/office/powerpoint/2019/9/main/command">
                <pc:docMk/>
                <pc:sldMk cId="1212064509" sldId="849"/>
                <pc2:cmMk id="{9EFF4DEB-BC2D-426F-98A5-595C445645EC}"/>
              </pc2:cmMkLst>
            </pc226:cmChg>
          </p:ext>
        </pc:extLst>
      </pc:sldChg>
      <pc:sldChg chg="modSp mod delCm modCm modNotesTx">
        <pc:chgData name="Stephane Lauzon" userId="47bfea72-7c7d-4c2d-a73f-c94b2d0df9cb" providerId="ADAL" clId="{E00130E2-4521-4FC5-AA91-35FBA51FDCA7}" dt="2023-08-30T13:40:36.975" v="245" actId="6549"/>
        <pc:sldMkLst>
          <pc:docMk/>
          <pc:sldMk cId="3543102945" sldId="855"/>
        </pc:sldMkLst>
        <pc:spChg chg="mod">
          <ac:chgData name="Stephane Lauzon" userId="47bfea72-7c7d-4c2d-a73f-c94b2d0df9cb" providerId="ADAL" clId="{E00130E2-4521-4FC5-AA91-35FBA51FDCA7}" dt="2023-08-30T13:40:36.975" v="245" actId="6549"/>
          <ac:spMkLst>
            <pc:docMk/>
            <pc:sldMk cId="3543102945" sldId="855"/>
            <ac:spMk id="3" creationId="{273AA511-A876-0EB9-35F3-0B8FBE49D6DE}"/>
          </ac:spMkLst>
        </pc:spChg>
        <pc:extLst>
          <p:ext xmlns:p="http://schemas.openxmlformats.org/presentationml/2006/main" uri="{D6D511B9-2390-475A-947B-AFAB55BFBCF1}">
            <pc226:cmChg xmlns:pc226="http://schemas.microsoft.com/office/powerpoint/2022/06/main/command" chg="del mod">
              <pc226:chgData name="Stephane Lauzon" userId="47bfea72-7c7d-4c2d-a73f-c94b2d0df9cb" providerId="ADAL" clId="{E00130E2-4521-4FC5-AA91-35FBA51FDCA7}" dt="2023-08-30T13:40:31.776" v="242"/>
              <pc2:cmMkLst xmlns:pc2="http://schemas.microsoft.com/office/powerpoint/2019/9/main/command">
                <pc:docMk/>
                <pc:sldMk cId="3543102945" sldId="855"/>
                <pc2:cmMk id="{106DE71C-FFD4-41CE-8043-DDC0B5028A45}"/>
              </pc2:cmMkLst>
            </pc226:cmChg>
          </p:ext>
        </pc:extLst>
      </pc:sldChg>
      <pc:sldChg chg="modSp mod modNotesTx">
        <pc:chgData name="Stephane Lauzon" userId="47bfea72-7c7d-4c2d-a73f-c94b2d0df9cb" providerId="ADAL" clId="{E00130E2-4521-4FC5-AA91-35FBA51FDCA7}" dt="2023-08-31T14:27:00.948" v="309" actId="20577"/>
        <pc:sldMkLst>
          <pc:docMk/>
          <pc:sldMk cId="2422028050" sldId="858"/>
        </pc:sldMkLst>
        <pc:spChg chg="mod">
          <ac:chgData name="Stephane Lauzon" userId="47bfea72-7c7d-4c2d-a73f-c94b2d0df9cb" providerId="ADAL" clId="{E00130E2-4521-4FC5-AA91-35FBA51FDCA7}" dt="2023-08-31T14:27:00.948" v="309" actId="20577"/>
          <ac:spMkLst>
            <pc:docMk/>
            <pc:sldMk cId="2422028050" sldId="858"/>
            <ac:spMk id="3" creationId="{273AA511-A876-0EB9-35F3-0B8FBE49D6DE}"/>
          </ac:spMkLst>
        </pc:spChg>
      </pc:sldChg>
      <pc:sldChg chg="modNotesTx">
        <pc:chgData name="Stephane Lauzon" userId="47bfea72-7c7d-4c2d-a73f-c94b2d0df9cb" providerId="ADAL" clId="{E00130E2-4521-4FC5-AA91-35FBA51FDCA7}" dt="2023-08-30T13:22:19.540" v="48" actId="313"/>
        <pc:sldMkLst>
          <pc:docMk/>
          <pc:sldMk cId="1350062783" sldId="880"/>
        </pc:sldMkLst>
      </pc:sldChg>
      <pc:sldChg chg="modSp mod delCm modCm modNotesTx">
        <pc:chgData name="Stephane Lauzon" userId="47bfea72-7c7d-4c2d-a73f-c94b2d0df9cb" providerId="ADAL" clId="{E00130E2-4521-4FC5-AA91-35FBA51FDCA7}" dt="2023-08-31T13:05:28.784" v="303" actId="12"/>
        <pc:sldMkLst>
          <pc:docMk/>
          <pc:sldMk cId="4008000498" sldId="891"/>
        </pc:sldMkLst>
        <pc:spChg chg="mod">
          <ac:chgData name="Stephane Lauzon" userId="47bfea72-7c7d-4c2d-a73f-c94b2d0df9cb" providerId="ADAL" clId="{E00130E2-4521-4FC5-AA91-35FBA51FDCA7}" dt="2023-08-31T13:05:28.784" v="303" actId="12"/>
          <ac:spMkLst>
            <pc:docMk/>
            <pc:sldMk cId="4008000498" sldId="891"/>
            <ac:spMk id="3" creationId="{273AA511-A876-0EB9-35F3-0B8FBE49D6DE}"/>
          </ac:spMkLst>
        </pc:spChg>
        <pc:extLst>
          <p:ext xmlns:p="http://schemas.openxmlformats.org/presentationml/2006/main" uri="{D6D511B9-2390-475A-947B-AFAB55BFBCF1}">
            <pc226:cmChg xmlns:pc226="http://schemas.microsoft.com/office/powerpoint/2022/06/main/command" chg="del mod modRxn">
              <pc226:chgData name="Stephane Lauzon" userId="47bfea72-7c7d-4c2d-a73f-c94b2d0df9cb" providerId="ADAL" clId="{E00130E2-4521-4FC5-AA91-35FBA51FDCA7}" dt="2023-08-30T13:39:28.157" v="234"/>
              <pc2:cmMkLst xmlns:pc2="http://schemas.microsoft.com/office/powerpoint/2019/9/main/command">
                <pc:docMk/>
                <pc:sldMk cId="4008000498" sldId="891"/>
                <pc2:cmMk id="{1D401802-FF34-45F6-8A21-ED4C9F1BD535}"/>
              </pc2:cmMkLst>
            </pc226:cmChg>
            <pc226:cmChg xmlns:pc226="http://schemas.microsoft.com/office/powerpoint/2022/06/main/command" chg="del">
              <pc226:chgData name="Stephane Lauzon" userId="47bfea72-7c7d-4c2d-a73f-c94b2d0df9cb" providerId="ADAL" clId="{E00130E2-4521-4FC5-AA91-35FBA51FDCA7}" dt="2023-08-30T13:39:27.625" v="233"/>
              <pc2:cmMkLst xmlns:pc2="http://schemas.microsoft.com/office/powerpoint/2019/9/main/command">
                <pc:docMk/>
                <pc:sldMk cId="4008000498" sldId="891"/>
                <pc2:cmMk id="{DF8A07BF-E8A1-4037-8050-695C5AB06EB6}"/>
              </pc2:cmMkLst>
            </pc226:cmChg>
          </p:ext>
        </pc:extLst>
      </pc:sldChg>
      <pc:sldChg chg="delCm modNotes modNotesTx">
        <pc:chgData name="Stephane Lauzon" userId="47bfea72-7c7d-4c2d-a73f-c94b2d0df9cb" providerId="ADAL" clId="{E00130E2-4521-4FC5-AA91-35FBA51FDCA7}" dt="2023-08-30T20:20:15.885" v="295"/>
        <pc:sldMkLst>
          <pc:docMk/>
          <pc:sldMk cId="3527481389" sldId="893"/>
        </pc:sldMkLst>
        <pc:extLst>
          <p:ext xmlns:p="http://schemas.openxmlformats.org/presentationml/2006/main" uri="{D6D511B9-2390-475A-947B-AFAB55BFBCF1}">
            <pc226:cmChg xmlns:pc226="http://schemas.microsoft.com/office/powerpoint/2022/06/main/command" chg="del">
              <pc226:chgData name="Stephane Lauzon" userId="47bfea72-7c7d-4c2d-a73f-c94b2d0df9cb" providerId="ADAL" clId="{E00130E2-4521-4FC5-AA91-35FBA51FDCA7}" dt="2023-08-30T20:20:15.885" v="295"/>
              <pc2:cmMkLst xmlns:pc2="http://schemas.microsoft.com/office/powerpoint/2019/9/main/command">
                <pc:docMk/>
                <pc:sldMk cId="3527481389" sldId="893"/>
                <pc2:cmMk id="{A50F799B-5F22-4304-B187-814380B650DE}"/>
              </pc2:cmMkLst>
            </pc226:cmChg>
          </p:ext>
        </pc:extLst>
      </pc:sldChg>
      <pc:sldChg chg="delCm modCm modNotesTx">
        <pc:chgData name="Stephane Lauzon" userId="47bfea72-7c7d-4c2d-a73f-c94b2d0df9cb" providerId="ADAL" clId="{E00130E2-4521-4FC5-AA91-35FBA51FDCA7}" dt="2023-08-30T13:39:51.856" v="239"/>
        <pc:sldMkLst>
          <pc:docMk/>
          <pc:sldMk cId="4223752266" sldId="897"/>
        </pc:sldMkLst>
        <pc:extLst>
          <p:ext xmlns:p="http://schemas.openxmlformats.org/presentationml/2006/main" uri="{D6D511B9-2390-475A-947B-AFAB55BFBCF1}">
            <pc226:cmChg xmlns:pc226="http://schemas.microsoft.com/office/powerpoint/2022/06/main/command" chg="del mod">
              <pc226:chgData name="Stephane Lauzon" userId="47bfea72-7c7d-4c2d-a73f-c94b2d0df9cb" providerId="ADAL" clId="{E00130E2-4521-4FC5-AA91-35FBA51FDCA7}" dt="2023-08-30T13:39:51.099" v="238"/>
              <pc2:cmMkLst xmlns:pc2="http://schemas.microsoft.com/office/powerpoint/2019/9/main/command">
                <pc:docMk/>
                <pc:sldMk cId="4223752266" sldId="897"/>
                <pc2:cmMk id="{4B812AB8-9C9A-4A6F-BF4A-F4E0DE69E530}"/>
              </pc2:cmMkLst>
            </pc226:cmChg>
            <pc226:cmChg xmlns:pc226="http://schemas.microsoft.com/office/powerpoint/2022/06/main/command" chg="del">
              <pc226:chgData name="Stephane Lauzon" userId="47bfea72-7c7d-4c2d-a73f-c94b2d0df9cb" providerId="ADAL" clId="{E00130E2-4521-4FC5-AA91-35FBA51FDCA7}" dt="2023-08-30T13:39:51.856" v="239"/>
              <pc2:cmMkLst xmlns:pc2="http://schemas.microsoft.com/office/powerpoint/2019/9/main/command">
                <pc:docMk/>
                <pc:sldMk cId="4223752266" sldId="897"/>
                <pc2:cmMk id="{119F2AF0-8653-487C-A9F7-D02854B63726}"/>
              </pc2:cmMkLst>
            </pc226:cmChg>
          </p:ext>
        </pc:extLst>
      </pc:sldChg>
      <pc:sldChg chg="modSp mod modNotes modNotesTx">
        <pc:chgData name="Stephane Lauzon" userId="47bfea72-7c7d-4c2d-a73f-c94b2d0df9cb" providerId="ADAL" clId="{E00130E2-4521-4FC5-AA91-35FBA51FDCA7}" dt="2023-08-31T14:25:36.978" v="307" actId="947"/>
        <pc:sldMkLst>
          <pc:docMk/>
          <pc:sldMk cId="1997145764" sldId="900"/>
        </pc:sldMkLst>
        <pc:spChg chg="mod">
          <ac:chgData name="Stephane Lauzon" userId="47bfea72-7c7d-4c2d-a73f-c94b2d0df9cb" providerId="ADAL" clId="{E00130E2-4521-4FC5-AA91-35FBA51FDCA7}" dt="2023-08-31T14:25:36.978" v="307" actId="947"/>
          <ac:spMkLst>
            <pc:docMk/>
            <pc:sldMk cId="1997145764" sldId="900"/>
            <ac:spMk id="4" creationId="{5C69C6D0-6643-5078-8AFA-EA85769EF217}"/>
          </ac:spMkLst>
        </pc:spChg>
      </pc:sldChg>
      <pc:sldChg chg="modSp mod addCm delCm modCm modNotes modNotesTx">
        <pc:chgData name="Stephane Lauzon" userId="47bfea72-7c7d-4c2d-a73f-c94b2d0df9cb" providerId="ADAL" clId="{E00130E2-4521-4FC5-AA91-35FBA51FDCA7}" dt="2023-08-30T17:52:29.423" v="268"/>
        <pc:sldMkLst>
          <pc:docMk/>
          <pc:sldMk cId="489796882" sldId="901"/>
        </pc:sldMkLst>
        <pc:spChg chg="mod">
          <ac:chgData name="Stephane Lauzon" userId="47bfea72-7c7d-4c2d-a73f-c94b2d0df9cb" providerId="ADAL" clId="{E00130E2-4521-4FC5-AA91-35FBA51FDCA7}" dt="2023-08-28T20:37:07.189" v="13" actId="947"/>
          <ac:spMkLst>
            <pc:docMk/>
            <pc:sldMk cId="489796882" sldId="901"/>
            <ac:spMk id="2" creationId="{9E6FA675-FBA9-47E1-8900-5608EC5F8183}"/>
          </ac:spMkLst>
        </pc:spChg>
        <pc:extLst>
          <p:ext xmlns:p="http://schemas.openxmlformats.org/presentationml/2006/main" uri="{D6D511B9-2390-475A-947B-AFAB55BFBCF1}">
            <pc226:cmChg xmlns:pc226="http://schemas.microsoft.com/office/powerpoint/2022/06/main/command" chg="del">
              <pc226:chgData name="Stephane Lauzon" userId="47bfea72-7c7d-4c2d-a73f-c94b2d0df9cb" providerId="ADAL" clId="{E00130E2-4521-4FC5-AA91-35FBA51FDCA7}" dt="2023-08-30T17:52:29.423" v="268"/>
              <pc2:cmMkLst xmlns:pc2="http://schemas.microsoft.com/office/powerpoint/2019/9/main/command">
                <pc:docMk/>
                <pc:sldMk cId="489796882" sldId="901"/>
                <pc2:cmMk id="{9451F7A1-6FC7-4AE9-BC3C-E3D37A2DD8A6}"/>
              </pc2:cmMkLst>
            </pc226:cmChg>
            <pc226:cmChg xmlns:pc226="http://schemas.microsoft.com/office/powerpoint/2022/06/main/command" chg="add del">
              <pc226:chgData name="Stephane Lauzon" userId="47bfea72-7c7d-4c2d-a73f-c94b2d0df9cb" providerId="ADAL" clId="{E00130E2-4521-4FC5-AA91-35FBA51FDCA7}" dt="2023-08-30T13:24:09.638" v="70"/>
              <pc2:cmMkLst xmlns:pc2="http://schemas.microsoft.com/office/powerpoint/2019/9/main/command">
                <pc:docMk/>
                <pc:sldMk cId="489796882" sldId="901"/>
                <pc2:cmMk id="{7FF95AE1-8292-4124-9A61-7630E98266EF}"/>
              </pc2:cmMkLst>
            </pc226:cmChg>
            <pc226:cmChg xmlns:pc226="http://schemas.microsoft.com/office/powerpoint/2022/06/main/command" chg="add del mod">
              <pc226:chgData name="Stephane Lauzon" userId="47bfea72-7c7d-4c2d-a73f-c94b2d0df9cb" providerId="ADAL" clId="{E00130E2-4521-4FC5-AA91-35FBA51FDCA7}" dt="2023-08-30T17:52:27.355" v="267"/>
              <pc2:cmMkLst xmlns:pc2="http://schemas.microsoft.com/office/powerpoint/2019/9/main/command">
                <pc:docMk/>
                <pc:sldMk cId="489796882" sldId="901"/>
                <pc2:cmMk id="{870F0FEC-7A33-4030-87A0-FBE2AEE7D7CC}"/>
              </pc2:cmMkLst>
              <pc226:cmRplyChg chg="add">
                <pc226:chgData name="Stephane Lauzon" userId="47bfea72-7c7d-4c2d-a73f-c94b2d0df9cb" providerId="ADAL" clId="{E00130E2-4521-4FC5-AA91-35FBA51FDCA7}" dt="2023-08-30T13:52:25.566" v="258"/>
                <pc2:cmRplyMkLst xmlns:pc2="http://schemas.microsoft.com/office/powerpoint/2019/9/main/command">
                  <pc:docMk/>
                  <pc:sldMk cId="489796882" sldId="901"/>
                  <pc2:cmMk id="{870F0FEC-7A33-4030-87A0-FBE2AEE7D7CC}"/>
                  <pc2:cmRplyMk id="{2F9F5E29-50D6-44D2-960F-2B7A10934FCB}"/>
                </pc2:cmRplyMkLst>
              </pc226:cmRplyChg>
              <pc226:cmRplyChg chg="add del">
                <pc226:chgData name="Stephane Lauzon" userId="47bfea72-7c7d-4c2d-a73f-c94b2d0df9cb" providerId="ADAL" clId="{E00130E2-4521-4FC5-AA91-35FBA51FDCA7}" dt="2023-08-30T13:50:46.630" v="257"/>
                <pc2:cmRplyMkLst xmlns:pc2="http://schemas.microsoft.com/office/powerpoint/2019/9/main/command">
                  <pc:docMk/>
                  <pc:sldMk cId="489796882" sldId="901"/>
                  <pc2:cmMk id="{870F0FEC-7A33-4030-87A0-FBE2AEE7D7CC}"/>
                  <pc2:cmRplyMk id="{C04EB872-CBCB-47B4-950B-D0A3878448E1}"/>
                </pc2:cmRplyMkLst>
              </pc226:cmRplyChg>
            </pc226:cmChg>
          </p:ext>
        </pc:extLst>
      </pc:sldChg>
      <pc:sldChg chg="modSp mod modNotes modNotesTx">
        <pc:chgData name="Stephane Lauzon" userId="47bfea72-7c7d-4c2d-a73f-c94b2d0df9cb" providerId="ADAL" clId="{E00130E2-4521-4FC5-AA91-35FBA51FDCA7}" dt="2023-08-30T12:58:08.585" v="21" actId="790"/>
        <pc:sldMkLst>
          <pc:docMk/>
          <pc:sldMk cId="3049067984" sldId="902"/>
        </pc:sldMkLst>
        <pc:spChg chg="mod">
          <ac:chgData name="Stephane Lauzon" userId="47bfea72-7c7d-4c2d-a73f-c94b2d0df9cb" providerId="ADAL" clId="{E00130E2-4521-4FC5-AA91-35FBA51FDCA7}" dt="2023-08-28T20:36:56.094" v="12" actId="947"/>
          <ac:spMkLst>
            <pc:docMk/>
            <pc:sldMk cId="3049067984" sldId="902"/>
            <ac:spMk id="2" creationId="{9E6FA675-FBA9-47E1-8900-5608EC5F8183}"/>
          </ac:spMkLst>
        </pc:spChg>
      </pc:sldChg>
      <pc:sldChg chg="modSp mod delCm modCm modNotesTx">
        <pc:chgData name="Stephane Lauzon" userId="47bfea72-7c7d-4c2d-a73f-c94b2d0df9cb" providerId="ADAL" clId="{E00130E2-4521-4FC5-AA91-35FBA51FDCA7}" dt="2023-08-30T20:20:28.358" v="297"/>
        <pc:sldMkLst>
          <pc:docMk/>
          <pc:sldMk cId="1139931720" sldId="925"/>
        </pc:sldMkLst>
        <pc:spChg chg="mod">
          <ac:chgData name="Stephane Lauzon" userId="47bfea72-7c7d-4c2d-a73f-c94b2d0df9cb" providerId="ADAL" clId="{E00130E2-4521-4FC5-AA91-35FBA51FDCA7}" dt="2023-08-30T13:13:59.017" v="29" actId="790"/>
          <ac:spMkLst>
            <pc:docMk/>
            <pc:sldMk cId="1139931720" sldId="925"/>
            <ac:spMk id="2" creationId="{9E6FA675-FBA9-47E1-8900-5608EC5F8183}"/>
          </ac:spMkLst>
        </pc:spChg>
        <pc:extLst>
          <p:ext xmlns:p="http://schemas.openxmlformats.org/presentationml/2006/main" uri="{D6D511B9-2390-475A-947B-AFAB55BFBCF1}">
            <pc226:cmChg xmlns:pc226="http://schemas.microsoft.com/office/powerpoint/2022/06/main/command" chg="del">
              <pc226:chgData name="Stephane Lauzon" userId="47bfea72-7c7d-4c2d-a73f-c94b2d0df9cb" providerId="ADAL" clId="{E00130E2-4521-4FC5-AA91-35FBA51FDCA7}" dt="2023-08-30T20:20:27.816" v="296"/>
              <pc2:cmMkLst xmlns:pc2="http://schemas.microsoft.com/office/powerpoint/2019/9/main/command">
                <pc:docMk/>
                <pc:sldMk cId="1139931720" sldId="925"/>
                <pc2:cmMk id="{BA8E6C4A-D253-4411-9C56-939F6450151E}"/>
              </pc2:cmMkLst>
            </pc226:cmChg>
            <pc226:cmChg xmlns:pc226="http://schemas.microsoft.com/office/powerpoint/2022/06/main/command" chg="del mod">
              <pc226:chgData name="Stephane Lauzon" userId="47bfea72-7c7d-4c2d-a73f-c94b2d0df9cb" providerId="ADAL" clId="{E00130E2-4521-4FC5-AA91-35FBA51FDCA7}" dt="2023-08-30T20:20:28.358" v="297"/>
              <pc2:cmMkLst xmlns:pc2="http://schemas.microsoft.com/office/powerpoint/2019/9/main/command">
                <pc:docMk/>
                <pc:sldMk cId="1139931720" sldId="925"/>
                <pc2:cmMk id="{F0FBDF87-930E-43F2-A5FA-93F467EA881A}"/>
              </pc2:cmMkLst>
            </pc226:cmChg>
          </p:ext>
        </pc:extLst>
      </pc:sldChg>
      <pc:sldChg chg="delCm modCm modNotesTx">
        <pc:chgData name="Stephane Lauzon" userId="47bfea72-7c7d-4c2d-a73f-c94b2d0df9cb" providerId="ADAL" clId="{E00130E2-4521-4FC5-AA91-35FBA51FDCA7}" dt="2023-08-30T13:41:04.960" v="251"/>
        <pc:sldMkLst>
          <pc:docMk/>
          <pc:sldMk cId="21052406" sldId="927"/>
        </pc:sldMkLst>
        <pc:extLst>
          <p:ext xmlns:p="http://schemas.openxmlformats.org/presentationml/2006/main" uri="{D6D511B9-2390-475A-947B-AFAB55BFBCF1}">
            <pc226:cmChg xmlns:pc226="http://schemas.microsoft.com/office/powerpoint/2022/06/main/command" chg="del">
              <pc226:chgData name="Stephane Lauzon" userId="47bfea72-7c7d-4c2d-a73f-c94b2d0df9cb" providerId="ADAL" clId="{E00130E2-4521-4FC5-AA91-35FBA51FDCA7}" dt="2023-08-30T13:41:03.946" v="249"/>
              <pc2:cmMkLst xmlns:pc2="http://schemas.microsoft.com/office/powerpoint/2019/9/main/command">
                <pc:docMk/>
                <pc:sldMk cId="21052406" sldId="927"/>
                <pc2:cmMk id="{57044C32-819D-4294-9FCE-F10ABD1D0264}"/>
              </pc2:cmMkLst>
            </pc226:cmChg>
            <pc226:cmChg xmlns:pc226="http://schemas.microsoft.com/office/powerpoint/2022/06/main/command" chg="del mod">
              <pc226:chgData name="Stephane Lauzon" userId="47bfea72-7c7d-4c2d-a73f-c94b2d0df9cb" providerId="ADAL" clId="{E00130E2-4521-4FC5-AA91-35FBA51FDCA7}" dt="2023-08-30T13:41:04.960" v="251"/>
              <pc2:cmMkLst xmlns:pc2="http://schemas.microsoft.com/office/powerpoint/2019/9/main/command">
                <pc:docMk/>
                <pc:sldMk cId="21052406" sldId="927"/>
                <pc2:cmMk id="{FEABC876-6EA5-47D4-803A-57BF2A8DE4B5}"/>
              </pc2:cmMkLst>
            </pc226:cmChg>
            <pc226:cmChg xmlns:pc226="http://schemas.microsoft.com/office/powerpoint/2022/06/main/command" chg="del">
              <pc226:chgData name="Stephane Lauzon" userId="47bfea72-7c7d-4c2d-a73f-c94b2d0df9cb" providerId="ADAL" clId="{E00130E2-4521-4FC5-AA91-35FBA51FDCA7}" dt="2023-08-30T13:41:04.442" v="250"/>
              <pc2:cmMkLst xmlns:pc2="http://schemas.microsoft.com/office/powerpoint/2019/9/main/command">
                <pc:docMk/>
                <pc:sldMk cId="21052406" sldId="927"/>
                <pc2:cmMk id="{6C68D8EB-8714-44A3-A9AF-CDC0BA8B1619}"/>
              </pc2:cmMkLst>
            </pc226:cmChg>
          </p:ext>
        </pc:extLst>
      </pc:sldChg>
      <pc:sldChg chg="delCm modNotesTx">
        <pc:chgData name="Stephane Lauzon" userId="47bfea72-7c7d-4c2d-a73f-c94b2d0df9cb" providerId="ADAL" clId="{E00130E2-4521-4FC5-AA91-35FBA51FDCA7}" dt="2023-08-30T20:20:38.181" v="298"/>
        <pc:sldMkLst>
          <pc:docMk/>
          <pc:sldMk cId="374368671" sldId="928"/>
        </pc:sldMkLst>
        <pc:extLst>
          <p:ext xmlns:p="http://schemas.openxmlformats.org/presentationml/2006/main" uri="{D6D511B9-2390-475A-947B-AFAB55BFBCF1}">
            <pc226:cmChg xmlns:pc226="http://schemas.microsoft.com/office/powerpoint/2022/06/main/command" chg="del">
              <pc226:chgData name="Stephane Lauzon" userId="47bfea72-7c7d-4c2d-a73f-c94b2d0df9cb" providerId="ADAL" clId="{E00130E2-4521-4FC5-AA91-35FBA51FDCA7}" dt="2023-08-30T20:20:38.181" v="298"/>
              <pc2:cmMkLst xmlns:pc2="http://schemas.microsoft.com/office/powerpoint/2019/9/main/command">
                <pc:docMk/>
                <pc:sldMk cId="374368671" sldId="928"/>
                <pc2:cmMk id="{45A84CCE-F2E1-4BA7-9AC1-5697B730FFF3}"/>
              </pc2:cmMkLst>
            </pc226:cmChg>
          </p:ext>
        </pc:extLst>
      </pc:sldChg>
      <pc:sldChg chg="modAnim delCm modCm modNotesTx">
        <pc:chgData name="Stephane Lauzon" userId="47bfea72-7c7d-4c2d-a73f-c94b2d0df9cb" providerId="ADAL" clId="{E00130E2-4521-4FC5-AA91-35FBA51FDCA7}" dt="2023-08-30T13:40:47.567" v="247"/>
        <pc:sldMkLst>
          <pc:docMk/>
          <pc:sldMk cId="4108228885" sldId="929"/>
        </pc:sldMkLst>
        <pc:extLst>
          <p:ext xmlns:p="http://schemas.openxmlformats.org/presentationml/2006/main" uri="{D6D511B9-2390-475A-947B-AFAB55BFBCF1}">
            <pc226:cmChg xmlns:pc226="http://schemas.microsoft.com/office/powerpoint/2022/06/main/command" chg="del">
              <pc226:chgData name="Stephane Lauzon" userId="47bfea72-7c7d-4c2d-a73f-c94b2d0df9cb" providerId="ADAL" clId="{E00130E2-4521-4FC5-AA91-35FBA51FDCA7}" dt="2023-08-28T19:17:15.465" v="6"/>
              <pc2:cmMkLst xmlns:pc2="http://schemas.microsoft.com/office/powerpoint/2019/9/main/command">
                <pc:docMk/>
                <pc:sldMk cId="4108228885" sldId="929"/>
                <pc2:cmMk id="{9A9C0852-2ACA-4D46-B504-E3A273CC20FA}"/>
              </pc2:cmMkLst>
            </pc226:cmChg>
            <pc226:cmChg xmlns:pc226="http://schemas.microsoft.com/office/powerpoint/2022/06/main/command" chg="del mod">
              <pc226:chgData name="Stephane Lauzon" userId="47bfea72-7c7d-4c2d-a73f-c94b2d0df9cb" providerId="ADAL" clId="{E00130E2-4521-4FC5-AA91-35FBA51FDCA7}" dt="2023-08-30T13:40:47.567" v="247"/>
              <pc2:cmMkLst xmlns:pc2="http://schemas.microsoft.com/office/powerpoint/2019/9/main/command">
                <pc:docMk/>
                <pc:sldMk cId="4108228885" sldId="929"/>
                <pc2:cmMk id="{41531078-042D-4AB1-9550-20F168D08D20}"/>
              </pc2:cmMkLst>
            </pc226:cmChg>
          </p:ext>
        </pc:extLst>
      </pc:sldChg>
      <pc:sldChg chg="modNotesTx">
        <pc:chgData name="Stephane Lauzon" userId="47bfea72-7c7d-4c2d-a73f-c94b2d0df9cb" providerId="ADAL" clId="{E00130E2-4521-4FC5-AA91-35FBA51FDCA7}" dt="2023-08-30T13:14:40.093" v="34" actId="790"/>
        <pc:sldMkLst>
          <pc:docMk/>
          <pc:sldMk cId="82154370" sldId="933"/>
        </pc:sldMkLst>
      </pc:sldChg>
      <pc:sldChg chg="modNotesTx">
        <pc:chgData name="Stephane Lauzon" userId="47bfea72-7c7d-4c2d-a73f-c94b2d0df9cb" providerId="ADAL" clId="{E00130E2-4521-4FC5-AA91-35FBA51FDCA7}" dt="2023-08-30T13:28:31.204" v="192" actId="20577"/>
        <pc:sldMkLst>
          <pc:docMk/>
          <pc:sldMk cId="3696206481" sldId="934"/>
        </pc:sldMkLst>
      </pc:sldChg>
      <pc:sldChg chg="modSp mod modNotesTx">
        <pc:chgData name="Stephane Lauzon" userId="47bfea72-7c7d-4c2d-a73f-c94b2d0df9cb" providerId="ADAL" clId="{E00130E2-4521-4FC5-AA91-35FBA51FDCA7}" dt="2023-08-30T18:21:58.584" v="290" actId="790"/>
        <pc:sldMkLst>
          <pc:docMk/>
          <pc:sldMk cId="290598908" sldId="936"/>
        </pc:sldMkLst>
        <pc:spChg chg="mod">
          <ac:chgData name="Stephane Lauzon" userId="47bfea72-7c7d-4c2d-a73f-c94b2d0df9cb" providerId="ADAL" clId="{E00130E2-4521-4FC5-AA91-35FBA51FDCA7}" dt="2023-08-30T18:21:58.584" v="290" actId="790"/>
          <ac:spMkLst>
            <pc:docMk/>
            <pc:sldMk cId="290598908" sldId="936"/>
            <ac:spMk id="2" creationId="{9E6FA675-FBA9-47E1-8900-5608EC5F8183}"/>
          </ac:spMkLst>
        </pc:spChg>
        <pc:spChg chg="mod">
          <ac:chgData name="Stephane Lauzon" userId="47bfea72-7c7d-4c2d-a73f-c94b2d0df9cb" providerId="ADAL" clId="{E00130E2-4521-4FC5-AA91-35FBA51FDCA7}" dt="2023-08-28T19:01:48.271" v="4" actId="1076"/>
          <ac:spMkLst>
            <pc:docMk/>
            <pc:sldMk cId="290598908" sldId="936"/>
            <ac:spMk id="7" creationId="{210112D2-ED25-5D41-014D-1213607B9607}"/>
          </ac:spMkLst>
        </pc:spChg>
        <pc:spChg chg="mod">
          <ac:chgData name="Stephane Lauzon" userId="47bfea72-7c7d-4c2d-a73f-c94b2d0df9cb" providerId="ADAL" clId="{E00130E2-4521-4FC5-AA91-35FBA51FDCA7}" dt="2023-08-28T19:01:45.016" v="3" actId="1076"/>
          <ac:spMkLst>
            <pc:docMk/>
            <pc:sldMk cId="290598908" sldId="936"/>
            <ac:spMk id="15" creationId="{AC2E02BF-62D1-1AA4-989F-3CA7955A4D67}"/>
          </ac:spMkLst>
        </pc:spChg>
      </pc:sldChg>
      <pc:sldChg chg="delCm modCm modNotesTx">
        <pc:chgData name="Stephane Lauzon" userId="47bfea72-7c7d-4c2d-a73f-c94b2d0df9cb" providerId="ADAL" clId="{E00130E2-4521-4FC5-AA91-35FBA51FDCA7}" dt="2023-08-30T20:20:06.879" v="294"/>
        <pc:sldMkLst>
          <pc:docMk/>
          <pc:sldMk cId="301722010" sldId="940"/>
        </pc:sldMkLst>
        <pc:extLst>
          <p:ext xmlns:p="http://schemas.openxmlformats.org/presentationml/2006/main" uri="{D6D511B9-2390-475A-947B-AFAB55BFBCF1}">
            <pc226:cmChg xmlns:pc226="http://schemas.microsoft.com/office/powerpoint/2022/06/main/command" chg="del">
              <pc226:chgData name="Stephane Lauzon" userId="47bfea72-7c7d-4c2d-a73f-c94b2d0df9cb" providerId="ADAL" clId="{E00130E2-4521-4FC5-AA91-35FBA51FDCA7}" dt="2023-08-30T20:20:01.631" v="292"/>
              <pc2:cmMkLst xmlns:pc2="http://schemas.microsoft.com/office/powerpoint/2019/9/main/command">
                <pc:docMk/>
                <pc:sldMk cId="301722010" sldId="940"/>
                <pc2:cmMk id="{76B58416-1CAF-418E-B9DE-53F7B1FBC82B}"/>
              </pc2:cmMkLst>
            </pc226:cmChg>
            <pc226:cmChg xmlns:pc226="http://schemas.microsoft.com/office/powerpoint/2022/06/main/command" chg="del">
              <pc226:chgData name="Stephane Lauzon" userId="47bfea72-7c7d-4c2d-a73f-c94b2d0df9cb" providerId="ADAL" clId="{E00130E2-4521-4FC5-AA91-35FBA51FDCA7}" dt="2023-08-30T20:19:59.552" v="291"/>
              <pc2:cmMkLst xmlns:pc2="http://schemas.microsoft.com/office/powerpoint/2019/9/main/command">
                <pc:docMk/>
                <pc:sldMk cId="301722010" sldId="940"/>
                <pc2:cmMk id="{0919FB3D-65EA-47F9-B60C-58C80DE1022F}"/>
              </pc2:cmMkLst>
            </pc226:cmChg>
            <pc226:cmChg xmlns:pc226="http://schemas.microsoft.com/office/powerpoint/2022/06/main/command" chg="del mod">
              <pc226:chgData name="Stephane Lauzon" userId="47bfea72-7c7d-4c2d-a73f-c94b2d0df9cb" providerId="ADAL" clId="{E00130E2-4521-4FC5-AA91-35FBA51FDCA7}" dt="2023-08-30T20:20:06.879" v="294"/>
              <pc2:cmMkLst xmlns:pc2="http://schemas.microsoft.com/office/powerpoint/2019/9/main/command">
                <pc:docMk/>
                <pc:sldMk cId="301722010" sldId="940"/>
                <pc2:cmMk id="{60A61279-42AE-4544-B579-CB961A7ACE4C}"/>
              </pc2:cmMkLst>
            </pc226:cmChg>
          </p:ext>
        </pc:extLst>
      </pc:sldChg>
      <pc:sldChg chg="modSp mod modCm">
        <pc:chgData name="Stephane Lauzon" userId="47bfea72-7c7d-4c2d-a73f-c94b2d0df9cb" providerId="ADAL" clId="{E00130E2-4521-4FC5-AA91-35FBA51FDCA7}" dt="2023-08-31T14:25:18.669" v="306" actId="20577"/>
        <pc:sldMkLst>
          <pc:docMk/>
          <pc:sldMk cId="2363348422" sldId="941"/>
        </pc:sldMkLst>
        <pc:spChg chg="mod">
          <ac:chgData name="Stephane Lauzon" userId="47bfea72-7c7d-4c2d-a73f-c94b2d0df9cb" providerId="ADAL" clId="{E00130E2-4521-4FC5-AA91-35FBA51FDCA7}" dt="2023-08-31T14:25:18.669" v="306" actId="20577"/>
          <ac:spMkLst>
            <pc:docMk/>
            <pc:sldMk cId="2363348422" sldId="941"/>
            <ac:spMk id="4" creationId="{627DB1A4-AABC-7226-774E-EEF25C14B8ED}"/>
          </ac:spMkLst>
        </pc:spChg>
        <pc:extLst>
          <p:ext xmlns:p="http://schemas.openxmlformats.org/presentationml/2006/main" uri="{D6D511B9-2390-475A-947B-AFAB55BFBCF1}">
            <pc226:cmChg xmlns:pc226="http://schemas.microsoft.com/office/powerpoint/2022/06/main/command" chg="mod">
              <pc226:chgData name="Stephane Lauzon" userId="47bfea72-7c7d-4c2d-a73f-c94b2d0df9cb" providerId="ADAL" clId="{E00130E2-4521-4FC5-AA91-35FBA51FDCA7}" dt="2023-08-31T14:25:18.669" v="306" actId="20577"/>
              <pc2:cmMkLst xmlns:pc2="http://schemas.microsoft.com/office/powerpoint/2019/9/main/command">
                <pc:docMk/>
                <pc:sldMk cId="2363348422" sldId="941"/>
                <pc2:cmMk id="{D4FC04EA-BDD8-423F-BAB5-446129267FE3}"/>
              </pc2:cmMkLst>
            </pc226:cmChg>
          </p:ext>
        </pc:extLst>
      </pc:sldChg>
      <pc:sldChg chg="modSp mod delCm">
        <pc:chgData name="Stephane Lauzon" userId="47bfea72-7c7d-4c2d-a73f-c94b2d0df9cb" providerId="ADAL" clId="{E00130E2-4521-4FC5-AA91-35FBA51FDCA7}" dt="2023-08-31T14:22:54.138" v="304" actId="947"/>
        <pc:sldMkLst>
          <pc:docMk/>
          <pc:sldMk cId="1955076569" sldId="942"/>
        </pc:sldMkLst>
        <pc:spChg chg="mod">
          <ac:chgData name="Stephane Lauzon" userId="47bfea72-7c7d-4c2d-a73f-c94b2d0df9cb" providerId="ADAL" clId="{E00130E2-4521-4FC5-AA91-35FBA51FDCA7}" dt="2023-08-31T14:22:54.138" v="304" actId="947"/>
          <ac:spMkLst>
            <pc:docMk/>
            <pc:sldMk cId="1955076569" sldId="942"/>
            <ac:spMk id="8" creationId="{AE55617B-6BED-5669-983C-5D5C16299363}"/>
          </ac:spMkLst>
        </pc:spChg>
        <pc:extLst>
          <p:ext xmlns:p="http://schemas.openxmlformats.org/presentationml/2006/main" uri="{D6D511B9-2390-475A-947B-AFAB55BFBCF1}">
            <pc226:cmChg xmlns:pc226="http://schemas.microsoft.com/office/powerpoint/2022/06/main/command" chg="del">
              <pc226:chgData name="Stephane Lauzon" userId="47bfea72-7c7d-4c2d-a73f-c94b2d0df9cb" providerId="ADAL" clId="{E00130E2-4521-4FC5-AA91-35FBA51FDCA7}" dt="2023-08-30T20:20:43.742" v="299"/>
              <pc2:cmMkLst xmlns:pc2="http://schemas.microsoft.com/office/powerpoint/2019/9/main/command">
                <pc:docMk/>
                <pc:sldMk cId="1955076569" sldId="942"/>
                <pc2:cmMk id="{1010A5EF-30CC-4DC6-B49A-DBE22D66189E}"/>
              </pc2:cmMkLst>
            </pc226:cmChg>
          </p:ext>
        </pc:extLst>
      </pc:sldChg>
      <pc:sldChg chg="delCm modCm">
        <pc:chgData name="Stephane Lauzon" userId="47bfea72-7c7d-4c2d-a73f-c94b2d0df9cb" providerId="ADAL" clId="{E00130E2-4521-4FC5-AA91-35FBA51FDCA7}" dt="2023-08-30T13:41:25.876" v="255"/>
        <pc:sldMkLst>
          <pc:docMk/>
          <pc:sldMk cId="2337000486" sldId="963"/>
        </pc:sldMkLst>
        <pc:extLst>
          <p:ext xmlns:p="http://schemas.openxmlformats.org/presentationml/2006/main" uri="{D6D511B9-2390-475A-947B-AFAB55BFBCF1}">
            <pc226:cmChg xmlns:pc226="http://schemas.microsoft.com/office/powerpoint/2022/06/main/command" chg="del mod modRxn">
              <pc226:chgData name="Stephane Lauzon" userId="47bfea72-7c7d-4c2d-a73f-c94b2d0df9cb" providerId="ADAL" clId="{E00130E2-4521-4FC5-AA91-35FBA51FDCA7}" dt="2023-08-30T13:41:25.876" v="255"/>
              <pc2:cmMkLst xmlns:pc2="http://schemas.microsoft.com/office/powerpoint/2019/9/main/command">
                <pc:docMk/>
                <pc:sldMk cId="2337000486" sldId="963"/>
                <pc2:cmMk id="{51B908FA-AD0B-4F3B-9E35-A96EA9041D4A}"/>
              </pc2:cmMkLst>
              <pc226:cmRplyChg chg="add">
                <pc226:chgData name="Stephane Lauzon" userId="47bfea72-7c7d-4c2d-a73f-c94b2d0df9cb" providerId="ADAL" clId="{E00130E2-4521-4FC5-AA91-35FBA51FDCA7}" dt="2023-08-30T13:41:22.900" v="253"/>
                <pc2:cmRplyMkLst xmlns:pc2="http://schemas.microsoft.com/office/powerpoint/2019/9/main/command">
                  <pc:docMk/>
                  <pc:sldMk cId="2337000486" sldId="963"/>
                  <pc2:cmMk id="{51B908FA-AD0B-4F3B-9E35-A96EA9041D4A}"/>
                  <pc2:cmRplyMk id="{D1F080FD-F24D-46D6-9755-BADAE2607CB5}"/>
                </pc2:cmRplyMkLst>
              </pc226:cmRplyChg>
            </pc226:cmChg>
          </p:ext>
        </pc:extLst>
      </pc:sldChg>
    </pc:docChg>
  </pc:docChgLst>
  <pc:docChgLst>
    <pc:chgData name="Leah Resnick" userId="8c02bba8-7569-4115-8e11-e0a448e8fe58" providerId="ADAL" clId="{11CD584D-3B1A-4DA8-834B-115EEDB169BF}"/>
    <pc:docChg chg="modSld">
      <pc:chgData name="Leah Resnick" userId="8c02bba8-7569-4115-8e11-e0a448e8fe58" providerId="ADAL" clId="{11CD584D-3B1A-4DA8-834B-115EEDB169BF}" dt="2023-08-31T13:08:04.674" v="139" actId="1076"/>
      <pc:docMkLst>
        <pc:docMk/>
      </pc:docMkLst>
      <pc:sldChg chg="delCm">
        <pc:chgData name="Leah Resnick" userId="8c02bba8-7569-4115-8e11-e0a448e8fe58" providerId="ADAL" clId="{11CD584D-3B1A-4DA8-834B-115EEDB169BF}" dt="2023-08-31T13:04:51.616" v="117"/>
        <pc:sldMkLst>
          <pc:docMk/>
          <pc:sldMk cId="1218671064" sldId="270"/>
        </pc:sldMkLst>
        <pc:extLst>
          <p:ext xmlns:p="http://schemas.openxmlformats.org/presentationml/2006/main" uri="{D6D511B9-2390-475A-947B-AFAB55BFBCF1}">
            <pc226:cmChg xmlns:pc226="http://schemas.microsoft.com/office/powerpoint/2022/06/main/command" chg="del">
              <pc226:chgData name="Leah Resnick" userId="8c02bba8-7569-4115-8e11-e0a448e8fe58" providerId="ADAL" clId="{11CD584D-3B1A-4DA8-834B-115EEDB169BF}" dt="2023-08-31T13:04:51.616" v="117"/>
              <pc2:cmMkLst xmlns:pc2="http://schemas.microsoft.com/office/powerpoint/2019/9/main/command">
                <pc:docMk/>
                <pc:sldMk cId="1218671064" sldId="270"/>
                <pc2:cmMk id="{0C063F39-1CAB-409C-9D5C-A55A43CB5931}"/>
              </pc2:cmMkLst>
            </pc226:cmChg>
          </p:ext>
        </pc:extLst>
      </pc:sldChg>
      <pc:sldChg chg="delCm">
        <pc:chgData name="Leah Resnick" userId="8c02bba8-7569-4115-8e11-e0a448e8fe58" providerId="ADAL" clId="{11CD584D-3B1A-4DA8-834B-115EEDB169BF}" dt="2023-08-31T13:05:18.073" v="118"/>
        <pc:sldMkLst>
          <pc:docMk/>
          <pc:sldMk cId="3527481389" sldId="893"/>
        </pc:sldMkLst>
        <pc:extLst>
          <p:ext xmlns:p="http://schemas.openxmlformats.org/presentationml/2006/main" uri="{D6D511B9-2390-475A-947B-AFAB55BFBCF1}">
            <pc226:cmChg xmlns:pc226="http://schemas.microsoft.com/office/powerpoint/2022/06/main/command" chg="del">
              <pc226:chgData name="Leah Resnick" userId="8c02bba8-7569-4115-8e11-e0a448e8fe58" providerId="ADAL" clId="{11CD584D-3B1A-4DA8-834B-115EEDB169BF}" dt="2023-08-31T13:05:18.073" v="118"/>
              <pc2:cmMkLst xmlns:pc2="http://schemas.microsoft.com/office/powerpoint/2019/9/main/command">
                <pc:docMk/>
                <pc:sldMk cId="3527481389" sldId="893"/>
                <pc2:cmMk id="{A50F799B-5F22-4304-B187-814380B650DE}"/>
              </pc2:cmMkLst>
            </pc226:cmChg>
          </p:ext>
        </pc:extLst>
      </pc:sldChg>
      <pc:sldChg chg="delCm">
        <pc:chgData name="Leah Resnick" userId="8c02bba8-7569-4115-8e11-e0a448e8fe58" providerId="ADAL" clId="{11CD584D-3B1A-4DA8-834B-115EEDB169BF}" dt="2023-08-31T13:05:29.532" v="119"/>
        <pc:sldMkLst>
          <pc:docMk/>
          <pc:sldMk cId="489796882" sldId="901"/>
        </pc:sldMkLst>
        <pc:extLst>
          <p:ext xmlns:p="http://schemas.openxmlformats.org/presentationml/2006/main" uri="{D6D511B9-2390-475A-947B-AFAB55BFBCF1}">
            <pc226:cmChg xmlns:pc226="http://schemas.microsoft.com/office/powerpoint/2022/06/main/command" chg="del">
              <pc226:chgData name="Leah Resnick" userId="8c02bba8-7569-4115-8e11-e0a448e8fe58" providerId="ADAL" clId="{11CD584D-3B1A-4DA8-834B-115EEDB169BF}" dt="2023-08-31T13:05:29.532" v="119"/>
              <pc2:cmMkLst xmlns:pc2="http://schemas.microsoft.com/office/powerpoint/2019/9/main/command">
                <pc:docMk/>
                <pc:sldMk cId="489796882" sldId="901"/>
                <pc2:cmMk id="{9451F7A1-6FC7-4AE9-BC3C-E3D37A2DD8A6}"/>
              </pc2:cmMkLst>
            </pc226:cmChg>
          </p:ext>
        </pc:extLst>
      </pc:sldChg>
      <pc:sldChg chg="delCm">
        <pc:chgData name="Leah Resnick" userId="8c02bba8-7569-4115-8e11-e0a448e8fe58" providerId="ADAL" clId="{11CD584D-3B1A-4DA8-834B-115EEDB169BF}" dt="2023-08-31T13:06:07.960" v="121"/>
        <pc:sldMkLst>
          <pc:docMk/>
          <pc:sldMk cId="1139931720" sldId="925"/>
        </pc:sldMkLst>
        <pc:extLst>
          <p:ext xmlns:p="http://schemas.openxmlformats.org/presentationml/2006/main" uri="{D6D511B9-2390-475A-947B-AFAB55BFBCF1}">
            <pc226:cmChg xmlns:pc226="http://schemas.microsoft.com/office/powerpoint/2022/06/main/command" chg="del">
              <pc226:chgData name="Leah Resnick" userId="8c02bba8-7569-4115-8e11-e0a448e8fe58" providerId="ADAL" clId="{11CD584D-3B1A-4DA8-834B-115EEDB169BF}" dt="2023-08-31T13:06:07.960" v="121"/>
              <pc2:cmMkLst xmlns:pc2="http://schemas.microsoft.com/office/powerpoint/2019/9/main/command">
                <pc:docMk/>
                <pc:sldMk cId="1139931720" sldId="925"/>
                <pc2:cmMk id="{BA8E6C4A-D253-4411-9C56-939F6450151E}"/>
              </pc2:cmMkLst>
            </pc226:cmChg>
            <pc226:cmChg xmlns:pc226="http://schemas.microsoft.com/office/powerpoint/2022/06/main/command" chg="del">
              <pc226:chgData name="Leah Resnick" userId="8c02bba8-7569-4115-8e11-e0a448e8fe58" providerId="ADAL" clId="{11CD584D-3B1A-4DA8-834B-115EEDB169BF}" dt="2023-08-31T13:06:05.562" v="120"/>
              <pc2:cmMkLst xmlns:pc2="http://schemas.microsoft.com/office/powerpoint/2019/9/main/command">
                <pc:docMk/>
                <pc:sldMk cId="1139931720" sldId="925"/>
                <pc2:cmMk id="{F0FBDF87-930E-43F2-A5FA-93F467EA881A}"/>
              </pc2:cmMkLst>
            </pc226:cmChg>
          </p:ext>
        </pc:extLst>
      </pc:sldChg>
      <pc:sldChg chg="modSp mod">
        <pc:chgData name="Leah Resnick" userId="8c02bba8-7569-4115-8e11-e0a448e8fe58" providerId="ADAL" clId="{11CD584D-3B1A-4DA8-834B-115EEDB169BF}" dt="2023-08-30T18:29:03.125" v="11" actId="962"/>
        <pc:sldMkLst>
          <pc:docMk/>
          <pc:sldMk cId="1189357909" sldId="926"/>
        </pc:sldMkLst>
        <pc:spChg chg="mod">
          <ac:chgData name="Leah Resnick" userId="8c02bba8-7569-4115-8e11-e0a448e8fe58" providerId="ADAL" clId="{11CD584D-3B1A-4DA8-834B-115EEDB169BF}" dt="2023-08-30T18:28:26.834" v="3" actId="962"/>
          <ac:spMkLst>
            <pc:docMk/>
            <pc:sldMk cId="1189357909" sldId="926"/>
            <ac:spMk id="8" creationId="{3E4D9CA9-6B4B-1B28-01A7-4ADB3FCBBB7A}"/>
          </ac:spMkLst>
        </pc:spChg>
        <pc:spChg chg="mod">
          <ac:chgData name="Leah Resnick" userId="8c02bba8-7569-4115-8e11-e0a448e8fe58" providerId="ADAL" clId="{11CD584D-3B1A-4DA8-834B-115EEDB169BF}" dt="2023-08-30T18:28:40.351" v="5" actId="962"/>
          <ac:spMkLst>
            <pc:docMk/>
            <pc:sldMk cId="1189357909" sldId="926"/>
            <ac:spMk id="9" creationId="{84DCEF2D-3890-6F44-8AC3-50C4487D8B0C}"/>
          </ac:spMkLst>
        </pc:spChg>
        <pc:spChg chg="mod">
          <ac:chgData name="Leah Resnick" userId="8c02bba8-7569-4115-8e11-e0a448e8fe58" providerId="ADAL" clId="{11CD584D-3B1A-4DA8-834B-115EEDB169BF}" dt="2023-08-30T18:28:53.019" v="6" actId="962"/>
          <ac:spMkLst>
            <pc:docMk/>
            <pc:sldMk cId="1189357909" sldId="926"/>
            <ac:spMk id="12" creationId="{9178F6B0-FA7F-C723-0EA1-F90B35E26DFB}"/>
          </ac:spMkLst>
        </pc:spChg>
        <pc:spChg chg="mod">
          <ac:chgData name="Leah Resnick" userId="8c02bba8-7569-4115-8e11-e0a448e8fe58" providerId="ADAL" clId="{11CD584D-3B1A-4DA8-834B-115EEDB169BF}" dt="2023-08-30T18:28:53.849" v="7" actId="962"/>
          <ac:spMkLst>
            <pc:docMk/>
            <pc:sldMk cId="1189357909" sldId="926"/>
            <ac:spMk id="13" creationId="{7C9FE4C6-4287-37CA-25DA-DC20DFE342A3}"/>
          </ac:spMkLst>
        </pc:spChg>
        <pc:spChg chg="mod">
          <ac:chgData name="Leah Resnick" userId="8c02bba8-7569-4115-8e11-e0a448e8fe58" providerId="ADAL" clId="{11CD584D-3B1A-4DA8-834B-115EEDB169BF}" dt="2023-08-30T18:28:23.046" v="0" actId="962"/>
          <ac:spMkLst>
            <pc:docMk/>
            <pc:sldMk cId="1189357909" sldId="926"/>
            <ac:spMk id="14" creationId="{1309CBEA-41A9-C478-81B6-F285975944B2}"/>
          </ac:spMkLst>
        </pc:spChg>
        <pc:spChg chg="mod">
          <ac:chgData name="Leah Resnick" userId="8c02bba8-7569-4115-8e11-e0a448e8fe58" providerId="ADAL" clId="{11CD584D-3B1A-4DA8-834B-115EEDB169BF}" dt="2023-08-30T18:28:57.610" v="8" actId="962"/>
          <ac:spMkLst>
            <pc:docMk/>
            <pc:sldMk cId="1189357909" sldId="926"/>
            <ac:spMk id="15" creationId="{82D90485-DB7D-612A-A35D-CE3CD8057AB4}"/>
          </ac:spMkLst>
        </pc:spChg>
        <pc:spChg chg="mod">
          <ac:chgData name="Leah Resnick" userId="8c02bba8-7569-4115-8e11-e0a448e8fe58" providerId="ADAL" clId="{11CD584D-3B1A-4DA8-834B-115EEDB169BF}" dt="2023-08-30T18:28:24.088" v="1" actId="962"/>
          <ac:spMkLst>
            <pc:docMk/>
            <pc:sldMk cId="1189357909" sldId="926"/>
            <ac:spMk id="17" creationId="{A1281C4B-E494-69A4-6424-9F9E2B941635}"/>
          </ac:spMkLst>
        </pc:spChg>
        <pc:spChg chg="mod">
          <ac:chgData name="Leah Resnick" userId="8c02bba8-7569-4115-8e11-e0a448e8fe58" providerId="ADAL" clId="{11CD584D-3B1A-4DA8-834B-115EEDB169BF}" dt="2023-08-30T18:29:03.125" v="11" actId="962"/>
          <ac:spMkLst>
            <pc:docMk/>
            <pc:sldMk cId="1189357909" sldId="926"/>
            <ac:spMk id="18" creationId="{ACF19295-A50C-B077-3EA9-D20F23826C1F}"/>
          </ac:spMkLst>
        </pc:spChg>
        <pc:spChg chg="mod">
          <ac:chgData name="Leah Resnick" userId="8c02bba8-7569-4115-8e11-e0a448e8fe58" providerId="ADAL" clId="{11CD584D-3B1A-4DA8-834B-115EEDB169BF}" dt="2023-08-30T18:28:58.998" v="9" actId="962"/>
          <ac:spMkLst>
            <pc:docMk/>
            <pc:sldMk cId="1189357909" sldId="926"/>
            <ac:spMk id="20" creationId="{297B73B7-AFFA-2093-30C1-4750291A8611}"/>
          </ac:spMkLst>
        </pc:spChg>
        <pc:spChg chg="mod">
          <ac:chgData name="Leah Resnick" userId="8c02bba8-7569-4115-8e11-e0a448e8fe58" providerId="ADAL" clId="{11CD584D-3B1A-4DA8-834B-115EEDB169BF}" dt="2023-08-30T18:29:01.754" v="10" actId="962"/>
          <ac:spMkLst>
            <pc:docMk/>
            <pc:sldMk cId="1189357909" sldId="926"/>
            <ac:spMk id="21" creationId="{412550E1-9EDF-7FBC-3159-C4B3E792C30D}"/>
          </ac:spMkLst>
        </pc:spChg>
        <pc:spChg chg="mod">
          <ac:chgData name="Leah Resnick" userId="8c02bba8-7569-4115-8e11-e0a448e8fe58" providerId="ADAL" clId="{11CD584D-3B1A-4DA8-834B-115EEDB169BF}" dt="2023-08-30T18:28:39.660" v="4" actId="962"/>
          <ac:spMkLst>
            <pc:docMk/>
            <pc:sldMk cId="1189357909" sldId="926"/>
            <ac:spMk id="22" creationId="{5A5F354D-4CB8-EDA2-39E9-4E1B28D6670F}"/>
          </ac:spMkLst>
        </pc:spChg>
        <pc:spChg chg="mod">
          <ac:chgData name="Leah Resnick" userId="8c02bba8-7569-4115-8e11-e0a448e8fe58" providerId="ADAL" clId="{11CD584D-3B1A-4DA8-834B-115EEDB169BF}" dt="2023-08-30T18:28:25.762" v="2" actId="962"/>
          <ac:spMkLst>
            <pc:docMk/>
            <pc:sldMk cId="1189357909" sldId="926"/>
            <ac:spMk id="23" creationId="{D6D7F413-CF3B-0ACC-0A07-99F11A409ED2}"/>
          </ac:spMkLst>
        </pc:spChg>
      </pc:sldChg>
      <pc:sldChg chg="modSp delCm">
        <pc:chgData name="Leah Resnick" userId="8c02bba8-7569-4115-8e11-e0a448e8fe58" providerId="ADAL" clId="{11CD584D-3B1A-4DA8-834B-115EEDB169BF}" dt="2023-08-31T13:06:27.817" v="122"/>
        <pc:sldMkLst>
          <pc:docMk/>
          <pc:sldMk cId="374368671" sldId="928"/>
        </pc:sldMkLst>
        <pc:graphicFrameChg chg="mod">
          <ac:chgData name="Leah Resnick" userId="8c02bba8-7569-4115-8e11-e0a448e8fe58" providerId="ADAL" clId="{11CD584D-3B1A-4DA8-834B-115EEDB169BF}" dt="2023-08-30T18:35:49.983" v="116" actId="962"/>
          <ac:graphicFrameMkLst>
            <pc:docMk/>
            <pc:sldMk cId="374368671" sldId="928"/>
            <ac:graphicFrameMk id="3" creationId="{2C66D056-7459-4D4E-C56A-BD4D5923B34D}"/>
          </ac:graphicFrameMkLst>
        </pc:graphicFrameChg>
        <pc:extLst>
          <p:ext xmlns:p="http://schemas.openxmlformats.org/presentationml/2006/main" uri="{D6D511B9-2390-475A-947B-AFAB55BFBCF1}">
            <pc226:cmChg xmlns:pc226="http://schemas.microsoft.com/office/powerpoint/2022/06/main/command" chg="del">
              <pc226:chgData name="Leah Resnick" userId="8c02bba8-7569-4115-8e11-e0a448e8fe58" providerId="ADAL" clId="{11CD584D-3B1A-4DA8-834B-115EEDB169BF}" dt="2023-08-31T13:06:27.817" v="122"/>
              <pc2:cmMkLst xmlns:pc2="http://schemas.microsoft.com/office/powerpoint/2019/9/main/command">
                <pc:docMk/>
                <pc:sldMk cId="374368671" sldId="928"/>
                <pc2:cmMk id="{45A84CCE-F2E1-4BA7-9AC1-5697B730FFF3}"/>
              </pc2:cmMkLst>
            </pc226:cmChg>
          </p:ext>
        </pc:extLst>
      </pc:sldChg>
      <pc:sldChg chg="delCm">
        <pc:chgData name="Leah Resnick" userId="8c02bba8-7569-4115-8e11-e0a448e8fe58" providerId="ADAL" clId="{11CD584D-3B1A-4DA8-834B-115EEDB169BF}" dt="2023-08-31T13:06:51.324" v="126"/>
        <pc:sldMkLst>
          <pc:docMk/>
          <pc:sldMk cId="301722010" sldId="940"/>
        </pc:sldMkLst>
        <pc:extLst>
          <p:ext xmlns:p="http://schemas.openxmlformats.org/presentationml/2006/main" uri="{D6D511B9-2390-475A-947B-AFAB55BFBCF1}">
            <pc226:cmChg xmlns:pc226="http://schemas.microsoft.com/office/powerpoint/2022/06/main/command" chg="del">
              <pc226:chgData name="Leah Resnick" userId="8c02bba8-7569-4115-8e11-e0a448e8fe58" providerId="ADAL" clId="{11CD584D-3B1A-4DA8-834B-115EEDB169BF}" dt="2023-08-31T13:06:51.324" v="126"/>
              <pc2:cmMkLst xmlns:pc2="http://schemas.microsoft.com/office/powerpoint/2019/9/main/command">
                <pc:docMk/>
                <pc:sldMk cId="301722010" sldId="940"/>
                <pc2:cmMk id="{76B58416-1CAF-418E-B9DE-53F7B1FBC82B}"/>
              </pc2:cmMkLst>
            </pc226:cmChg>
            <pc226:cmChg xmlns:pc226="http://schemas.microsoft.com/office/powerpoint/2022/06/main/command" chg="del">
              <pc226:chgData name="Leah Resnick" userId="8c02bba8-7569-4115-8e11-e0a448e8fe58" providerId="ADAL" clId="{11CD584D-3B1A-4DA8-834B-115EEDB169BF}" dt="2023-08-31T13:06:50.072" v="125"/>
              <pc2:cmMkLst xmlns:pc2="http://schemas.microsoft.com/office/powerpoint/2019/9/main/command">
                <pc:docMk/>
                <pc:sldMk cId="301722010" sldId="940"/>
                <pc2:cmMk id="{0919FB3D-65EA-47F9-B60C-58C80DE1022F}"/>
              </pc2:cmMkLst>
            </pc226:cmChg>
            <pc226:cmChg xmlns:pc226="http://schemas.microsoft.com/office/powerpoint/2022/06/main/command" chg="del">
              <pc226:chgData name="Leah Resnick" userId="8c02bba8-7569-4115-8e11-e0a448e8fe58" providerId="ADAL" clId="{11CD584D-3B1A-4DA8-834B-115EEDB169BF}" dt="2023-08-31T13:06:48.488" v="124"/>
              <pc2:cmMkLst xmlns:pc2="http://schemas.microsoft.com/office/powerpoint/2019/9/main/command">
                <pc:docMk/>
                <pc:sldMk cId="301722010" sldId="940"/>
                <pc2:cmMk id="{60A61279-42AE-4544-B579-CB961A7ACE4C}"/>
              </pc2:cmMkLst>
            </pc226:cmChg>
          </p:ext>
        </pc:extLst>
      </pc:sldChg>
      <pc:sldChg chg="modSp mod delCm modCm">
        <pc:chgData name="Leah Resnick" userId="8c02bba8-7569-4115-8e11-e0a448e8fe58" providerId="ADAL" clId="{11CD584D-3B1A-4DA8-834B-115EEDB169BF}" dt="2023-08-31T13:08:04.674" v="139" actId="1076"/>
        <pc:sldMkLst>
          <pc:docMk/>
          <pc:sldMk cId="2363348422" sldId="941"/>
        </pc:sldMkLst>
        <pc:spChg chg="mod">
          <ac:chgData name="Leah Resnick" userId="8c02bba8-7569-4115-8e11-e0a448e8fe58" providerId="ADAL" clId="{11CD584D-3B1A-4DA8-834B-115EEDB169BF}" dt="2023-08-31T13:08:04.674" v="139" actId="1076"/>
          <ac:spMkLst>
            <pc:docMk/>
            <pc:sldMk cId="2363348422" sldId="941"/>
            <ac:spMk id="4" creationId="{627DB1A4-AABC-7226-774E-EEF25C14B8ED}"/>
          </ac:spMkLst>
        </pc:spChg>
        <pc:extLst>
          <p:ext xmlns:p="http://schemas.openxmlformats.org/presentationml/2006/main" uri="{D6D511B9-2390-475A-947B-AFAB55BFBCF1}">
            <pc226:cmChg xmlns:pc226="http://schemas.microsoft.com/office/powerpoint/2022/06/main/command" chg="del mod">
              <pc226:chgData name="Leah Resnick" userId="8c02bba8-7569-4115-8e11-e0a448e8fe58" providerId="ADAL" clId="{11CD584D-3B1A-4DA8-834B-115EEDB169BF}" dt="2023-08-31T13:07:58.490" v="138"/>
              <pc2:cmMkLst xmlns:pc2="http://schemas.microsoft.com/office/powerpoint/2019/9/main/command">
                <pc:docMk/>
                <pc:sldMk cId="2363348422" sldId="941"/>
                <pc2:cmMk id="{D4FC04EA-BDD8-423F-BAB5-446129267FE3}"/>
              </pc2:cmMkLst>
            </pc226:cmChg>
          </p:ext>
        </pc:extLst>
      </pc:sldChg>
      <pc:sldChg chg="delCm">
        <pc:chgData name="Leah Resnick" userId="8c02bba8-7569-4115-8e11-e0a448e8fe58" providerId="ADAL" clId="{11CD584D-3B1A-4DA8-834B-115EEDB169BF}" dt="2023-08-31T13:06:40.750" v="123"/>
        <pc:sldMkLst>
          <pc:docMk/>
          <pc:sldMk cId="1955076569" sldId="942"/>
        </pc:sldMkLst>
        <pc:extLst>
          <p:ext xmlns:p="http://schemas.openxmlformats.org/presentationml/2006/main" uri="{D6D511B9-2390-475A-947B-AFAB55BFBCF1}">
            <pc226:cmChg xmlns:pc226="http://schemas.microsoft.com/office/powerpoint/2022/06/main/command" chg="del">
              <pc226:chgData name="Leah Resnick" userId="8c02bba8-7569-4115-8e11-e0a448e8fe58" providerId="ADAL" clId="{11CD584D-3B1A-4DA8-834B-115EEDB169BF}" dt="2023-08-31T13:06:40.750" v="123"/>
              <pc2:cmMkLst xmlns:pc2="http://schemas.microsoft.com/office/powerpoint/2019/9/main/command">
                <pc:docMk/>
                <pc:sldMk cId="1955076569" sldId="942"/>
                <pc2:cmMk id="{1010A5EF-30CC-4DC6-B49A-DBE22D66189E}"/>
              </pc2:cmMkLst>
            </pc226:cmChg>
          </p:ext>
        </pc:extLst>
      </pc:sldChg>
    </pc:docChg>
  </pc:docChgLst>
  <pc:docChgLst>
    <pc:chgData name="Brigitte Beaulne-Syp" userId="S::brigitte.beaulne-syp@museedelhistoire.ca::62e456d8-ed4c-4351-8cd6-0029c2f4d72b" providerId="AD" clId="Web-{58BB09F5-9108-4F58-0D17-C2D380BB0C66}"/>
    <pc:docChg chg="modSld">
      <pc:chgData name="Brigitte Beaulne-Syp" userId="S::brigitte.beaulne-syp@museedelhistoire.ca::62e456d8-ed4c-4351-8cd6-0029c2f4d72b" providerId="AD" clId="Web-{58BB09F5-9108-4F58-0D17-C2D380BB0C66}" dt="2023-08-30T16:17:15.092" v="13" actId="20577"/>
      <pc:docMkLst>
        <pc:docMk/>
      </pc:docMkLst>
      <pc:sldChg chg="modSp">
        <pc:chgData name="Brigitte Beaulne-Syp" userId="S::brigitte.beaulne-syp@museedelhistoire.ca::62e456d8-ed4c-4351-8cd6-0029c2f4d72b" providerId="AD" clId="Web-{58BB09F5-9108-4F58-0D17-C2D380BB0C66}" dt="2023-08-30T16:17:15.092" v="13" actId="20577"/>
        <pc:sldMkLst>
          <pc:docMk/>
          <pc:sldMk cId="1212064509" sldId="849"/>
        </pc:sldMkLst>
        <pc:spChg chg="mod">
          <ac:chgData name="Brigitte Beaulne-Syp" userId="S::brigitte.beaulne-syp@museedelhistoire.ca::62e456d8-ed4c-4351-8cd6-0029c2f4d72b" providerId="AD" clId="Web-{58BB09F5-9108-4F58-0D17-C2D380BB0C66}" dt="2023-08-30T16:17:15.092" v="13" actId="20577"/>
          <ac:spMkLst>
            <pc:docMk/>
            <pc:sldMk cId="1212064509" sldId="849"/>
            <ac:spMk id="3" creationId="{273AA511-A876-0EB9-35F3-0B8FBE49D6DE}"/>
          </ac:spMkLst>
        </pc:spChg>
      </pc:sldChg>
    </pc:docChg>
  </pc:docChgLst>
  <pc:docChgLst>
    <pc:chgData name="Natalie Roy" userId="S::natalie.roy@museedelhistoire.ca::2a6fd6f7-96c1-4951-b26e-87fa6997c4cb" providerId="AD" clId="Web-{612AA462-CA5C-45C0-A16B-CDB994C6B324}"/>
    <pc:docChg chg="modSld">
      <pc:chgData name="Natalie Roy" userId="S::natalie.roy@museedelhistoire.ca::2a6fd6f7-96c1-4951-b26e-87fa6997c4cb" providerId="AD" clId="Web-{612AA462-CA5C-45C0-A16B-CDB994C6B324}" dt="2023-08-28T17:33:34.319" v="14"/>
      <pc:docMkLst>
        <pc:docMk/>
      </pc:docMkLst>
      <pc:sldChg chg="addCm">
        <pc:chgData name="Natalie Roy" userId="S::natalie.roy@museedelhistoire.ca::2a6fd6f7-96c1-4951-b26e-87fa6997c4cb" providerId="AD" clId="Web-{612AA462-CA5C-45C0-A16B-CDB994C6B324}" dt="2023-08-28T17:28:36.938" v="2"/>
        <pc:sldMkLst>
          <pc:docMk/>
          <pc:sldMk cId="1212064509" sldId="849"/>
        </pc:sldMkLst>
        <pc:extLst>
          <p:ext xmlns:p="http://schemas.openxmlformats.org/presentationml/2006/main" uri="{D6D511B9-2390-475A-947B-AFAB55BFBCF1}">
            <pc226:cmChg xmlns:pc226="http://schemas.microsoft.com/office/powerpoint/2022/06/main/command" chg="add">
              <pc226:chgData name="Natalie Roy" userId="S::natalie.roy@museedelhistoire.ca::2a6fd6f7-96c1-4951-b26e-87fa6997c4cb" providerId="AD" clId="Web-{612AA462-CA5C-45C0-A16B-CDB994C6B324}" dt="2023-08-28T17:28:36.938" v="2"/>
              <pc2:cmMkLst xmlns:pc2="http://schemas.microsoft.com/office/powerpoint/2019/9/main/command">
                <pc:docMk/>
                <pc:sldMk cId="1212064509" sldId="849"/>
                <pc2:cmMk id="{9EFF4DEB-BC2D-426F-98A5-595C445645EC}"/>
              </pc2:cmMkLst>
            </pc226:cmChg>
          </p:ext>
        </pc:extLst>
      </pc:sldChg>
      <pc:sldChg chg="addCm">
        <pc:chgData name="Natalie Roy" userId="S::natalie.roy@museedelhistoire.ca::2a6fd6f7-96c1-4951-b26e-87fa6997c4cb" providerId="AD" clId="Web-{612AA462-CA5C-45C0-A16B-CDB994C6B324}" dt="2023-08-28T17:29:15.767" v="5"/>
        <pc:sldMkLst>
          <pc:docMk/>
          <pc:sldMk cId="3543102945" sldId="855"/>
        </pc:sldMkLst>
        <pc:extLst>
          <p:ext xmlns:p="http://schemas.openxmlformats.org/presentationml/2006/main" uri="{D6D511B9-2390-475A-947B-AFAB55BFBCF1}">
            <pc226:cmChg xmlns:pc226="http://schemas.microsoft.com/office/powerpoint/2022/06/main/command" chg="add">
              <pc226:chgData name="Natalie Roy" userId="S::natalie.roy@museedelhistoire.ca::2a6fd6f7-96c1-4951-b26e-87fa6997c4cb" providerId="AD" clId="Web-{612AA462-CA5C-45C0-A16B-CDB994C6B324}" dt="2023-08-28T17:29:15.767" v="5"/>
              <pc2:cmMkLst xmlns:pc2="http://schemas.microsoft.com/office/powerpoint/2019/9/main/command">
                <pc:docMk/>
                <pc:sldMk cId="3543102945" sldId="855"/>
                <pc2:cmMk id="{106DE71C-FFD4-41CE-8043-DDC0B5028A45}"/>
              </pc2:cmMkLst>
            </pc226:cmChg>
          </p:ext>
        </pc:extLst>
      </pc:sldChg>
      <pc:sldChg chg="addCm">
        <pc:chgData name="Natalie Roy" userId="S::natalie.roy@museedelhistoire.ca::2a6fd6f7-96c1-4951-b26e-87fa6997c4cb" providerId="AD" clId="Web-{612AA462-CA5C-45C0-A16B-CDB994C6B324}" dt="2023-08-28T17:27:08.421" v="0"/>
        <pc:sldMkLst>
          <pc:docMk/>
          <pc:sldMk cId="2422028050" sldId="858"/>
        </pc:sldMkLst>
        <pc:extLst>
          <p:ext xmlns:p="http://schemas.openxmlformats.org/presentationml/2006/main" uri="{D6D511B9-2390-475A-947B-AFAB55BFBCF1}">
            <pc226:cmChg xmlns:pc226="http://schemas.microsoft.com/office/powerpoint/2022/06/main/command" chg="add">
              <pc226:chgData name="Natalie Roy" userId="S::natalie.roy@museedelhistoire.ca::2a6fd6f7-96c1-4951-b26e-87fa6997c4cb" providerId="AD" clId="Web-{612AA462-CA5C-45C0-A16B-CDB994C6B324}" dt="2023-08-28T17:27:08.421" v="0"/>
              <pc2:cmMkLst xmlns:pc2="http://schemas.microsoft.com/office/powerpoint/2019/9/main/command">
                <pc:docMk/>
                <pc:sldMk cId="2422028050" sldId="858"/>
                <pc2:cmMk id="{F40AC30D-CDFE-430E-AD75-571ACE9F6F29}"/>
              </pc2:cmMkLst>
            </pc226:cmChg>
          </p:ext>
        </pc:extLst>
      </pc:sldChg>
      <pc:sldChg chg="addCm">
        <pc:chgData name="Natalie Roy" userId="S::natalie.roy@museedelhistoire.ca::2a6fd6f7-96c1-4951-b26e-87fa6997c4cb" providerId="AD" clId="Web-{612AA462-CA5C-45C0-A16B-CDB994C6B324}" dt="2023-08-28T17:28:17.781" v="1"/>
        <pc:sldMkLst>
          <pc:docMk/>
          <pc:sldMk cId="4008000498" sldId="891"/>
        </pc:sldMkLst>
        <pc:extLst>
          <p:ext xmlns:p="http://schemas.openxmlformats.org/presentationml/2006/main" uri="{D6D511B9-2390-475A-947B-AFAB55BFBCF1}">
            <pc226:cmChg xmlns:pc226="http://schemas.microsoft.com/office/powerpoint/2022/06/main/command" chg="add">
              <pc226:chgData name="Natalie Roy" userId="S::natalie.roy@museedelhistoire.ca::2a6fd6f7-96c1-4951-b26e-87fa6997c4cb" providerId="AD" clId="Web-{612AA462-CA5C-45C0-A16B-CDB994C6B324}" dt="2023-08-28T17:28:17.781" v="1"/>
              <pc2:cmMkLst xmlns:pc2="http://schemas.microsoft.com/office/powerpoint/2019/9/main/command">
                <pc:docMk/>
                <pc:sldMk cId="4008000498" sldId="891"/>
                <pc2:cmMk id="{1D401802-FF34-45F6-8A21-ED4C9F1BD535}"/>
              </pc2:cmMkLst>
            </pc226:cmChg>
          </p:ext>
        </pc:extLst>
      </pc:sldChg>
      <pc:sldChg chg="addCm">
        <pc:chgData name="Natalie Roy" userId="S::natalie.roy@museedelhistoire.ca::2a6fd6f7-96c1-4951-b26e-87fa6997c4cb" providerId="AD" clId="Web-{612AA462-CA5C-45C0-A16B-CDB994C6B324}" dt="2023-08-28T17:28:43.626" v="3"/>
        <pc:sldMkLst>
          <pc:docMk/>
          <pc:sldMk cId="4223752266" sldId="897"/>
        </pc:sldMkLst>
        <pc:extLst>
          <p:ext xmlns:p="http://schemas.openxmlformats.org/presentationml/2006/main" uri="{D6D511B9-2390-475A-947B-AFAB55BFBCF1}">
            <pc226:cmChg xmlns:pc226="http://schemas.microsoft.com/office/powerpoint/2022/06/main/command" chg="add">
              <pc226:chgData name="Natalie Roy" userId="S::natalie.roy@museedelhistoire.ca::2a6fd6f7-96c1-4951-b26e-87fa6997c4cb" providerId="AD" clId="Web-{612AA462-CA5C-45C0-A16B-CDB994C6B324}" dt="2023-08-28T17:28:43.626" v="3"/>
              <pc2:cmMkLst xmlns:pc2="http://schemas.microsoft.com/office/powerpoint/2019/9/main/command">
                <pc:docMk/>
                <pc:sldMk cId="4223752266" sldId="897"/>
                <pc2:cmMk id="{4B812AB8-9C9A-4A6F-BF4A-F4E0DE69E530}"/>
              </pc2:cmMkLst>
            </pc226:cmChg>
          </p:ext>
        </pc:extLst>
      </pc:sldChg>
      <pc:sldChg chg="addCm">
        <pc:chgData name="Natalie Roy" userId="S::natalie.roy@museedelhistoire.ca::2a6fd6f7-96c1-4951-b26e-87fa6997c4cb" providerId="AD" clId="Web-{612AA462-CA5C-45C0-A16B-CDB994C6B324}" dt="2023-08-28T17:29:06.657" v="4"/>
        <pc:sldMkLst>
          <pc:docMk/>
          <pc:sldMk cId="1139931720" sldId="925"/>
        </pc:sldMkLst>
        <pc:extLst>
          <p:ext xmlns:p="http://schemas.openxmlformats.org/presentationml/2006/main" uri="{D6D511B9-2390-475A-947B-AFAB55BFBCF1}">
            <pc226:cmChg xmlns:pc226="http://schemas.microsoft.com/office/powerpoint/2022/06/main/command" chg="add">
              <pc226:chgData name="Natalie Roy" userId="S::natalie.roy@museedelhistoire.ca::2a6fd6f7-96c1-4951-b26e-87fa6997c4cb" providerId="AD" clId="Web-{612AA462-CA5C-45C0-A16B-CDB994C6B324}" dt="2023-08-28T17:29:06.657" v="4"/>
              <pc2:cmMkLst xmlns:pc2="http://schemas.microsoft.com/office/powerpoint/2019/9/main/command">
                <pc:docMk/>
                <pc:sldMk cId="1139931720" sldId="925"/>
                <pc2:cmMk id="{F0FBDF87-930E-43F2-A5FA-93F467EA881A}"/>
              </pc2:cmMkLst>
            </pc226:cmChg>
          </p:ext>
        </pc:extLst>
      </pc:sldChg>
      <pc:sldChg chg="addCm">
        <pc:chgData name="Natalie Roy" userId="S::natalie.roy@museedelhistoire.ca::2a6fd6f7-96c1-4951-b26e-87fa6997c4cb" providerId="AD" clId="Web-{612AA462-CA5C-45C0-A16B-CDB994C6B324}" dt="2023-08-28T17:29:40.799" v="7"/>
        <pc:sldMkLst>
          <pc:docMk/>
          <pc:sldMk cId="21052406" sldId="927"/>
        </pc:sldMkLst>
        <pc:extLst>
          <p:ext xmlns:p="http://schemas.openxmlformats.org/presentationml/2006/main" uri="{D6D511B9-2390-475A-947B-AFAB55BFBCF1}">
            <pc226:cmChg xmlns:pc226="http://schemas.microsoft.com/office/powerpoint/2022/06/main/command" chg="add">
              <pc226:chgData name="Natalie Roy" userId="S::natalie.roy@museedelhistoire.ca::2a6fd6f7-96c1-4951-b26e-87fa6997c4cb" providerId="AD" clId="Web-{612AA462-CA5C-45C0-A16B-CDB994C6B324}" dt="2023-08-28T17:29:40.799" v="7"/>
              <pc2:cmMkLst xmlns:pc2="http://schemas.microsoft.com/office/powerpoint/2019/9/main/command">
                <pc:docMk/>
                <pc:sldMk cId="21052406" sldId="927"/>
                <pc2:cmMk id="{FEABC876-6EA5-47D4-803A-57BF2A8DE4B5}"/>
              </pc2:cmMkLst>
            </pc226:cmChg>
          </p:ext>
        </pc:extLst>
      </pc:sldChg>
      <pc:sldChg chg="addCm">
        <pc:chgData name="Natalie Roy" userId="S::natalie.roy@museedelhistoire.ca::2a6fd6f7-96c1-4951-b26e-87fa6997c4cb" providerId="AD" clId="Web-{612AA462-CA5C-45C0-A16B-CDB994C6B324}" dt="2023-08-28T17:29:29.205" v="6"/>
        <pc:sldMkLst>
          <pc:docMk/>
          <pc:sldMk cId="4108228885" sldId="929"/>
        </pc:sldMkLst>
        <pc:extLst>
          <p:ext xmlns:p="http://schemas.openxmlformats.org/presentationml/2006/main" uri="{D6D511B9-2390-475A-947B-AFAB55BFBCF1}">
            <pc226:cmChg xmlns:pc226="http://schemas.microsoft.com/office/powerpoint/2022/06/main/command" chg="add">
              <pc226:chgData name="Natalie Roy" userId="S::natalie.roy@museedelhistoire.ca::2a6fd6f7-96c1-4951-b26e-87fa6997c4cb" providerId="AD" clId="Web-{612AA462-CA5C-45C0-A16B-CDB994C6B324}" dt="2023-08-28T17:29:29.205" v="6"/>
              <pc2:cmMkLst xmlns:pc2="http://schemas.microsoft.com/office/powerpoint/2019/9/main/command">
                <pc:docMk/>
                <pc:sldMk cId="4108228885" sldId="929"/>
                <pc2:cmMk id="{41531078-042D-4AB1-9550-20F168D08D20}"/>
              </pc2:cmMkLst>
            </pc226:cmChg>
          </p:ext>
        </pc:extLst>
      </pc:sldChg>
      <pc:sldChg chg="addCm">
        <pc:chgData name="Natalie Roy" userId="S::natalie.roy@museedelhistoire.ca::2a6fd6f7-96c1-4951-b26e-87fa6997c4cb" providerId="AD" clId="Web-{612AA462-CA5C-45C0-A16B-CDB994C6B324}" dt="2023-08-28T17:32:57.084" v="11"/>
        <pc:sldMkLst>
          <pc:docMk/>
          <pc:sldMk cId="301722010" sldId="940"/>
        </pc:sldMkLst>
        <pc:extLst>
          <p:ext xmlns:p="http://schemas.openxmlformats.org/presentationml/2006/main" uri="{D6D511B9-2390-475A-947B-AFAB55BFBCF1}">
            <pc226:cmChg xmlns:pc226="http://schemas.microsoft.com/office/powerpoint/2022/06/main/command" chg="add">
              <pc226:chgData name="Natalie Roy" userId="S::natalie.roy@museedelhistoire.ca::2a6fd6f7-96c1-4951-b26e-87fa6997c4cb" providerId="AD" clId="Web-{612AA462-CA5C-45C0-A16B-CDB994C6B324}" dt="2023-08-28T17:32:57.084" v="11"/>
              <pc2:cmMkLst xmlns:pc2="http://schemas.microsoft.com/office/powerpoint/2019/9/main/command">
                <pc:docMk/>
                <pc:sldMk cId="301722010" sldId="940"/>
                <pc2:cmMk id="{76B58416-1CAF-418E-B9DE-53F7B1FBC82B}"/>
              </pc2:cmMkLst>
            </pc226:cmChg>
            <pc226:cmChg xmlns:pc226="http://schemas.microsoft.com/office/powerpoint/2022/06/main/command" chg="add">
              <pc226:chgData name="Natalie Roy" userId="S::natalie.roy@museedelhistoire.ca::2a6fd6f7-96c1-4951-b26e-87fa6997c4cb" providerId="AD" clId="Web-{612AA462-CA5C-45C0-A16B-CDB994C6B324}" dt="2023-08-28T17:31:53.536" v="10"/>
              <pc2:cmMkLst xmlns:pc2="http://schemas.microsoft.com/office/powerpoint/2019/9/main/command">
                <pc:docMk/>
                <pc:sldMk cId="301722010" sldId="940"/>
                <pc2:cmMk id="{0919FB3D-65EA-47F9-B60C-58C80DE1022F}"/>
              </pc2:cmMkLst>
            </pc226:cmChg>
            <pc226:cmChg xmlns:pc226="http://schemas.microsoft.com/office/powerpoint/2022/06/main/command" chg="add">
              <pc226:chgData name="Natalie Roy" userId="S::natalie.roy@museedelhistoire.ca::2a6fd6f7-96c1-4951-b26e-87fa6997c4cb" providerId="AD" clId="Web-{612AA462-CA5C-45C0-A16B-CDB994C6B324}" dt="2023-08-28T17:31:46.614" v="9"/>
              <pc2:cmMkLst xmlns:pc2="http://schemas.microsoft.com/office/powerpoint/2019/9/main/command">
                <pc:docMk/>
                <pc:sldMk cId="301722010" sldId="940"/>
                <pc2:cmMk id="{60A61279-42AE-4544-B579-CB961A7ACE4C}"/>
              </pc2:cmMkLst>
            </pc226:cmChg>
          </p:ext>
        </pc:extLst>
      </pc:sldChg>
      <pc:sldChg chg="modSp addCm">
        <pc:chgData name="Natalie Roy" userId="S::natalie.roy@museedelhistoire.ca::2a6fd6f7-96c1-4951-b26e-87fa6997c4cb" providerId="AD" clId="Web-{612AA462-CA5C-45C0-A16B-CDB994C6B324}" dt="2023-08-28T17:33:34.319" v="14"/>
        <pc:sldMkLst>
          <pc:docMk/>
          <pc:sldMk cId="2363348422" sldId="941"/>
        </pc:sldMkLst>
        <pc:spChg chg="mod">
          <ac:chgData name="Natalie Roy" userId="S::natalie.roy@museedelhistoire.ca::2a6fd6f7-96c1-4951-b26e-87fa6997c4cb" providerId="AD" clId="Web-{612AA462-CA5C-45C0-A16B-CDB994C6B324}" dt="2023-08-28T17:33:16.006" v="13" actId="1076"/>
          <ac:spMkLst>
            <pc:docMk/>
            <pc:sldMk cId="2363348422" sldId="941"/>
            <ac:spMk id="4" creationId="{627DB1A4-AABC-7226-774E-EEF25C14B8ED}"/>
          </ac:spMkLst>
        </pc:spChg>
        <pc:extLst>
          <p:ext xmlns:p="http://schemas.openxmlformats.org/presentationml/2006/main" uri="{D6D511B9-2390-475A-947B-AFAB55BFBCF1}">
            <pc226:cmChg xmlns:pc226="http://schemas.microsoft.com/office/powerpoint/2022/06/main/command" chg="add">
              <pc226:chgData name="Natalie Roy" userId="S::natalie.roy@museedelhistoire.ca::2a6fd6f7-96c1-4951-b26e-87fa6997c4cb" providerId="AD" clId="Web-{612AA462-CA5C-45C0-A16B-CDB994C6B324}" dt="2023-08-28T17:33:34.319" v="14"/>
              <pc2:cmMkLst xmlns:pc2="http://schemas.microsoft.com/office/powerpoint/2019/9/main/command">
                <pc:docMk/>
                <pc:sldMk cId="2363348422" sldId="941"/>
                <pc2:cmMk id="{D4FC04EA-BDD8-423F-BAB5-446129267FE3}"/>
              </pc2:cmMkLst>
            </pc226:cmChg>
          </p:ext>
        </pc:extLst>
      </pc:sldChg>
      <pc:sldChg chg="addCm">
        <pc:chgData name="Natalie Roy" userId="S::natalie.roy@museedelhistoire.ca::2a6fd6f7-96c1-4951-b26e-87fa6997c4cb" providerId="AD" clId="Web-{612AA462-CA5C-45C0-A16B-CDB994C6B324}" dt="2023-08-28T17:30:49.691" v="8"/>
        <pc:sldMkLst>
          <pc:docMk/>
          <pc:sldMk cId="1955076569" sldId="942"/>
        </pc:sldMkLst>
        <pc:extLst>
          <p:ext xmlns:p="http://schemas.openxmlformats.org/presentationml/2006/main" uri="{D6D511B9-2390-475A-947B-AFAB55BFBCF1}">
            <pc226:cmChg xmlns:pc226="http://schemas.microsoft.com/office/powerpoint/2022/06/main/command" chg="add">
              <pc226:chgData name="Natalie Roy" userId="S::natalie.roy@museedelhistoire.ca::2a6fd6f7-96c1-4951-b26e-87fa6997c4cb" providerId="AD" clId="Web-{612AA462-CA5C-45C0-A16B-CDB994C6B324}" dt="2023-08-28T17:30:49.691" v="8"/>
              <pc2:cmMkLst xmlns:pc2="http://schemas.microsoft.com/office/powerpoint/2019/9/main/command">
                <pc:docMk/>
                <pc:sldMk cId="1955076569" sldId="942"/>
                <pc2:cmMk id="{1010A5EF-30CC-4DC6-B49A-DBE22D66189E}"/>
              </pc2:cmMkLst>
            </pc226:cmChg>
          </p:ext>
        </pc:extLst>
      </pc:sldChg>
    </pc:docChg>
  </pc:docChgLst>
  <pc:docChgLst>
    <pc:chgData name="Brigitte Beaulne-Syp" userId="62e456d8-ed4c-4351-8cd6-0029c2f4d72b" providerId="ADAL" clId="{B0479A96-A91F-4234-9105-F6FB6980A5CC}"/>
    <pc:docChg chg="undo custSel modSld sldOrd addSection">
      <pc:chgData name="Brigitte Beaulne-Syp" userId="62e456d8-ed4c-4351-8cd6-0029c2f4d72b" providerId="ADAL" clId="{B0479A96-A91F-4234-9105-F6FB6980A5CC}" dt="2023-08-23T21:23:22.807" v="34282" actId="20577"/>
      <pc:docMkLst>
        <pc:docMk/>
      </pc:docMkLst>
      <pc:sldChg chg="modSp mod addCm modNotes">
        <pc:chgData name="Brigitte Beaulne-Syp" userId="62e456d8-ed4c-4351-8cd6-0029c2f4d72b" providerId="ADAL" clId="{B0479A96-A91F-4234-9105-F6FB6980A5CC}" dt="2023-08-22T14:53:10.114" v="16618" actId="20577"/>
        <pc:sldMkLst>
          <pc:docMk/>
          <pc:sldMk cId="1218671064" sldId="270"/>
        </pc:sldMkLst>
        <pc:spChg chg="mod">
          <ac:chgData name="Brigitte Beaulne-Syp" userId="62e456d8-ed4c-4351-8cd6-0029c2f4d72b" providerId="ADAL" clId="{B0479A96-A91F-4234-9105-F6FB6980A5CC}" dt="2023-08-16T20:11:03.790" v="15558" actId="6549"/>
          <ac:spMkLst>
            <pc:docMk/>
            <pc:sldMk cId="1218671064" sldId="270"/>
            <ac:spMk id="2" creationId="{222CEF3D-AC86-4BE4-8594-B47C66642A66}"/>
          </ac:spMkLst>
        </pc:spChg>
        <pc:spChg chg="mod">
          <ac:chgData name="Brigitte Beaulne-Syp" userId="62e456d8-ed4c-4351-8cd6-0029c2f4d72b" providerId="ADAL" clId="{B0479A96-A91F-4234-9105-F6FB6980A5CC}" dt="2023-08-14T21:16:21.192" v="202" actId="20577"/>
          <ac:spMkLst>
            <pc:docMk/>
            <pc:sldMk cId="1218671064" sldId="270"/>
            <ac:spMk id="3" creationId="{2BB8B346-E5A4-422E-839E-372E1AFD61F9}"/>
          </ac:spMkLst>
        </pc:spChg>
        <pc:spChg chg="mod">
          <ac:chgData name="Brigitte Beaulne-Syp" userId="62e456d8-ed4c-4351-8cd6-0029c2f4d72b" providerId="ADAL" clId="{B0479A96-A91F-4234-9105-F6FB6980A5CC}" dt="2023-08-22T13:49:09.177" v="16102" actId="20577"/>
          <ac:spMkLst>
            <pc:docMk/>
            <pc:sldMk cId="1218671064" sldId="270"/>
            <ac:spMk id="5" creationId="{5AC52614-38C0-27B9-47FB-072A8A008F89}"/>
          </ac:spMkLst>
        </pc:spChg>
        <pc:extLst>
          <p:ext xmlns:p="http://schemas.openxmlformats.org/presentationml/2006/main" uri="{D6D511B9-2390-475A-947B-AFAB55BFBCF1}">
            <pc226:cmChg xmlns:pc226="http://schemas.microsoft.com/office/powerpoint/2022/06/main/command" chg="add">
              <pc226:chgData name="Brigitte Beaulne-Syp" userId="62e456d8-ed4c-4351-8cd6-0029c2f4d72b" providerId="ADAL" clId="{B0479A96-A91F-4234-9105-F6FB6980A5CC}" dt="2023-08-14T21:18:38.522" v="461"/>
              <pc2:cmMkLst xmlns:pc2="http://schemas.microsoft.com/office/powerpoint/2019/9/main/command">
                <pc:docMk/>
                <pc:sldMk cId="1218671064" sldId="270"/>
                <pc2:cmMk id="{24EDA11F-36AD-415C-92A5-A3F4D0361F49}"/>
              </pc2:cmMkLst>
            </pc226:cmChg>
          </p:ext>
        </pc:extLst>
      </pc:sldChg>
      <pc:sldChg chg="modSp mod modNotes">
        <pc:chgData name="Brigitte Beaulne-Syp" userId="62e456d8-ed4c-4351-8cd6-0029c2f4d72b" providerId="ADAL" clId="{B0479A96-A91F-4234-9105-F6FB6980A5CC}" dt="2023-08-22T14:55:44.052" v="16695" actId="6549"/>
        <pc:sldMkLst>
          <pc:docMk/>
          <pc:sldMk cId="2720091104" sldId="759"/>
        </pc:sldMkLst>
        <pc:spChg chg="mod">
          <ac:chgData name="Brigitte Beaulne-Syp" userId="62e456d8-ed4c-4351-8cd6-0029c2f4d72b" providerId="ADAL" clId="{B0479A96-A91F-4234-9105-F6FB6980A5CC}" dt="2023-08-14T21:23:48.352" v="886" actId="6549"/>
          <ac:spMkLst>
            <pc:docMk/>
            <pc:sldMk cId="2720091104" sldId="759"/>
            <ac:spMk id="2" creationId="{9E6FA675-FBA9-47E1-8900-5608EC5F8183}"/>
          </ac:spMkLst>
        </pc:spChg>
        <pc:spChg chg="mod">
          <ac:chgData name="Brigitte Beaulne-Syp" userId="62e456d8-ed4c-4351-8cd6-0029c2f4d72b" providerId="ADAL" clId="{B0479A96-A91F-4234-9105-F6FB6980A5CC}" dt="2023-08-16T20:16:10.271" v="15970" actId="20577"/>
          <ac:spMkLst>
            <pc:docMk/>
            <pc:sldMk cId="2720091104" sldId="759"/>
            <ac:spMk id="3" creationId="{273AA511-A876-0EB9-35F3-0B8FBE49D6DE}"/>
          </ac:spMkLst>
        </pc:spChg>
      </pc:sldChg>
      <pc:sldChg chg="modSp mod modNotes">
        <pc:chgData name="Brigitte Beaulne-Syp" userId="62e456d8-ed4c-4351-8cd6-0029c2f4d72b" providerId="ADAL" clId="{B0479A96-A91F-4234-9105-F6FB6980A5CC}" dt="2023-08-22T20:15:13.574" v="26364" actId="6549"/>
        <pc:sldMkLst>
          <pc:docMk/>
          <pc:sldMk cId="298550288" sldId="817"/>
        </pc:sldMkLst>
        <pc:spChg chg="mod">
          <ac:chgData name="Brigitte Beaulne-Syp" userId="62e456d8-ed4c-4351-8cd6-0029c2f4d72b" providerId="ADAL" clId="{B0479A96-A91F-4234-9105-F6FB6980A5CC}" dt="2023-08-15T18:39:52.512" v="1717" actId="6549"/>
          <ac:spMkLst>
            <pc:docMk/>
            <pc:sldMk cId="298550288" sldId="817"/>
            <ac:spMk id="2" creationId="{9E6FA675-FBA9-47E1-8900-5608EC5F8183}"/>
          </ac:spMkLst>
        </pc:spChg>
        <pc:graphicFrameChg chg="mod">
          <ac:chgData name="Brigitte Beaulne-Syp" userId="62e456d8-ed4c-4351-8cd6-0029c2f4d72b" providerId="ADAL" clId="{B0479A96-A91F-4234-9105-F6FB6980A5CC}" dt="2023-08-15T18:40:57.791" v="1927" actId="20577"/>
          <ac:graphicFrameMkLst>
            <pc:docMk/>
            <pc:sldMk cId="298550288" sldId="817"/>
            <ac:graphicFrameMk id="4" creationId="{DBEB5927-C4FA-6350-53F3-FE694C234036}"/>
          </ac:graphicFrameMkLst>
        </pc:graphicFrameChg>
      </pc:sldChg>
      <pc:sldChg chg="modSp mod addCm delCm modNotes">
        <pc:chgData name="Brigitte Beaulne-Syp" userId="62e456d8-ed4c-4351-8cd6-0029c2f4d72b" providerId="ADAL" clId="{B0479A96-A91F-4234-9105-F6FB6980A5CC}" dt="2023-08-23T21:23:22.807" v="34282" actId="20577"/>
        <pc:sldMkLst>
          <pc:docMk/>
          <pc:sldMk cId="1212064509" sldId="849"/>
        </pc:sldMkLst>
        <pc:spChg chg="mod">
          <ac:chgData name="Brigitte Beaulne-Syp" userId="62e456d8-ed4c-4351-8cd6-0029c2f4d72b" providerId="ADAL" clId="{B0479A96-A91F-4234-9105-F6FB6980A5CC}" dt="2023-08-16T16:05:32.208" v="7409" actId="6549"/>
          <ac:spMkLst>
            <pc:docMk/>
            <pc:sldMk cId="1212064509" sldId="849"/>
            <ac:spMk id="2" creationId="{9E6FA675-FBA9-47E1-8900-5608EC5F8183}"/>
          </ac:spMkLst>
        </pc:spChg>
        <pc:spChg chg="mod">
          <ac:chgData name="Brigitte Beaulne-Syp" userId="62e456d8-ed4c-4351-8cd6-0029c2f4d72b" providerId="ADAL" clId="{B0479A96-A91F-4234-9105-F6FB6980A5CC}" dt="2023-08-22T13:56:05.675" v="16128" actId="20577"/>
          <ac:spMkLst>
            <pc:docMk/>
            <pc:sldMk cId="1212064509" sldId="849"/>
            <ac:spMk id="3" creationId="{273AA511-A876-0EB9-35F3-0B8FBE49D6DE}"/>
          </ac:spMkLst>
        </pc:spChg>
        <pc:extLst>
          <p:ext xmlns:p="http://schemas.openxmlformats.org/presentationml/2006/main" uri="{D6D511B9-2390-475A-947B-AFAB55BFBCF1}">
            <pc226:cmChg xmlns:pc226="http://schemas.microsoft.com/office/powerpoint/2022/06/main/command" chg="del">
              <pc226:chgData name="Brigitte Beaulne-Syp" userId="62e456d8-ed4c-4351-8cd6-0029c2f4d72b" providerId="ADAL" clId="{B0479A96-A91F-4234-9105-F6FB6980A5CC}" dt="2023-08-16T11:12:51.504" v="3971"/>
              <pc2:cmMkLst xmlns:pc2="http://schemas.microsoft.com/office/powerpoint/2019/9/main/command">
                <pc:docMk/>
                <pc:sldMk cId="1212064509" sldId="849"/>
                <pc2:cmMk id="{5CF10A91-FA57-4853-8CD9-4CD55732F27D}"/>
              </pc2:cmMkLst>
            </pc226:cmChg>
            <pc226:cmChg xmlns:pc226="http://schemas.microsoft.com/office/powerpoint/2022/06/main/command" chg="add">
              <pc226:chgData name="Brigitte Beaulne-Syp" userId="62e456d8-ed4c-4351-8cd6-0029c2f4d72b" providerId="ADAL" clId="{B0479A96-A91F-4234-9105-F6FB6980A5CC}" dt="2023-08-16T16:05:47.996" v="7410"/>
              <pc2:cmMkLst xmlns:pc2="http://schemas.microsoft.com/office/powerpoint/2019/9/main/command">
                <pc:docMk/>
                <pc:sldMk cId="1212064509" sldId="849"/>
                <pc2:cmMk id="{70750AC3-2AA6-4556-9ACA-437EC5C89969}"/>
              </pc2:cmMkLst>
            </pc226:cmChg>
          </p:ext>
        </pc:extLst>
      </pc:sldChg>
      <pc:sldChg chg="modSp mod modCm">
        <pc:chgData name="Brigitte Beaulne-Syp" userId="62e456d8-ed4c-4351-8cd6-0029c2f4d72b" providerId="ADAL" clId="{B0479A96-A91F-4234-9105-F6FB6980A5CC}" dt="2023-08-16T19:19:03.329" v="12367" actId="6549"/>
        <pc:sldMkLst>
          <pc:docMk/>
          <pc:sldMk cId="3543102945" sldId="855"/>
        </pc:sldMkLst>
        <pc:spChg chg="mod">
          <ac:chgData name="Brigitte Beaulne-Syp" userId="62e456d8-ed4c-4351-8cd6-0029c2f4d72b" providerId="ADAL" clId="{B0479A96-A91F-4234-9105-F6FB6980A5CC}" dt="2023-08-16T19:14:00.219" v="11527" actId="6549"/>
          <ac:spMkLst>
            <pc:docMk/>
            <pc:sldMk cId="3543102945" sldId="855"/>
            <ac:spMk id="2" creationId="{9E6FA675-FBA9-47E1-8900-5608EC5F8183}"/>
          </ac:spMkLst>
        </pc:spChg>
        <pc:spChg chg="mod">
          <ac:chgData name="Brigitte Beaulne-Syp" userId="62e456d8-ed4c-4351-8cd6-0029c2f4d72b" providerId="ADAL" clId="{B0479A96-A91F-4234-9105-F6FB6980A5CC}" dt="2023-08-16T19:19:03.329" v="12367" actId="6549"/>
          <ac:spMkLst>
            <pc:docMk/>
            <pc:sldMk cId="3543102945" sldId="855"/>
            <ac:spMk id="3" creationId="{273AA511-A876-0EB9-35F3-0B8FBE49D6DE}"/>
          </ac:spMkLst>
        </pc:spChg>
        <pc:extLst>
          <p:ext xmlns:p="http://schemas.openxmlformats.org/presentationml/2006/main" uri="{D6D511B9-2390-475A-947B-AFAB55BFBCF1}">
            <pc226:cmChg xmlns:pc226="http://schemas.microsoft.com/office/powerpoint/2022/06/main/command" chg="mod">
              <pc226:chgData name="Brigitte Beaulne-Syp" userId="62e456d8-ed4c-4351-8cd6-0029c2f4d72b" providerId="ADAL" clId="{B0479A96-A91F-4234-9105-F6FB6980A5CC}" dt="2023-08-16T19:19:03.329" v="12367" actId="6549"/>
              <pc2:cmMkLst xmlns:pc2="http://schemas.microsoft.com/office/powerpoint/2019/9/main/command">
                <pc:docMk/>
                <pc:sldMk cId="3543102945" sldId="855"/>
                <pc2:cmMk id="{B2875D13-F0FD-4925-8FCB-94914EE68803}"/>
              </pc2:cmMkLst>
            </pc226:cmChg>
            <pc226:cmChg xmlns:pc226="http://schemas.microsoft.com/office/powerpoint/2022/06/main/command" chg="mod">
              <pc226:chgData name="Brigitte Beaulne-Syp" userId="62e456d8-ed4c-4351-8cd6-0029c2f4d72b" providerId="ADAL" clId="{B0479A96-A91F-4234-9105-F6FB6980A5CC}" dt="2023-08-16T19:19:03.329" v="12367" actId="6549"/>
              <pc2:cmMkLst xmlns:pc2="http://schemas.microsoft.com/office/powerpoint/2019/9/main/command">
                <pc:docMk/>
                <pc:sldMk cId="3543102945" sldId="855"/>
                <pc2:cmMk id="{18875C5C-D2FF-4D2E-B4DE-A56002566682}"/>
              </pc2:cmMkLst>
            </pc226:cmChg>
          </p:ext>
        </pc:extLst>
      </pc:sldChg>
      <pc:sldChg chg="modSp mod modNotes">
        <pc:chgData name="Brigitte Beaulne-Syp" userId="62e456d8-ed4c-4351-8cd6-0029c2f4d72b" providerId="ADAL" clId="{B0479A96-A91F-4234-9105-F6FB6980A5CC}" dt="2023-08-22T18:23:00.244" v="22451" actId="20577"/>
        <pc:sldMkLst>
          <pc:docMk/>
          <pc:sldMk cId="2422028050" sldId="858"/>
        </pc:sldMkLst>
        <pc:spChg chg="mod">
          <ac:chgData name="Brigitte Beaulne-Syp" userId="62e456d8-ed4c-4351-8cd6-0029c2f4d72b" providerId="ADAL" clId="{B0479A96-A91F-4234-9105-F6FB6980A5CC}" dt="2023-08-16T14:23:21.673" v="5643" actId="6549"/>
          <ac:spMkLst>
            <pc:docMk/>
            <pc:sldMk cId="2422028050" sldId="858"/>
            <ac:spMk id="2" creationId="{9E6FA675-FBA9-47E1-8900-5608EC5F8183}"/>
          </ac:spMkLst>
        </pc:spChg>
        <pc:spChg chg="mod">
          <ac:chgData name="Brigitte Beaulne-Syp" userId="62e456d8-ed4c-4351-8cd6-0029c2f4d72b" providerId="ADAL" clId="{B0479A96-A91F-4234-9105-F6FB6980A5CC}" dt="2023-08-22T13:51:49.749" v="16118" actId="20577"/>
          <ac:spMkLst>
            <pc:docMk/>
            <pc:sldMk cId="2422028050" sldId="858"/>
            <ac:spMk id="3" creationId="{273AA511-A876-0EB9-35F3-0B8FBE49D6DE}"/>
          </ac:spMkLst>
        </pc:spChg>
      </pc:sldChg>
      <pc:sldChg chg="modSp mod modNotes">
        <pc:chgData name="Brigitte Beaulne-Syp" userId="62e456d8-ed4c-4351-8cd6-0029c2f4d72b" providerId="ADAL" clId="{B0479A96-A91F-4234-9105-F6FB6980A5CC}" dt="2023-08-22T15:02:29.113" v="17173" actId="20577"/>
        <pc:sldMkLst>
          <pc:docMk/>
          <pc:sldMk cId="384956733" sldId="865"/>
        </pc:sldMkLst>
        <pc:spChg chg="mod">
          <ac:chgData name="Brigitte Beaulne-Syp" userId="62e456d8-ed4c-4351-8cd6-0029c2f4d72b" providerId="ADAL" clId="{B0479A96-A91F-4234-9105-F6FB6980A5CC}" dt="2023-08-15T17:23:30.667" v="1162" actId="6549"/>
          <ac:spMkLst>
            <pc:docMk/>
            <pc:sldMk cId="384956733" sldId="865"/>
            <ac:spMk id="2" creationId="{9E6FA675-FBA9-47E1-8900-5608EC5F8183}"/>
          </ac:spMkLst>
        </pc:spChg>
        <pc:spChg chg="mod">
          <ac:chgData name="Brigitte Beaulne-Syp" userId="62e456d8-ed4c-4351-8cd6-0029c2f4d72b" providerId="ADAL" clId="{B0479A96-A91F-4234-9105-F6FB6980A5CC}" dt="2023-08-22T13:14:50.625" v="16101" actId="20577"/>
          <ac:spMkLst>
            <pc:docMk/>
            <pc:sldMk cId="384956733" sldId="865"/>
            <ac:spMk id="3" creationId="{273AA511-A876-0EB9-35F3-0B8FBE49D6DE}"/>
          </ac:spMkLst>
        </pc:spChg>
      </pc:sldChg>
      <pc:sldChg chg="modSp mod delCm modCm modNotes">
        <pc:chgData name="Brigitte Beaulne-Syp" userId="62e456d8-ed4c-4351-8cd6-0029c2f4d72b" providerId="ADAL" clId="{B0479A96-A91F-4234-9105-F6FB6980A5CC}" dt="2023-08-22T20:16:37.581" v="26368" actId="20577"/>
        <pc:sldMkLst>
          <pc:docMk/>
          <pc:sldMk cId="1350062783" sldId="880"/>
        </pc:sldMkLst>
        <pc:spChg chg="mod">
          <ac:chgData name="Brigitte Beaulne-Syp" userId="62e456d8-ed4c-4351-8cd6-0029c2f4d72b" providerId="ADAL" clId="{B0479A96-A91F-4234-9105-F6FB6980A5CC}" dt="2023-08-16T16:04:52.336" v="7315" actId="6549"/>
          <ac:spMkLst>
            <pc:docMk/>
            <pc:sldMk cId="1350062783" sldId="880"/>
            <ac:spMk id="2" creationId="{BC71D515-DD25-6387-0E04-7864ADDBF005}"/>
          </ac:spMkLst>
        </pc:spChg>
        <pc:graphicFrameChg chg="mod">
          <ac:chgData name="Brigitte Beaulne-Syp" userId="62e456d8-ed4c-4351-8cd6-0029c2f4d72b" providerId="ADAL" clId="{B0479A96-A91F-4234-9105-F6FB6980A5CC}" dt="2023-08-16T20:14:05.896" v="15948" actId="20577"/>
          <ac:graphicFrameMkLst>
            <pc:docMk/>
            <pc:sldMk cId="1350062783" sldId="880"/>
            <ac:graphicFrameMk id="3" creationId="{35FA3A28-2737-85DC-3E5F-5DA9FB99763B}"/>
          </ac:graphicFrameMkLst>
        </pc:graphicFrameChg>
        <pc:extLst>
          <p:ext xmlns:p="http://schemas.openxmlformats.org/presentationml/2006/main" uri="{D6D511B9-2390-475A-947B-AFAB55BFBCF1}">
            <pc226:cmChg xmlns:pc226="http://schemas.microsoft.com/office/powerpoint/2022/06/main/command" chg="del mod">
              <pc226:chgData name="Brigitte Beaulne-Syp" userId="62e456d8-ed4c-4351-8cd6-0029c2f4d72b" providerId="ADAL" clId="{B0479A96-A91F-4234-9105-F6FB6980A5CC}" dt="2023-08-22T13:53:31.175" v="16121"/>
              <pc2:cmMkLst xmlns:pc2="http://schemas.microsoft.com/office/powerpoint/2019/9/main/command">
                <pc:docMk/>
                <pc:sldMk cId="1350062783" sldId="880"/>
                <pc2:cmMk id="{D914862A-A299-4F8C-B552-CA311A713314}"/>
              </pc2:cmMkLst>
            </pc226:cmChg>
          </p:ext>
        </pc:extLst>
      </pc:sldChg>
      <pc:sldChg chg="modSp mod delCm modCm modNotes">
        <pc:chgData name="Brigitte Beaulne-Syp" userId="62e456d8-ed4c-4351-8cd6-0029c2f4d72b" providerId="ADAL" clId="{B0479A96-A91F-4234-9105-F6FB6980A5CC}" dt="2023-08-22T21:15:33.774" v="31586" actId="20577"/>
        <pc:sldMkLst>
          <pc:docMk/>
          <pc:sldMk cId="4008000498" sldId="891"/>
        </pc:sldMkLst>
        <pc:spChg chg="mod">
          <ac:chgData name="Brigitte Beaulne-Syp" userId="62e456d8-ed4c-4351-8cd6-0029c2f4d72b" providerId="ADAL" clId="{B0479A96-A91F-4234-9105-F6FB6980A5CC}" dt="2023-08-16T13:35:15.327" v="4026" actId="6549"/>
          <ac:spMkLst>
            <pc:docMk/>
            <pc:sldMk cId="4008000498" sldId="891"/>
            <ac:spMk id="2" creationId="{9E6FA675-FBA9-47E1-8900-5608EC5F8183}"/>
          </ac:spMkLst>
        </pc:spChg>
        <pc:spChg chg="mod">
          <ac:chgData name="Brigitte Beaulne-Syp" userId="62e456d8-ed4c-4351-8cd6-0029c2f4d72b" providerId="ADAL" clId="{B0479A96-A91F-4234-9105-F6FB6980A5CC}" dt="2023-08-16T20:17:37.531" v="15991" actId="6549"/>
          <ac:spMkLst>
            <pc:docMk/>
            <pc:sldMk cId="4008000498" sldId="891"/>
            <ac:spMk id="3" creationId="{273AA511-A876-0EB9-35F3-0B8FBE49D6DE}"/>
          </ac:spMkLst>
        </pc:spChg>
        <pc:extLst>
          <p:ext xmlns:p="http://schemas.openxmlformats.org/presentationml/2006/main" uri="{D6D511B9-2390-475A-947B-AFAB55BFBCF1}">
            <pc226:cmChg xmlns:pc226="http://schemas.microsoft.com/office/powerpoint/2022/06/main/command" chg="mod">
              <pc226:chgData name="Brigitte Beaulne-Syp" userId="62e456d8-ed4c-4351-8cd6-0029c2f4d72b" providerId="ADAL" clId="{B0479A96-A91F-4234-9105-F6FB6980A5CC}" dt="2023-08-22T13:54:53.879" v="16124"/>
              <pc2:cmMkLst xmlns:pc2="http://schemas.microsoft.com/office/powerpoint/2019/9/main/command">
                <pc:docMk/>
                <pc:sldMk cId="4008000498" sldId="891"/>
                <pc2:cmMk id="{DF8A07BF-E8A1-4037-8050-695C5AB06EB6}"/>
              </pc2:cmMkLst>
              <pc226:cmRplyChg chg="add">
                <pc226:chgData name="Brigitte Beaulne-Syp" userId="62e456d8-ed4c-4351-8cd6-0029c2f4d72b" providerId="ADAL" clId="{B0479A96-A91F-4234-9105-F6FB6980A5CC}" dt="2023-08-22T13:54:43.066" v="16122"/>
                <pc2:cmRplyMkLst xmlns:pc2="http://schemas.microsoft.com/office/powerpoint/2019/9/main/command">
                  <pc:docMk/>
                  <pc:sldMk cId="4008000498" sldId="891"/>
                  <pc2:cmMk id="{DF8A07BF-E8A1-4037-8050-695C5AB06EB6}"/>
                  <pc2:cmRplyMk id="{3D660985-0B00-4160-AD14-EED51D8ECB3A}"/>
                </pc2:cmRplyMkLst>
              </pc226:cmRplyChg>
            </pc226:cmChg>
            <pc226:cmChg xmlns:pc226="http://schemas.microsoft.com/office/powerpoint/2022/06/main/command" chg="del mod">
              <pc226:chgData name="Brigitte Beaulne-Syp" userId="62e456d8-ed4c-4351-8cd6-0029c2f4d72b" providerId="ADAL" clId="{B0479A96-A91F-4234-9105-F6FB6980A5CC}" dt="2023-08-16T11:12:34.415" v="3970"/>
              <pc2:cmMkLst xmlns:pc2="http://schemas.microsoft.com/office/powerpoint/2019/9/main/command">
                <pc:docMk/>
                <pc:sldMk cId="4008000498" sldId="891"/>
                <pc2:cmMk id="{51203ED3-285E-4678-ABD0-BBB4DD2E5ECF}"/>
              </pc2:cmMkLst>
            </pc226:cmChg>
            <pc226:cmChg xmlns:pc226="http://schemas.microsoft.com/office/powerpoint/2022/06/main/command" chg="">
              <pc226:chgData name="Brigitte Beaulne-Syp" userId="62e456d8-ed4c-4351-8cd6-0029c2f4d72b" providerId="ADAL" clId="{B0479A96-A91F-4234-9105-F6FB6980A5CC}" dt="2023-08-17T15:19:26.112" v="16074"/>
              <pc2:cmMkLst xmlns:pc2="http://schemas.microsoft.com/office/powerpoint/2019/9/main/command">
                <pc:docMk/>
                <pc:sldMk cId="4008000498" sldId="891"/>
                <pc2:cmMk id="{9E1072FF-C0BB-4CA1-8216-8B34D5CE22F3}"/>
              </pc2:cmMkLst>
              <pc226:cmRplyChg chg="add">
                <pc226:chgData name="Brigitte Beaulne-Syp" userId="62e456d8-ed4c-4351-8cd6-0029c2f4d72b" providerId="ADAL" clId="{B0479A96-A91F-4234-9105-F6FB6980A5CC}" dt="2023-08-17T15:19:26.112" v="16074"/>
                <pc2:cmRplyMkLst xmlns:pc2="http://schemas.microsoft.com/office/powerpoint/2019/9/main/command">
                  <pc:docMk/>
                  <pc:sldMk cId="4008000498" sldId="891"/>
                  <pc2:cmMk id="{9E1072FF-C0BB-4CA1-8216-8B34D5CE22F3}"/>
                  <pc2:cmRplyMk id="{721CD471-AF6E-40B8-A7ED-A31F61B27991}"/>
                </pc2:cmRplyMkLst>
              </pc226:cmRplyChg>
            </pc226:cmChg>
          </p:ext>
        </pc:extLst>
      </pc:sldChg>
      <pc:sldChg chg="modSp mod modCm modNotes">
        <pc:chgData name="Brigitte Beaulne-Syp" userId="62e456d8-ed4c-4351-8cd6-0029c2f4d72b" providerId="ADAL" clId="{B0479A96-A91F-4234-9105-F6FB6980A5CC}" dt="2023-08-22T18:13:08.748" v="21232" actId="20577"/>
        <pc:sldMkLst>
          <pc:docMk/>
          <pc:sldMk cId="3527481389" sldId="893"/>
        </pc:sldMkLst>
        <pc:spChg chg="mod">
          <ac:chgData name="Brigitte Beaulne-Syp" userId="62e456d8-ed4c-4351-8cd6-0029c2f4d72b" providerId="ADAL" clId="{B0479A96-A91F-4234-9105-F6FB6980A5CC}" dt="2023-08-16T13:54:51.896" v="4897" actId="20577"/>
          <ac:spMkLst>
            <pc:docMk/>
            <pc:sldMk cId="3527481389" sldId="893"/>
            <ac:spMk id="2" creationId="{9E6FA675-FBA9-47E1-8900-5608EC5F8183}"/>
          </ac:spMkLst>
        </pc:spChg>
        <pc:spChg chg="mod">
          <ac:chgData name="Brigitte Beaulne-Syp" userId="62e456d8-ed4c-4351-8cd6-0029c2f4d72b" providerId="ADAL" clId="{B0479A96-A91F-4234-9105-F6FB6980A5CC}" dt="2023-08-16T14:22:52.162" v="5594" actId="6549"/>
          <ac:spMkLst>
            <pc:docMk/>
            <pc:sldMk cId="3527481389" sldId="893"/>
            <ac:spMk id="4" creationId="{E24DAC6C-2F23-5B75-B512-693FADF54561}"/>
          </ac:spMkLst>
        </pc:spChg>
        <pc:spChg chg="mod">
          <ac:chgData name="Brigitte Beaulne-Syp" userId="62e456d8-ed4c-4351-8cd6-0029c2f4d72b" providerId="ADAL" clId="{B0479A96-A91F-4234-9105-F6FB6980A5CC}" dt="2023-08-22T13:51:35.572" v="16116" actId="20577"/>
          <ac:spMkLst>
            <pc:docMk/>
            <pc:sldMk cId="3527481389" sldId="893"/>
            <ac:spMk id="6" creationId="{192FB672-3665-F1E2-19DF-B279F222C5F3}"/>
          </ac:spMkLst>
        </pc:spChg>
        <pc:extLst>
          <p:ext xmlns:p="http://schemas.openxmlformats.org/presentationml/2006/main" uri="{D6D511B9-2390-475A-947B-AFAB55BFBCF1}">
            <pc226:cmChg xmlns:pc226="http://schemas.microsoft.com/office/powerpoint/2022/06/main/command" chg="mod">
              <pc226:chgData name="Brigitte Beaulne-Syp" userId="62e456d8-ed4c-4351-8cd6-0029c2f4d72b" providerId="ADAL" clId="{B0479A96-A91F-4234-9105-F6FB6980A5CC}" dt="2023-08-22T13:51:10.157" v="16103"/>
              <pc2:cmMkLst xmlns:pc2="http://schemas.microsoft.com/office/powerpoint/2019/9/main/command">
                <pc:docMk/>
                <pc:sldMk cId="3527481389" sldId="893"/>
                <pc2:cmMk id="{A50F799B-5F22-4304-B187-814380B650DE}"/>
              </pc2:cmMkLst>
            </pc226:cmChg>
          </p:ext>
        </pc:extLst>
      </pc:sldChg>
      <pc:sldChg chg="modSp mod addCm delCm modCm">
        <pc:chgData name="Brigitte Beaulne-Syp" userId="62e456d8-ed4c-4351-8cd6-0029c2f4d72b" providerId="ADAL" clId="{B0479A96-A91F-4234-9105-F6FB6980A5CC}" dt="2023-08-22T13:56:31.455" v="16129"/>
        <pc:sldMkLst>
          <pc:docMk/>
          <pc:sldMk cId="4223752266" sldId="897"/>
        </pc:sldMkLst>
        <pc:spChg chg="mod">
          <ac:chgData name="Brigitte Beaulne-Syp" userId="62e456d8-ed4c-4351-8cd6-0029c2f4d72b" providerId="ADAL" clId="{B0479A96-A91F-4234-9105-F6FB6980A5CC}" dt="2023-08-16T17:51:12.359" v="8966" actId="6549"/>
          <ac:spMkLst>
            <pc:docMk/>
            <pc:sldMk cId="4223752266" sldId="897"/>
            <ac:spMk id="3" creationId="{273AA511-A876-0EB9-35F3-0B8FBE49D6DE}"/>
          </ac:spMkLst>
        </pc:spChg>
        <pc:extLst>
          <p:ext xmlns:p="http://schemas.openxmlformats.org/presentationml/2006/main" uri="{D6D511B9-2390-475A-947B-AFAB55BFBCF1}">
            <pc226:cmChg xmlns:pc226="http://schemas.microsoft.com/office/powerpoint/2022/06/main/command" chg="add del mod">
              <pc226:chgData name="Brigitte Beaulne-Syp" userId="62e456d8-ed4c-4351-8cd6-0029c2f4d72b" providerId="ADAL" clId="{B0479A96-A91F-4234-9105-F6FB6980A5CC}" dt="2023-08-22T13:56:31.455" v="16129"/>
              <pc2:cmMkLst xmlns:pc2="http://schemas.microsoft.com/office/powerpoint/2019/9/main/command">
                <pc:docMk/>
                <pc:sldMk cId="4223752266" sldId="897"/>
                <pc2:cmMk id="{8C6C7E3A-7B60-4C7E-829F-8E3D035F873D}"/>
              </pc2:cmMkLst>
            </pc226:cmChg>
            <pc226:cmChg xmlns:pc226="http://schemas.microsoft.com/office/powerpoint/2022/06/main/command" chg="mod">
              <pc226:chgData name="Brigitte Beaulne-Syp" userId="62e456d8-ed4c-4351-8cd6-0029c2f4d72b" providerId="ADAL" clId="{B0479A96-A91F-4234-9105-F6FB6980A5CC}" dt="2023-08-16T17:51:12.359" v="8966" actId="6549"/>
              <pc2:cmMkLst xmlns:pc2="http://schemas.microsoft.com/office/powerpoint/2019/9/main/command">
                <pc:docMk/>
                <pc:sldMk cId="4223752266" sldId="897"/>
                <pc2:cmMk id="{2153B0ED-7168-434F-9704-5B660407BC34}"/>
              </pc2:cmMkLst>
            </pc226:cmChg>
          </p:ext>
        </pc:extLst>
      </pc:sldChg>
      <pc:sldChg chg="modSp mod addCm modCm">
        <pc:chgData name="Brigitte Beaulne-Syp" userId="62e456d8-ed4c-4351-8cd6-0029c2f4d72b" providerId="ADAL" clId="{B0479A96-A91F-4234-9105-F6FB6980A5CC}" dt="2023-08-16T18:49:51.871" v="10408"/>
        <pc:sldMkLst>
          <pc:docMk/>
          <pc:sldMk cId="2333311922" sldId="899"/>
        </pc:sldMkLst>
        <pc:spChg chg="mod">
          <ac:chgData name="Brigitte Beaulne-Syp" userId="62e456d8-ed4c-4351-8cd6-0029c2f4d72b" providerId="ADAL" clId="{B0479A96-A91F-4234-9105-F6FB6980A5CC}" dt="2023-08-16T18:45:48.706" v="9944" actId="6549"/>
          <ac:spMkLst>
            <pc:docMk/>
            <pc:sldMk cId="2333311922" sldId="899"/>
            <ac:spMk id="3" creationId="{83B00251-90D3-4336-1268-CD4EB56A0A85}"/>
          </ac:spMkLst>
        </pc:spChg>
        <pc:spChg chg="mod">
          <ac:chgData name="Brigitte Beaulne-Syp" userId="62e456d8-ed4c-4351-8cd6-0029c2f4d72b" providerId="ADAL" clId="{B0479A96-A91F-4234-9105-F6FB6980A5CC}" dt="2023-08-16T18:46:12.320" v="10009" actId="6549"/>
          <ac:spMkLst>
            <pc:docMk/>
            <pc:sldMk cId="2333311922" sldId="899"/>
            <ac:spMk id="4" creationId="{627DB1A4-AABC-7226-774E-EEF25C14B8ED}"/>
          </ac:spMkLst>
        </pc:spChg>
        <pc:extLst>
          <p:ext xmlns:p="http://schemas.openxmlformats.org/presentationml/2006/main" uri="{D6D511B9-2390-475A-947B-AFAB55BFBCF1}">
            <pc226:cmChg xmlns:pc226="http://schemas.microsoft.com/office/powerpoint/2022/06/main/command" chg="add">
              <pc226:chgData name="Brigitte Beaulne-Syp" userId="62e456d8-ed4c-4351-8cd6-0029c2f4d72b" providerId="ADAL" clId="{B0479A96-A91F-4234-9105-F6FB6980A5CC}" dt="2023-08-16T18:49:51.871" v="10408"/>
              <pc2:cmMkLst xmlns:pc2="http://schemas.microsoft.com/office/powerpoint/2019/9/main/command">
                <pc:docMk/>
                <pc:sldMk cId="2333311922" sldId="899"/>
                <pc2:cmMk id="{A66A2F51-0092-44D5-A51C-5AEE4E10FF95}"/>
              </pc2:cmMkLst>
            </pc226:cmChg>
            <pc226:cmChg xmlns:pc226="http://schemas.microsoft.com/office/powerpoint/2022/06/main/command" chg="mod">
              <pc226:chgData name="Brigitte Beaulne-Syp" userId="62e456d8-ed4c-4351-8cd6-0029c2f4d72b" providerId="ADAL" clId="{B0479A96-A91F-4234-9105-F6FB6980A5CC}" dt="2023-08-16T18:45:48.706" v="9944" actId="6549"/>
              <pc2:cmMkLst xmlns:pc2="http://schemas.microsoft.com/office/powerpoint/2019/9/main/command">
                <pc:docMk/>
                <pc:sldMk cId="2333311922" sldId="899"/>
                <pc2:cmMk id="{DDFC0D6D-B8EE-446B-AF83-EFC4CC9AAA60}"/>
              </pc2:cmMkLst>
            </pc226:cmChg>
            <pc226:cmChg xmlns:pc226="http://schemas.microsoft.com/office/powerpoint/2022/06/main/command" chg="mod">
              <pc226:chgData name="Brigitte Beaulne-Syp" userId="62e456d8-ed4c-4351-8cd6-0029c2f4d72b" providerId="ADAL" clId="{B0479A96-A91F-4234-9105-F6FB6980A5CC}" dt="2023-08-16T18:45:48.706" v="9944" actId="6549"/>
              <pc2:cmMkLst xmlns:pc2="http://schemas.microsoft.com/office/powerpoint/2019/9/main/command">
                <pc:docMk/>
                <pc:sldMk cId="2333311922" sldId="899"/>
                <pc2:cmMk id="{2539E0C6-44B8-4B8B-AA38-7098A2DE195B}"/>
              </pc2:cmMkLst>
            </pc226:cmChg>
            <pc226:cmChg xmlns:pc226="http://schemas.microsoft.com/office/powerpoint/2022/06/main/command" chg="mod">
              <pc226:chgData name="Brigitte Beaulne-Syp" userId="62e456d8-ed4c-4351-8cd6-0029c2f4d72b" providerId="ADAL" clId="{B0479A96-A91F-4234-9105-F6FB6980A5CC}" dt="2023-08-16T18:45:48.706" v="9944" actId="6549"/>
              <pc2:cmMkLst xmlns:pc2="http://schemas.microsoft.com/office/powerpoint/2019/9/main/command">
                <pc:docMk/>
                <pc:sldMk cId="2333311922" sldId="899"/>
                <pc2:cmMk id="{98BB00E8-8FBD-4173-A575-5849A64A134D}"/>
              </pc2:cmMkLst>
            </pc226:cmChg>
          </p:ext>
        </pc:extLst>
      </pc:sldChg>
      <pc:sldChg chg="modSp mod ord modNotes modNotesTx">
        <pc:chgData name="Brigitte Beaulne-Syp" userId="62e456d8-ed4c-4351-8cd6-0029c2f4d72b" providerId="ADAL" clId="{B0479A96-A91F-4234-9105-F6FB6980A5CC}" dt="2023-08-22T15:28:02.545" v="18604" actId="6549"/>
        <pc:sldMkLst>
          <pc:docMk/>
          <pc:sldMk cId="1997145764" sldId="900"/>
        </pc:sldMkLst>
        <pc:spChg chg="mod">
          <ac:chgData name="Brigitte Beaulne-Syp" userId="62e456d8-ed4c-4351-8cd6-0029c2f4d72b" providerId="ADAL" clId="{B0479A96-A91F-4234-9105-F6FB6980A5CC}" dt="2023-08-15T21:23:18.038" v="3835" actId="20577"/>
          <ac:spMkLst>
            <pc:docMk/>
            <pc:sldMk cId="1997145764" sldId="900"/>
            <ac:spMk id="3" creationId="{2BB8B346-E5A4-422E-839E-372E1AFD61F9}"/>
          </ac:spMkLst>
        </pc:spChg>
        <pc:spChg chg="mod">
          <ac:chgData name="Brigitte Beaulne-Syp" userId="62e456d8-ed4c-4351-8cd6-0029c2f4d72b" providerId="ADAL" clId="{B0479A96-A91F-4234-9105-F6FB6980A5CC}" dt="2023-08-16T20:10:24.881" v="15553" actId="20577"/>
          <ac:spMkLst>
            <pc:docMk/>
            <pc:sldMk cId="1997145764" sldId="900"/>
            <ac:spMk id="4" creationId="{5C69C6D0-6643-5078-8AFA-EA85769EF217}"/>
          </ac:spMkLst>
        </pc:spChg>
      </pc:sldChg>
      <pc:sldChg chg="modSp mod modCm modNotes modNotesTx">
        <pc:chgData name="Brigitte Beaulne-Syp" userId="62e456d8-ed4c-4351-8cd6-0029c2f4d72b" providerId="ADAL" clId="{B0479A96-A91F-4234-9105-F6FB6980A5CC}" dt="2023-08-22T18:49:52.456" v="24133" actId="14100"/>
        <pc:sldMkLst>
          <pc:docMk/>
          <pc:sldMk cId="489796882" sldId="901"/>
        </pc:sldMkLst>
        <pc:spChg chg="mod">
          <ac:chgData name="Brigitte Beaulne-Syp" userId="62e456d8-ed4c-4351-8cd6-0029c2f4d72b" providerId="ADAL" clId="{B0479A96-A91F-4234-9105-F6FB6980A5CC}" dt="2023-08-17T15:17:13.958" v="16073" actId="20577"/>
          <ac:spMkLst>
            <pc:docMk/>
            <pc:sldMk cId="489796882" sldId="901"/>
            <ac:spMk id="2" creationId="{9E6FA675-FBA9-47E1-8900-5608EC5F8183}"/>
          </ac:spMkLst>
        </pc:spChg>
        <pc:spChg chg="mod">
          <ac:chgData name="Brigitte Beaulne-Syp" userId="62e456d8-ed4c-4351-8cd6-0029c2f4d72b" providerId="ADAL" clId="{B0479A96-A91F-4234-9105-F6FB6980A5CC}" dt="2023-08-16T15:50:48.529" v="6400" actId="20577"/>
          <ac:spMkLst>
            <pc:docMk/>
            <pc:sldMk cId="489796882" sldId="901"/>
            <ac:spMk id="4" creationId="{94FB2C71-2A37-4C4E-2242-93EE623A73CB}"/>
          </ac:spMkLst>
        </pc:spChg>
        <pc:spChg chg="mod">
          <ac:chgData name="Brigitte Beaulne-Syp" userId="62e456d8-ed4c-4351-8cd6-0029c2f4d72b" providerId="ADAL" clId="{B0479A96-A91F-4234-9105-F6FB6980A5CC}" dt="2023-08-16T15:59:45.355" v="6773" actId="20577"/>
          <ac:spMkLst>
            <pc:docMk/>
            <pc:sldMk cId="489796882" sldId="901"/>
            <ac:spMk id="5" creationId="{08E98937-5555-CBD0-6645-BEDA68145CE6}"/>
          </ac:spMkLst>
        </pc:spChg>
        <pc:spChg chg="mod">
          <ac:chgData name="Brigitte Beaulne-Syp" userId="62e456d8-ed4c-4351-8cd6-0029c2f4d72b" providerId="ADAL" clId="{B0479A96-A91F-4234-9105-F6FB6980A5CC}" dt="2023-08-16T15:56:26.469" v="6494" actId="6549"/>
          <ac:spMkLst>
            <pc:docMk/>
            <pc:sldMk cId="489796882" sldId="901"/>
            <ac:spMk id="9" creationId="{24D1B954-7680-5BC4-48E7-C1ECBE9F2107}"/>
          </ac:spMkLst>
        </pc:spChg>
        <pc:spChg chg="mod">
          <ac:chgData name="Brigitte Beaulne-Syp" userId="62e456d8-ed4c-4351-8cd6-0029c2f4d72b" providerId="ADAL" clId="{B0479A96-A91F-4234-9105-F6FB6980A5CC}" dt="2023-08-16T15:59:14.984" v="6755" actId="6549"/>
          <ac:spMkLst>
            <pc:docMk/>
            <pc:sldMk cId="489796882" sldId="901"/>
            <ac:spMk id="11" creationId="{05128D00-05FD-A554-E040-7795B0F07315}"/>
          </ac:spMkLst>
        </pc:spChg>
        <pc:spChg chg="mod">
          <ac:chgData name="Brigitte Beaulne-Syp" userId="62e456d8-ed4c-4351-8cd6-0029c2f4d72b" providerId="ADAL" clId="{B0479A96-A91F-4234-9105-F6FB6980A5CC}" dt="2023-08-16T15:56:33.523" v="6499" actId="6549"/>
          <ac:spMkLst>
            <pc:docMk/>
            <pc:sldMk cId="489796882" sldId="901"/>
            <ac:spMk id="12" creationId="{BF7FCE15-628D-5C97-AE03-D0034593816A}"/>
          </ac:spMkLst>
        </pc:spChg>
        <pc:extLst>
          <p:ext xmlns:p="http://schemas.openxmlformats.org/presentationml/2006/main" uri="{D6D511B9-2390-475A-947B-AFAB55BFBCF1}">
            <pc226:cmChg xmlns:pc226="http://schemas.microsoft.com/office/powerpoint/2022/06/main/command" chg="mod">
              <pc226:chgData name="Brigitte Beaulne-Syp" userId="62e456d8-ed4c-4351-8cd6-0029c2f4d72b" providerId="ADAL" clId="{B0479A96-A91F-4234-9105-F6FB6980A5CC}" dt="2023-08-22T13:52:51.130" v="16119"/>
              <pc2:cmMkLst xmlns:pc2="http://schemas.microsoft.com/office/powerpoint/2019/9/main/command">
                <pc:docMk/>
                <pc:sldMk cId="489796882" sldId="901"/>
                <pc2:cmMk id="{9451F7A1-6FC7-4AE9-BC3C-E3D37A2DD8A6}"/>
              </pc2:cmMkLst>
            </pc226:cmChg>
            <pc226:cmChg xmlns:pc226="http://schemas.microsoft.com/office/powerpoint/2022/06/main/command" chg="mod modRxn">
              <pc226:chgData name="Brigitte Beaulne-Syp" userId="62e456d8-ed4c-4351-8cd6-0029c2f4d72b" providerId="ADAL" clId="{B0479A96-A91F-4234-9105-F6FB6980A5CC}" dt="2023-08-17T15:17:13.958" v="16073" actId="20577"/>
              <pc2:cmMkLst xmlns:pc2="http://schemas.microsoft.com/office/powerpoint/2019/9/main/command">
                <pc:docMk/>
                <pc:sldMk cId="489796882" sldId="901"/>
                <pc2:cmMk id="{DB6EB0C5-26CF-4925-A3A5-7FC6A5549933}"/>
              </pc2:cmMkLst>
            </pc226:cmChg>
          </p:ext>
        </pc:extLst>
      </pc:sldChg>
      <pc:sldChg chg="modSp mod modNotes">
        <pc:chgData name="Brigitte Beaulne-Syp" userId="62e456d8-ed4c-4351-8cd6-0029c2f4d72b" providerId="ADAL" clId="{B0479A96-A91F-4234-9105-F6FB6980A5CC}" dt="2023-08-22T19:03:18.954" v="25004" actId="12"/>
        <pc:sldMkLst>
          <pc:docMk/>
          <pc:sldMk cId="3049067984" sldId="902"/>
        </pc:sldMkLst>
        <pc:spChg chg="mod">
          <ac:chgData name="Brigitte Beaulne-Syp" userId="62e456d8-ed4c-4351-8cd6-0029c2f4d72b" providerId="ADAL" clId="{B0479A96-A91F-4234-9105-F6FB6980A5CC}" dt="2023-08-22T18:20:23.329" v="22209" actId="790"/>
          <ac:spMkLst>
            <pc:docMk/>
            <pc:sldMk cId="3049067984" sldId="902"/>
            <ac:spMk id="2" creationId="{9E6FA675-FBA9-47E1-8900-5608EC5F8183}"/>
          </ac:spMkLst>
        </pc:spChg>
        <pc:spChg chg="mod">
          <ac:chgData name="Brigitte Beaulne-Syp" userId="62e456d8-ed4c-4351-8cd6-0029c2f4d72b" providerId="ADAL" clId="{B0479A96-A91F-4234-9105-F6FB6980A5CC}" dt="2023-08-16T16:02:16.584" v="7037" actId="6549"/>
          <ac:spMkLst>
            <pc:docMk/>
            <pc:sldMk cId="3049067984" sldId="902"/>
            <ac:spMk id="6" creationId="{FFBA5815-18F8-81BE-C83E-8B41821EB750}"/>
          </ac:spMkLst>
        </pc:spChg>
        <pc:spChg chg="mod">
          <ac:chgData name="Brigitte Beaulne-Syp" userId="62e456d8-ed4c-4351-8cd6-0029c2f4d72b" providerId="ADAL" clId="{B0479A96-A91F-4234-9105-F6FB6980A5CC}" dt="2023-08-16T16:02:22.350" v="7047" actId="20577"/>
          <ac:spMkLst>
            <pc:docMk/>
            <pc:sldMk cId="3049067984" sldId="902"/>
            <ac:spMk id="8" creationId="{4E410264-21F4-177C-7218-F9595BC808E2}"/>
          </ac:spMkLst>
        </pc:spChg>
        <pc:spChg chg="mod">
          <ac:chgData name="Brigitte Beaulne-Syp" userId="62e456d8-ed4c-4351-8cd6-0029c2f4d72b" providerId="ADAL" clId="{B0479A96-A91F-4234-9105-F6FB6980A5CC}" dt="2023-08-16T16:02:57.083" v="7129" actId="6549"/>
          <ac:spMkLst>
            <pc:docMk/>
            <pc:sldMk cId="3049067984" sldId="902"/>
            <ac:spMk id="9" creationId="{E4A4CD6D-123E-6742-25EE-59D62E841D19}"/>
          </ac:spMkLst>
        </pc:spChg>
        <pc:spChg chg="mod">
          <ac:chgData name="Brigitte Beaulne-Syp" userId="62e456d8-ed4c-4351-8cd6-0029c2f4d72b" providerId="ADAL" clId="{B0479A96-A91F-4234-9105-F6FB6980A5CC}" dt="2023-08-16T20:16:52.139" v="15971" actId="20577"/>
          <ac:spMkLst>
            <pc:docMk/>
            <pc:sldMk cId="3049067984" sldId="902"/>
            <ac:spMk id="10" creationId="{6E59CFB4-04A6-78E4-2732-366AE2DD88D5}"/>
          </ac:spMkLst>
        </pc:spChg>
        <pc:spChg chg="mod">
          <ac:chgData name="Brigitte Beaulne-Syp" userId="62e456d8-ed4c-4351-8cd6-0029c2f4d72b" providerId="ADAL" clId="{B0479A96-A91F-4234-9105-F6FB6980A5CC}" dt="2023-08-16T16:01:00.017" v="6877" actId="6549"/>
          <ac:spMkLst>
            <pc:docMk/>
            <pc:sldMk cId="3049067984" sldId="902"/>
            <ac:spMk id="44" creationId="{5A797E37-C91A-095E-2F7E-17DDB59F81CC}"/>
          </ac:spMkLst>
        </pc:spChg>
        <pc:spChg chg="mod">
          <ac:chgData name="Brigitte Beaulne-Syp" userId="62e456d8-ed4c-4351-8cd6-0029c2f4d72b" providerId="ADAL" clId="{B0479A96-A91F-4234-9105-F6FB6980A5CC}" dt="2023-08-16T16:01:03.149" v="6879" actId="6549"/>
          <ac:spMkLst>
            <pc:docMk/>
            <pc:sldMk cId="3049067984" sldId="902"/>
            <ac:spMk id="47" creationId="{31426115-534D-E039-E614-5E14C28E0331}"/>
          </ac:spMkLst>
        </pc:spChg>
        <pc:spChg chg="mod">
          <ac:chgData name="Brigitte Beaulne-Syp" userId="62e456d8-ed4c-4351-8cd6-0029c2f4d72b" providerId="ADAL" clId="{B0479A96-A91F-4234-9105-F6FB6980A5CC}" dt="2023-08-16T16:00:56.451" v="6875" actId="6549"/>
          <ac:spMkLst>
            <pc:docMk/>
            <pc:sldMk cId="3049067984" sldId="902"/>
            <ac:spMk id="48" creationId="{933204E4-C91D-D640-EC90-82D92C434553}"/>
          </ac:spMkLst>
        </pc:spChg>
        <pc:spChg chg="mod">
          <ac:chgData name="Brigitte Beaulne-Syp" userId="62e456d8-ed4c-4351-8cd6-0029c2f4d72b" providerId="ADAL" clId="{B0479A96-A91F-4234-9105-F6FB6980A5CC}" dt="2023-08-16T16:01:15.138" v="6917" actId="6549"/>
          <ac:spMkLst>
            <pc:docMk/>
            <pc:sldMk cId="3049067984" sldId="902"/>
            <ac:spMk id="49" creationId="{19D0EE38-0417-4070-0688-E51E942A3D9F}"/>
          </ac:spMkLst>
        </pc:spChg>
      </pc:sldChg>
      <pc:sldChg chg="modSp mod addCm modCm">
        <pc:chgData name="Brigitte Beaulne-Syp" userId="62e456d8-ed4c-4351-8cd6-0029c2f4d72b" providerId="ADAL" clId="{B0479A96-A91F-4234-9105-F6FB6980A5CC}" dt="2023-08-22T13:57:36.169" v="16234" actId="12"/>
        <pc:sldMkLst>
          <pc:docMk/>
          <pc:sldMk cId="1139931720" sldId="925"/>
        </pc:sldMkLst>
        <pc:spChg chg="mod">
          <ac:chgData name="Brigitte Beaulne-Syp" userId="62e456d8-ed4c-4351-8cd6-0029c2f4d72b" providerId="ADAL" clId="{B0479A96-A91F-4234-9105-F6FB6980A5CC}" dt="2023-08-16T17:51:37.130" v="9019" actId="20577"/>
          <ac:spMkLst>
            <pc:docMk/>
            <pc:sldMk cId="1139931720" sldId="925"/>
            <ac:spMk id="2" creationId="{9E6FA675-FBA9-47E1-8900-5608EC5F8183}"/>
          </ac:spMkLst>
        </pc:spChg>
        <pc:spChg chg="mod">
          <ac:chgData name="Brigitte Beaulne-Syp" userId="62e456d8-ed4c-4351-8cd6-0029c2f4d72b" providerId="ADAL" clId="{B0479A96-A91F-4234-9105-F6FB6980A5CC}" dt="2023-08-22T13:57:36.169" v="16234" actId="12"/>
          <ac:spMkLst>
            <pc:docMk/>
            <pc:sldMk cId="1139931720" sldId="925"/>
            <ac:spMk id="3" creationId="{273AA511-A876-0EB9-35F3-0B8FBE49D6DE}"/>
          </ac:spMkLst>
        </pc:spChg>
        <pc:extLst>
          <p:ext xmlns:p="http://schemas.openxmlformats.org/presentationml/2006/main" uri="{D6D511B9-2390-475A-947B-AFAB55BFBCF1}">
            <pc226:cmChg xmlns:pc226="http://schemas.microsoft.com/office/powerpoint/2022/06/main/command" chg="add mod">
              <pc226:chgData name="Brigitte Beaulne-Syp" userId="62e456d8-ed4c-4351-8cd6-0029c2f4d72b" providerId="ADAL" clId="{B0479A96-A91F-4234-9105-F6FB6980A5CC}" dt="2023-08-22T13:57:31.883" v="16233" actId="20577"/>
              <pc2:cmMkLst xmlns:pc2="http://schemas.microsoft.com/office/powerpoint/2019/9/main/command">
                <pc:docMk/>
                <pc:sldMk cId="1139931720" sldId="925"/>
                <pc2:cmMk id="{BA8E6C4A-D253-4411-9C56-939F6450151E}"/>
              </pc2:cmMkLst>
            </pc226:cmChg>
          </p:ext>
        </pc:extLst>
      </pc:sldChg>
      <pc:sldChg chg="modSp mod addCm delCm modNotes">
        <pc:chgData name="Brigitte Beaulne-Syp" userId="62e456d8-ed4c-4351-8cd6-0029c2f4d72b" providerId="ADAL" clId="{B0479A96-A91F-4234-9105-F6FB6980A5CC}" dt="2023-08-22T14:54:13.234" v="16641" actId="6549"/>
        <pc:sldMkLst>
          <pc:docMk/>
          <pc:sldMk cId="1189357909" sldId="926"/>
        </pc:sldMkLst>
        <pc:spChg chg="mod">
          <ac:chgData name="Brigitte Beaulne-Syp" userId="62e456d8-ed4c-4351-8cd6-0029c2f4d72b" providerId="ADAL" clId="{B0479A96-A91F-4234-9105-F6FB6980A5CC}" dt="2023-08-14T21:21:07.401" v="734" actId="6549"/>
          <ac:spMkLst>
            <pc:docMk/>
            <pc:sldMk cId="1189357909" sldId="926"/>
            <ac:spMk id="12" creationId="{9178F6B0-FA7F-C723-0EA1-F90B35E26DFB}"/>
          </ac:spMkLst>
        </pc:spChg>
        <pc:spChg chg="mod">
          <ac:chgData name="Brigitte Beaulne-Syp" userId="62e456d8-ed4c-4351-8cd6-0029c2f4d72b" providerId="ADAL" clId="{B0479A96-A91F-4234-9105-F6FB6980A5CC}" dt="2023-08-14T21:20:53.105" v="682" actId="6549"/>
          <ac:spMkLst>
            <pc:docMk/>
            <pc:sldMk cId="1189357909" sldId="926"/>
            <ac:spMk id="14" creationId="{1309CBEA-41A9-C478-81B6-F285975944B2}"/>
          </ac:spMkLst>
        </pc:spChg>
        <pc:spChg chg="mod">
          <ac:chgData name="Brigitte Beaulne-Syp" userId="62e456d8-ed4c-4351-8cd6-0029c2f4d72b" providerId="ADAL" clId="{B0479A96-A91F-4234-9105-F6FB6980A5CC}" dt="2023-08-15T21:07:24.581" v="2641" actId="20577"/>
          <ac:spMkLst>
            <pc:docMk/>
            <pc:sldMk cId="1189357909" sldId="926"/>
            <ac:spMk id="19" creationId="{BBFB1A81-2C4B-E93D-B302-434124BCFD58}"/>
          </ac:spMkLst>
        </pc:spChg>
        <pc:spChg chg="mod">
          <ac:chgData name="Brigitte Beaulne-Syp" userId="62e456d8-ed4c-4351-8cd6-0029c2f4d72b" providerId="ADAL" clId="{B0479A96-A91F-4234-9105-F6FB6980A5CC}" dt="2023-08-14T21:22:58.818" v="829" actId="20577"/>
          <ac:spMkLst>
            <pc:docMk/>
            <pc:sldMk cId="1189357909" sldId="926"/>
            <ac:spMk id="22" creationId="{5A5F354D-4CB8-EDA2-39E9-4E1B28D6670F}"/>
          </ac:spMkLst>
        </pc:spChg>
        <pc:spChg chg="mod">
          <ac:chgData name="Brigitte Beaulne-Syp" userId="62e456d8-ed4c-4351-8cd6-0029c2f4d72b" providerId="ADAL" clId="{B0479A96-A91F-4234-9105-F6FB6980A5CC}" dt="2023-08-14T21:22:28.829" v="804" actId="6549"/>
          <ac:spMkLst>
            <pc:docMk/>
            <pc:sldMk cId="1189357909" sldId="926"/>
            <ac:spMk id="23" creationId="{D6D7F413-CF3B-0ACC-0A07-99F11A409ED2}"/>
          </ac:spMkLst>
        </pc:spChg>
        <pc:extLst>
          <p:ext xmlns:p="http://schemas.openxmlformats.org/presentationml/2006/main" uri="{D6D511B9-2390-475A-947B-AFAB55BFBCF1}">
            <pc226:cmChg xmlns:pc226="http://schemas.microsoft.com/office/powerpoint/2022/06/main/command" chg="add">
              <pc226:chgData name="Brigitte Beaulne-Syp" userId="62e456d8-ed4c-4351-8cd6-0029c2f4d72b" providerId="ADAL" clId="{B0479A96-A91F-4234-9105-F6FB6980A5CC}" dt="2023-08-14T21:23:31.661" v="830"/>
              <pc2:cmMkLst xmlns:pc2="http://schemas.microsoft.com/office/powerpoint/2019/9/main/command">
                <pc:docMk/>
                <pc:sldMk cId="1189357909" sldId="926"/>
                <pc2:cmMk id="{F5A3AD82-D430-4496-9B77-02FD861DC0A3}"/>
              </pc2:cmMkLst>
            </pc226:cmChg>
            <pc226:cmChg xmlns:pc226="http://schemas.microsoft.com/office/powerpoint/2022/06/main/command" chg="add del">
              <pc226:chgData name="Brigitte Beaulne-Syp" userId="62e456d8-ed4c-4351-8cd6-0029c2f4d72b" providerId="ADAL" clId="{B0479A96-A91F-4234-9105-F6FB6980A5CC}" dt="2023-08-14T21:22:15.470" v="785"/>
              <pc2:cmMkLst xmlns:pc2="http://schemas.microsoft.com/office/powerpoint/2019/9/main/command">
                <pc:docMk/>
                <pc:sldMk cId="1189357909" sldId="926"/>
                <pc2:cmMk id="{598140BD-45BA-4BAE-8790-37449FA1BB28}"/>
              </pc2:cmMkLst>
            </pc226:cmChg>
          </p:ext>
        </pc:extLst>
      </pc:sldChg>
      <pc:sldChg chg="modSp mod modCm">
        <pc:chgData name="Brigitte Beaulne-Syp" userId="62e456d8-ed4c-4351-8cd6-0029c2f4d72b" providerId="ADAL" clId="{B0479A96-A91F-4234-9105-F6FB6980A5CC}" dt="2023-08-22T20:38:58.148" v="28197"/>
        <pc:sldMkLst>
          <pc:docMk/>
          <pc:sldMk cId="21052406" sldId="927"/>
        </pc:sldMkLst>
        <pc:spChg chg="mod">
          <ac:chgData name="Brigitte Beaulne-Syp" userId="62e456d8-ed4c-4351-8cd6-0029c2f4d72b" providerId="ADAL" clId="{B0479A96-A91F-4234-9105-F6FB6980A5CC}" dt="2023-08-16T19:31:42.720" v="13369" actId="6549"/>
          <ac:spMkLst>
            <pc:docMk/>
            <pc:sldMk cId="21052406" sldId="927"/>
            <ac:spMk id="2" creationId="{98E3E96A-4304-6BDE-4401-C570565EC214}"/>
          </ac:spMkLst>
        </pc:spChg>
        <pc:spChg chg="mod">
          <ac:chgData name="Brigitte Beaulne-Syp" userId="62e456d8-ed4c-4351-8cd6-0029c2f4d72b" providerId="ADAL" clId="{B0479A96-A91F-4234-9105-F6FB6980A5CC}" dt="2023-08-22T14:00:06.878" v="16252" actId="20577"/>
          <ac:spMkLst>
            <pc:docMk/>
            <pc:sldMk cId="21052406" sldId="927"/>
            <ac:spMk id="8" creationId="{2BEE6BFA-A451-6F6B-31E3-E6AF1F423073}"/>
          </ac:spMkLst>
        </pc:spChg>
        <pc:graphicFrameChg chg="mod">
          <ac:chgData name="Brigitte Beaulne-Syp" userId="62e456d8-ed4c-4351-8cd6-0029c2f4d72b" providerId="ADAL" clId="{B0479A96-A91F-4234-9105-F6FB6980A5CC}" dt="2023-08-16T19:38:12.666" v="14141" actId="20577"/>
          <ac:graphicFrameMkLst>
            <pc:docMk/>
            <pc:sldMk cId="21052406" sldId="927"/>
            <ac:graphicFrameMk id="6" creationId="{9B15D334-E252-7830-0AB6-42A29D955D3B}"/>
          </ac:graphicFrameMkLst>
        </pc:graphicFrameChg>
        <pc:extLst>
          <p:ext xmlns:p="http://schemas.openxmlformats.org/presentationml/2006/main" uri="{D6D511B9-2390-475A-947B-AFAB55BFBCF1}">
            <pc226:cmChg xmlns:pc226="http://schemas.microsoft.com/office/powerpoint/2022/06/main/command" chg="mod">
              <pc226:chgData name="Brigitte Beaulne-Syp" userId="62e456d8-ed4c-4351-8cd6-0029c2f4d72b" providerId="ADAL" clId="{B0479A96-A91F-4234-9105-F6FB6980A5CC}" dt="2023-08-22T20:38:58.148" v="28197"/>
              <pc2:cmMkLst xmlns:pc2="http://schemas.microsoft.com/office/powerpoint/2019/9/main/command">
                <pc:docMk/>
                <pc:sldMk cId="21052406" sldId="927"/>
                <pc2:cmMk id="{57044C32-819D-4294-9FCE-F10ABD1D0264}"/>
              </pc2:cmMkLst>
            </pc226:cmChg>
            <pc226:cmChg xmlns:pc226="http://schemas.microsoft.com/office/powerpoint/2022/06/main/command" chg="mod">
              <pc226:chgData name="Brigitte Beaulne-Syp" userId="62e456d8-ed4c-4351-8cd6-0029c2f4d72b" providerId="ADAL" clId="{B0479A96-A91F-4234-9105-F6FB6980A5CC}" dt="2023-08-16T19:31:42.720" v="13369" actId="6549"/>
              <pc2:cmMkLst xmlns:pc2="http://schemas.microsoft.com/office/powerpoint/2019/9/main/command">
                <pc:docMk/>
                <pc:sldMk cId="21052406" sldId="927"/>
                <pc2:cmMk id="{59B575B6-6285-48FB-A82D-0162E95DDAE6}"/>
              </pc2:cmMkLst>
            </pc226:cmChg>
            <pc226:cmChg xmlns:pc226="http://schemas.microsoft.com/office/powerpoint/2022/06/main/command" chg="mod">
              <pc226:chgData name="Brigitte Beaulne-Syp" userId="62e456d8-ed4c-4351-8cd6-0029c2f4d72b" providerId="ADAL" clId="{B0479A96-A91F-4234-9105-F6FB6980A5CC}" dt="2023-08-16T19:37:45.139" v="14094" actId="20577"/>
              <pc2:cmMkLst xmlns:pc2="http://schemas.microsoft.com/office/powerpoint/2019/9/main/command">
                <pc:docMk/>
                <pc:sldMk cId="21052406" sldId="927"/>
                <pc2:cmMk id="{10595DCC-088A-4F41-88AE-436A8D406260}"/>
              </pc2:cmMkLst>
            </pc226:cmChg>
            <pc226:cmChg xmlns:pc226="http://schemas.microsoft.com/office/powerpoint/2022/06/main/command" chg="mod">
              <pc226:chgData name="Brigitte Beaulne-Syp" userId="62e456d8-ed4c-4351-8cd6-0029c2f4d72b" providerId="ADAL" clId="{B0479A96-A91F-4234-9105-F6FB6980A5CC}" dt="2023-08-16T19:37:45.139" v="14094" actId="20577"/>
              <pc2:cmMkLst xmlns:pc2="http://schemas.microsoft.com/office/powerpoint/2019/9/main/command">
                <pc:docMk/>
                <pc:sldMk cId="21052406" sldId="927"/>
                <pc2:cmMk id="{5F4877CF-FA89-4537-AE23-CE89A008E784}"/>
              </pc2:cmMkLst>
            </pc226:cmChg>
            <pc226:cmChg xmlns:pc226="http://schemas.microsoft.com/office/powerpoint/2022/06/main/command" chg="mod">
              <pc226:chgData name="Brigitte Beaulne-Syp" userId="62e456d8-ed4c-4351-8cd6-0029c2f4d72b" providerId="ADAL" clId="{B0479A96-A91F-4234-9105-F6FB6980A5CC}" dt="2023-08-22T20:38:54.850" v="28196"/>
              <pc2:cmMkLst xmlns:pc2="http://schemas.microsoft.com/office/powerpoint/2019/9/main/command">
                <pc:docMk/>
                <pc:sldMk cId="21052406" sldId="927"/>
                <pc2:cmMk id="{6C68D8EB-8714-44A3-A9AF-CDC0BA8B1619}"/>
              </pc2:cmMkLst>
            </pc226:cmChg>
          </p:ext>
        </pc:extLst>
      </pc:sldChg>
      <pc:sldChg chg="modSp mod modCm modNotesTx">
        <pc:chgData name="Brigitte Beaulne-Syp" userId="62e456d8-ed4c-4351-8cd6-0029c2f4d72b" providerId="ADAL" clId="{B0479A96-A91F-4234-9105-F6FB6980A5CC}" dt="2023-08-22T20:38:07.413" v="28192" actId="6549"/>
        <pc:sldMkLst>
          <pc:docMk/>
          <pc:sldMk cId="374368671" sldId="928"/>
        </pc:sldMkLst>
        <pc:spChg chg="mod">
          <ac:chgData name="Brigitte Beaulne-Syp" userId="62e456d8-ed4c-4351-8cd6-0029c2f4d72b" providerId="ADAL" clId="{B0479A96-A91F-4234-9105-F6FB6980A5CC}" dt="2023-08-22T14:01:25.328" v="16276" actId="20577"/>
          <ac:spMkLst>
            <pc:docMk/>
            <pc:sldMk cId="374368671" sldId="928"/>
            <ac:spMk id="2" creationId="{04038EAA-2782-94D2-6719-7E228699C716}"/>
          </ac:spMkLst>
        </pc:spChg>
        <pc:graphicFrameChg chg="mod">
          <ac:chgData name="Brigitte Beaulne-Syp" userId="62e456d8-ed4c-4351-8cd6-0029c2f4d72b" providerId="ADAL" clId="{B0479A96-A91F-4234-9105-F6FB6980A5CC}" dt="2023-08-16T19:45:42.709" v="14542" actId="20577"/>
          <ac:graphicFrameMkLst>
            <pc:docMk/>
            <pc:sldMk cId="374368671" sldId="928"/>
            <ac:graphicFrameMk id="3" creationId="{2C66D056-7459-4D4E-C56A-BD4D5923B34D}"/>
          </ac:graphicFrameMkLst>
        </pc:graphicFrameChg>
        <pc:extLst>
          <p:ext xmlns:p="http://schemas.openxmlformats.org/presentationml/2006/main" uri="{D6D511B9-2390-475A-947B-AFAB55BFBCF1}">
            <pc226:cmChg xmlns:pc226="http://schemas.microsoft.com/office/powerpoint/2022/06/main/command" chg="mod modRxn">
              <pc226:chgData name="Brigitte Beaulne-Syp" userId="62e456d8-ed4c-4351-8cd6-0029c2f4d72b" providerId="ADAL" clId="{B0479A96-A91F-4234-9105-F6FB6980A5CC}" dt="2023-08-22T14:01:25.328" v="16276" actId="20577"/>
              <pc2:cmMkLst xmlns:pc2="http://schemas.microsoft.com/office/powerpoint/2019/9/main/command">
                <pc:docMk/>
                <pc:sldMk cId="374368671" sldId="928"/>
                <pc2:cmMk id="{45A84CCE-F2E1-4BA7-9AC1-5697B730FFF3}"/>
              </pc2:cmMkLst>
            </pc226:cmChg>
          </p:ext>
        </pc:extLst>
      </pc:sldChg>
      <pc:sldChg chg="modSp mod modCm">
        <pc:chgData name="Brigitte Beaulne-Syp" userId="62e456d8-ed4c-4351-8cd6-0029c2f4d72b" providerId="ADAL" clId="{B0479A96-A91F-4234-9105-F6FB6980A5CC}" dt="2023-08-22T13:59:19.846" v="16251" actId="20577"/>
        <pc:sldMkLst>
          <pc:docMk/>
          <pc:sldMk cId="4108228885" sldId="929"/>
        </pc:sldMkLst>
        <pc:spChg chg="mod">
          <ac:chgData name="Brigitte Beaulne-Syp" userId="62e456d8-ed4c-4351-8cd6-0029c2f4d72b" providerId="ADAL" clId="{B0479A96-A91F-4234-9105-F6FB6980A5CC}" dt="2023-08-16T19:20:53.245" v="12455" actId="6549"/>
          <ac:spMkLst>
            <pc:docMk/>
            <pc:sldMk cId="4108228885" sldId="929"/>
            <ac:spMk id="2" creationId="{EBA8B3AB-26C9-FDBC-41C4-ACE141D4CB65}"/>
          </ac:spMkLst>
        </pc:spChg>
        <pc:spChg chg="mod">
          <ac:chgData name="Brigitte Beaulne-Syp" userId="62e456d8-ed4c-4351-8cd6-0029c2f4d72b" providerId="ADAL" clId="{B0479A96-A91F-4234-9105-F6FB6980A5CC}" dt="2023-08-22T13:59:19.846" v="16251" actId="20577"/>
          <ac:spMkLst>
            <pc:docMk/>
            <pc:sldMk cId="4108228885" sldId="929"/>
            <ac:spMk id="6" creationId="{50884E0A-AA4B-5B8D-24EC-EE55477F7045}"/>
          </ac:spMkLst>
        </pc:spChg>
        <pc:graphicFrameChg chg="mod">
          <ac:chgData name="Brigitte Beaulne-Syp" userId="62e456d8-ed4c-4351-8cd6-0029c2f4d72b" providerId="ADAL" clId="{B0479A96-A91F-4234-9105-F6FB6980A5CC}" dt="2023-08-16T19:21:20.434" v="12496" actId="20577"/>
          <ac:graphicFrameMkLst>
            <pc:docMk/>
            <pc:sldMk cId="4108228885" sldId="929"/>
            <ac:graphicFrameMk id="4" creationId="{93820AE1-37E4-FCC9-6268-94D1D534CB85}"/>
          </ac:graphicFrameMkLst>
        </pc:graphicFrameChg>
        <pc:extLst>
          <p:ext xmlns:p="http://schemas.openxmlformats.org/presentationml/2006/main" uri="{D6D511B9-2390-475A-947B-AFAB55BFBCF1}">
            <pc226:cmChg xmlns:pc226="http://schemas.microsoft.com/office/powerpoint/2022/06/main/command" chg="mod">
              <pc226:chgData name="Brigitte Beaulne-Syp" userId="62e456d8-ed4c-4351-8cd6-0029c2f4d72b" providerId="ADAL" clId="{B0479A96-A91F-4234-9105-F6FB6980A5CC}" dt="2023-08-16T20:19:31.594" v="16009" actId="6549"/>
              <pc2:cmMkLst xmlns:pc2="http://schemas.microsoft.com/office/powerpoint/2019/9/main/command">
                <pc:docMk/>
                <pc:sldMk cId="4108228885" sldId="929"/>
                <pc2:cmMk id="{87FF071D-916D-4507-8BC3-20269B7B812D}"/>
              </pc2:cmMkLst>
            </pc226:cmChg>
            <pc226:cmChg xmlns:pc226="http://schemas.microsoft.com/office/powerpoint/2022/06/main/command" chg="mod">
              <pc226:chgData name="Brigitte Beaulne-Syp" userId="62e456d8-ed4c-4351-8cd6-0029c2f4d72b" providerId="ADAL" clId="{B0479A96-A91F-4234-9105-F6FB6980A5CC}" dt="2023-08-16T20:19:31.594" v="16009" actId="6549"/>
              <pc2:cmMkLst xmlns:pc2="http://schemas.microsoft.com/office/powerpoint/2019/9/main/command">
                <pc:docMk/>
                <pc:sldMk cId="4108228885" sldId="929"/>
                <pc2:cmMk id="{B5671C24-B18F-4A43-A239-848E069F5996}"/>
              </pc2:cmMkLst>
            </pc226:cmChg>
            <pc226:cmChg xmlns:pc226="http://schemas.microsoft.com/office/powerpoint/2022/06/main/command" chg="mod">
              <pc226:chgData name="Brigitte Beaulne-Syp" userId="62e456d8-ed4c-4351-8cd6-0029c2f4d72b" providerId="ADAL" clId="{B0479A96-A91F-4234-9105-F6FB6980A5CC}" dt="2023-08-22T13:59:19.846" v="16251" actId="20577"/>
              <pc2:cmMkLst xmlns:pc2="http://schemas.microsoft.com/office/powerpoint/2019/9/main/command">
                <pc:docMk/>
                <pc:sldMk cId="4108228885" sldId="929"/>
                <pc2:cmMk id="{9A9C0852-2ACA-4D46-B504-E3A273CC20FA}"/>
              </pc2:cmMkLst>
            </pc226:cmChg>
            <pc226:cmChg xmlns:pc226="http://schemas.microsoft.com/office/powerpoint/2022/06/main/command" chg="mod">
              <pc226:chgData name="Brigitte Beaulne-Syp" userId="62e456d8-ed4c-4351-8cd6-0029c2f4d72b" providerId="ADAL" clId="{B0479A96-A91F-4234-9105-F6FB6980A5CC}" dt="2023-08-16T19:20:53.245" v="12455" actId="6549"/>
              <pc2:cmMkLst xmlns:pc2="http://schemas.microsoft.com/office/powerpoint/2019/9/main/command">
                <pc:docMk/>
                <pc:sldMk cId="4108228885" sldId="929"/>
                <pc2:cmMk id="{5D7F8F8E-F573-4CE8-8984-022BEF3FF6FD}"/>
              </pc2:cmMkLst>
            </pc226:cmChg>
          </p:ext>
        </pc:extLst>
      </pc:sldChg>
      <pc:sldChg chg="modCm">
        <pc:chgData name="Brigitte Beaulne-Syp" userId="62e456d8-ed4c-4351-8cd6-0029c2f4d72b" providerId="ADAL" clId="{B0479A96-A91F-4234-9105-F6FB6980A5CC}" dt="2023-08-15T21:38:20.633" v="3836"/>
        <pc:sldMkLst>
          <pc:docMk/>
          <pc:sldMk cId="2899052514" sldId="930"/>
        </pc:sldMkLst>
        <pc:extLst>
          <p:ext xmlns:p="http://schemas.openxmlformats.org/presentationml/2006/main" uri="{D6D511B9-2390-475A-947B-AFAB55BFBCF1}">
            <pc226:cmChg xmlns:pc226="http://schemas.microsoft.com/office/powerpoint/2022/06/main/command" chg="">
              <pc226:chgData name="Brigitte Beaulne-Syp" userId="62e456d8-ed4c-4351-8cd6-0029c2f4d72b" providerId="ADAL" clId="{B0479A96-A91F-4234-9105-F6FB6980A5CC}" dt="2023-08-15T21:38:20.633" v="3836"/>
              <pc2:cmMkLst xmlns:pc2="http://schemas.microsoft.com/office/powerpoint/2019/9/main/command">
                <pc:docMk/>
                <pc:sldMk cId="2899052514" sldId="930"/>
                <pc2:cmMk id="{D32E04B5-A69B-4910-B3B5-ECB8F2F06E56}"/>
              </pc2:cmMkLst>
              <pc226:cmRplyChg chg="add">
                <pc226:chgData name="Brigitte Beaulne-Syp" userId="62e456d8-ed4c-4351-8cd6-0029c2f4d72b" providerId="ADAL" clId="{B0479A96-A91F-4234-9105-F6FB6980A5CC}" dt="2023-08-15T21:38:20.633" v="3836"/>
                <pc2:cmRplyMkLst xmlns:pc2="http://schemas.microsoft.com/office/powerpoint/2019/9/main/command">
                  <pc:docMk/>
                  <pc:sldMk cId="2899052514" sldId="930"/>
                  <pc2:cmMk id="{D32E04B5-A69B-4910-B3B5-ECB8F2F06E56}"/>
                  <pc2:cmRplyMk id="{153F4A89-6775-4F12-96E2-8ED6644E20A1}"/>
                </pc2:cmRplyMkLst>
              </pc226:cmRplyChg>
            </pc226:cmChg>
          </p:ext>
        </pc:extLst>
      </pc:sldChg>
      <pc:sldChg chg="addSp delSp modSp mod modCm">
        <pc:chgData name="Brigitte Beaulne-Syp" userId="62e456d8-ed4c-4351-8cd6-0029c2f4d72b" providerId="ADAL" clId="{B0479A96-A91F-4234-9105-F6FB6980A5CC}" dt="2023-08-22T14:00:32.642" v="16254" actId="6549"/>
        <pc:sldMkLst>
          <pc:docMk/>
          <pc:sldMk cId="82154370" sldId="933"/>
        </pc:sldMkLst>
        <pc:spChg chg="mod">
          <ac:chgData name="Brigitte Beaulne-Syp" userId="62e456d8-ed4c-4351-8cd6-0029c2f4d72b" providerId="ADAL" clId="{B0479A96-A91F-4234-9105-F6FB6980A5CC}" dt="2023-08-22T14:00:32.642" v="16254" actId="6549"/>
          <ac:spMkLst>
            <pc:docMk/>
            <pc:sldMk cId="82154370" sldId="933"/>
            <ac:spMk id="4" creationId="{A38634FA-C8DE-5DDA-A6D4-C856B9FF3223}"/>
          </ac:spMkLst>
        </pc:spChg>
        <pc:picChg chg="add mod">
          <ac:chgData name="Brigitte Beaulne-Syp" userId="62e456d8-ed4c-4351-8cd6-0029c2f4d72b" providerId="ADAL" clId="{B0479A96-A91F-4234-9105-F6FB6980A5CC}" dt="2023-08-15T22:14:20.610" v="3865" actId="14100"/>
          <ac:picMkLst>
            <pc:docMk/>
            <pc:sldMk cId="82154370" sldId="933"/>
            <ac:picMk id="3" creationId="{08205E69-45BA-0E4E-3EEF-0E524BC3CF47}"/>
          </ac:picMkLst>
        </pc:picChg>
        <pc:picChg chg="del">
          <ac:chgData name="Brigitte Beaulne-Syp" userId="62e456d8-ed4c-4351-8cd6-0029c2f4d72b" providerId="ADAL" clId="{B0479A96-A91F-4234-9105-F6FB6980A5CC}" dt="2023-08-15T22:14:00.418" v="3859" actId="478"/>
          <ac:picMkLst>
            <pc:docMk/>
            <pc:sldMk cId="82154370" sldId="933"/>
            <ac:picMk id="7" creationId="{8875A3F2-49EF-3C95-E2FE-16345022BD91}"/>
          </ac:picMkLst>
        </pc:picChg>
        <pc:extLst>
          <p:ext xmlns:p="http://schemas.openxmlformats.org/presentationml/2006/main" uri="{D6D511B9-2390-475A-947B-AFAB55BFBCF1}">
            <pc226:cmChg xmlns:pc226="http://schemas.microsoft.com/office/powerpoint/2022/06/main/command" chg="mod">
              <pc226:chgData name="Brigitte Beaulne-Syp" userId="62e456d8-ed4c-4351-8cd6-0029c2f4d72b" providerId="ADAL" clId="{B0479A96-A91F-4234-9105-F6FB6980A5CC}" dt="2023-08-15T21:47:13.882" v="3855" actId="20577"/>
              <pc2:cmMkLst xmlns:pc2="http://schemas.microsoft.com/office/powerpoint/2019/9/main/command">
                <pc:docMk/>
                <pc:sldMk cId="82154370" sldId="933"/>
                <pc2:cmMk id="{9BE10909-5029-4554-BE95-CE48B4BAFE04}"/>
              </pc2:cmMkLst>
            </pc226:cmChg>
            <pc226:cmChg xmlns:pc226="http://schemas.microsoft.com/office/powerpoint/2022/06/main/command" chg="mod">
              <pc226:chgData name="Brigitte Beaulne-Syp" userId="62e456d8-ed4c-4351-8cd6-0029c2f4d72b" providerId="ADAL" clId="{B0479A96-A91F-4234-9105-F6FB6980A5CC}" dt="2023-08-15T21:47:13.882" v="3855" actId="20577"/>
              <pc2:cmMkLst xmlns:pc2="http://schemas.microsoft.com/office/powerpoint/2019/9/main/command">
                <pc:docMk/>
                <pc:sldMk cId="82154370" sldId="933"/>
                <pc2:cmMk id="{6B843153-2BA8-4651-8F1F-6C9CBF65A566}"/>
              </pc2:cmMkLst>
            </pc226:cmChg>
            <pc226:cmChg xmlns:pc226="http://schemas.microsoft.com/office/powerpoint/2022/06/main/command" chg="mod">
              <pc226:chgData name="Brigitte Beaulne-Syp" userId="62e456d8-ed4c-4351-8cd6-0029c2f4d72b" providerId="ADAL" clId="{B0479A96-A91F-4234-9105-F6FB6980A5CC}" dt="2023-08-15T21:47:13.882" v="3855" actId="20577"/>
              <pc2:cmMkLst xmlns:pc2="http://schemas.microsoft.com/office/powerpoint/2019/9/main/command">
                <pc:docMk/>
                <pc:sldMk cId="82154370" sldId="933"/>
                <pc2:cmMk id="{21744558-CA1F-4F07-A399-B177BFB919FE}"/>
              </pc2:cmMkLst>
            </pc226:cmChg>
          </p:ext>
        </pc:extLst>
      </pc:sldChg>
      <pc:sldChg chg="modSp mod modNotes">
        <pc:chgData name="Brigitte Beaulne-Syp" userId="62e456d8-ed4c-4351-8cd6-0029c2f4d72b" providerId="ADAL" clId="{B0479A96-A91F-4234-9105-F6FB6980A5CC}" dt="2023-08-22T20:25:32.061" v="27796" actId="6549"/>
        <pc:sldMkLst>
          <pc:docMk/>
          <pc:sldMk cId="3696206481" sldId="934"/>
        </pc:sldMkLst>
        <pc:spChg chg="mod">
          <ac:chgData name="Brigitte Beaulne-Syp" userId="62e456d8-ed4c-4351-8cd6-0029c2f4d72b" providerId="ADAL" clId="{B0479A96-A91F-4234-9105-F6FB6980A5CC}" dt="2023-08-15T18:29:08.939" v="1231" actId="6549"/>
          <ac:spMkLst>
            <pc:docMk/>
            <pc:sldMk cId="3696206481" sldId="934"/>
            <ac:spMk id="2" creationId="{9E6FA675-FBA9-47E1-8900-5608EC5F8183}"/>
          </ac:spMkLst>
        </pc:spChg>
        <pc:graphicFrameChg chg="mod">
          <ac:chgData name="Brigitte Beaulne-Syp" userId="62e456d8-ed4c-4351-8cd6-0029c2f4d72b" providerId="ADAL" clId="{B0479A96-A91F-4234-9105-F6FB6980A5CC}" dt="2023-08-15T18:38:13.118" v="1660" actId="20577"/>
          <ac:graphicFrameMkLst>
            <pc:docMk/>
            <pc:sldMk cId="3696206481" sldId="934"/>
            <ac:graphicFrameMk id="4" creationId="{DBEB5927-C4FA-6350-53F3-FE694C234036}"/>
          </ac:graphicFrameMkLst>
        </pc:graphicFrameChg>
      </pc:sldChg>
      <pc:sldChg chg="modSp mod">
        <pc:chgData name="Brigitte Beaulne-Syp" userId="62e456d8-ed4c-4351-8cd6-0029c2f4d72b" providerId="ADAL" clId="{B0479A96-A91F-4234-9105-F6FB6980A5CC}" dt="2023-08-16T20:18:55.376" v="15995" actId="20577"/>
        <pc:sldMkLst>
          <pc:docMk/>
          <pc:sldMk cId="290598908" sldId="936"/>
        </pc:sldMkLst>
        <pc:spChg chg="mod">
          <ac:chgData name="Brigitte Beaulne-Syp" userId="62e456d8-ed4c-4351-8cd6-0029c2f4d72b" providerId="ADAL" clId="{B0479A96-A91F-4234-9105-F6FB6980A5CC}" dt="2023-08-16T17:53:21.204" v="9383" actId="6549"/>
          <ac:spMkLst>
            <pc:docMk/>
            <pc:sldMk cId="290598908" sldId="936"/>
            <ac:spMk id="2" creationId="{9E6FA675-FBA9-47E1-8900-5608EC5F8183}"/>
          </ac:spMkLst>
        </pc:spChg>
        <pc:spChg chg="mod">
          <ac:chgData name="Brigitte Beaulne-Syp" userId="62e456d8-ed4c-4351-8cd6-0029c2f4d72b" providerId="ADAL" clId="{B0479A96-A91F-4234-9105-F6FB6980A5CC}" dt="2023-08-16T19:11:14.933" v="11123" actId="6549"/>
          <ac:spMkLst>
            <pc:docMk/>
            <pc:sldMk cId="290598908" sldId="936"/>
            <ac:spMk id="7" creationId="{210112D2-ED25-5D41-014D-1213607B9607}"/>
          </ac:spMkLst>
        </pc:spChg>
        <pc:spChg chg="mod">
          <ac:chgData name="Brigitte Beaulne-Syp" userId="62e456d8-ed4c-4351-8cd6-0029c2f4d72b" providerId="ADAL" clId="{B0479A96-A91F-4234-9105-F6FB6980A5CC}" dt="2023-08-16T17:53:42.907" v="9422" actId="6549"/>
          <ac:spMkLst>
            <pc:docMk/>
            <pc:sldMk cId="290598908" sldId="936"/>
            <ac:spMk id="15" creationId="{AC2E02BF-62D1-1AA4-989F-3CA7955A4D67}"/>
          </ac:spMkLst>
        </pc:spChg>
        <pc:graphicFrameChg chg="mod">
          <ac:chgData name="Brigitte Beaulne-Syp" userId="62e456d8-ed4c-4351-8cd6-0029c2f4d72b" providerId="ADAL" clId="{B0479A96-A91F-4234-9105-F6FB6980A5CC}" dt="2023-08-16T19:11:00.863" v="11074" actId="20577"/>
          <ac:graphicFrameMkLst>
            <pc:docMk/>
            <pc:sldMk cId="290598908" sldId="936"/>
            <ac:graphicFrameMk id="5" creationId="{EC291525-0A6C-B4C8-3BC9-EE5DFDDA7A4F}"/>
          </ac:graphicFrameMkLst>
        </pc:graphicFrameChg>
        <pc:graphicFrameChg chg="mod">
          <ac:chgData name="Brigitte Beaulne-Syp" userId="62e456d8-ed4c-4351-8cd6-0029c2f4d72b" providerId="ADAL" clId="{B0479A96-A91F-4234-9105-F6FB6980A5CC}" dt="2023-08-16T20:18:55.376" v="15995" actId="20577"/>
          <ac:graphicFrameMkLst>
            <pc:docMk/>
            <pc:sldMk cId="290598908" sldId="936"/>
            <ac:graphicFrameMk id="12" creationId="{8CABE85F-BB2D-236A-F149-AC7AB443C36E}"/>
          </ac:graphicFrameMkLst>
        </pc:graphicFrameChg>
      </pc:sldChg>
      <pc:sldChg chg="modSp mod addCm modCm modNotes">
        <pc:chgData name="Brigitte Beaulne-Syp" userId="62e456d8-ed4c-4351-8cd6-0029c2f4d72b" providerId="ADAL" clId="{B0479A96-A91F-4234-9105-F6FB6980A5CC}" dt="2023-08-22T20:34:41.867" v="28028" actId="12"/>
        <pc:sldMkLst>
          <pc:docMk/>
          <pc:sldMk cId="301722010" sldId="940"/>
        </pc:sldMkLst>
        <pc:spChg chg="mod">
          <ac:chgData name="Brigitte Beaulne-Syp" userId="62e456d8-ed4c-4351-8cd6-0029c2f4d72b" providerId="ADAL" clId="{B0479A96-A91F-4234-9105-F6FB6980A5CC}" dt="2023-08-22T14:08:27.321" v="16281" actId="20577"/>
          <ac:spMkLst>
            <pc:docMk/>
            <pc:sldMk cId="301722010" sldId="940"/>
            <ac:spMk id="11" creationId="{85E2D43E-4B98-8E67-6D51-645F93B72DB5}"/>
          </ac:spMkLst>
        </pc:spChg>
        <pc:spChg chg="mod">
          <ac:chgData name="Brigitte Beaulne-Syp" userId="62e456d8-ed4c-4351-8cd6-0029c2f4d72b" providerId="ADAL" clId="{B0479A96-A91F-4234-9105-F6FB6980A5CC}" dt="2023-08-16T19:00:41.794" v="10413" actId="6549"/>
          <ac:spMkLst>
            <pc:docMk/>
            <pc:sldMk cId="301722010" sldId="940"/>
            <ac:spMk id="13" creationId="{B3B1ABEE-7B12-3DC1-3B32-0CC8019EB1D2}"/>
          </ac:spMkLst>
        </pc:spChg>
        <pc:spChg chg="mod">
          <ac:chgData name="Brigitte Beaulne-Syp" userId="62e456d8-ed4c-4351-8cd6-0029c2f4d72b" providerId="ADAL" clId="{B0479A96-A91F-4234-9105-F6FB6980A5CC}" dt="2023-08-16T18:49:33.782" v="10407" actId="6549"/>
          <ac:spMkLst>
            <pc:docMk/>
            <pc:sldMk cId="301722010" sldId="940"/>
            <ac:spMk id="16" creationId="{23CD9E39-7365-4F07-F030-235507F85D6F}"/>
          </ac:spMkLst>
        </pc:spChg>
        <pc:extLst>
          <p:ext xmlns:p="http://schemas.openxmlformats.org/presentationml/2006/main" uri="{D6D511B9-2390-475A-947B-AFAB55BFBCF1}">
            <pc226:cmChg xmlns:pc226="http://schemas.microsoft.com/office/powerpoint/2022/06/main/command" chg="add mod">
              <pc226:chgData name="Brigitte Beaulne-Syp" userId="62e456d8-ed4c-4351-8cd6-0029c2f4d72b" providerId="ADAL" clId="{B0479A96-A91F-4234-9105-F6FB6980A5CC}" dt="2023-08-17T17:48:54.699" v="16077"/>
              <pc2:cmMkLst xmlns:pc2="http://schemas.microsoft.com/office/powerpoint/2019/9/main/command">
                <pc:docMk/>
                <pc:sldMk cId="301722010" sldId="940"/>
                <pc2:cmMk id="{6A32144A-CCDF-443A-BEFD-39B9B37D2FCA}"/>
              </pc2:cmMkLst>
              <pc226:cmRplyChg chg="add">
                <pc226:chgData name="Brigitte Beaulne-Syp" userId="62e456d8-ed4c-4351-8cd6-0029c2f4d72b" providerId="ADAL" clId="{B0479A96-A91F-4234-9105-F6FB6980A5CC}" dt="2023-08-17T16:27:23.346" v="16076"/>
                <pc2:cmRplyMkLst xmlns:pc2="http://schemas.microsoft.com/office/powerpoint/2019/9/main/command">
                  <pc:docMk/>
                  <pc:sldMk cId="301722010" sldId="940"/>
                  <pc2:cmMk id="{6A32144A-CCDF-443A-BEFD-39B9B37D2FCA}"/>
                  <pc2:cmRplyMk id="{B1E03E03-1D8C-4E23-8980-3898B6AC4742}"/>
                </pc2:cmRplyMkLst>
              </pc226:cmRplyChg>
              <pc226:cmRplyChg chg="add">
                <pc226:chgData name="Brigitte Beaulne-Syp" userId="62e456d8-ed4c-4351-8cd6-0029c2f4d72b" providerId="ADAL" clId="{B0479A96-A91F-4234-9105-F6FB6980A5CC}" dt="2023-08-17T15:20:30.850" v="16075"/>
                <pc2:cmRplyMkLst xmlns:pc2="http://schemas.microsoft.com/office/powerpoint/2019/9/main/command">
                  <pc:docMk/>
                  <pc:sldMk cId="301722010" sldId="940"/>
                  <pc2:cmMk id="{6A32144A-CCDF-443A-BEFD-39B9B37D2FCA}"/>
                  <pc2:cmRplyMk id="{58F75D21-6805-49C3-B193-ED0390674A94}"/>
                </pc2:cmRplyMkLst>
              </pc226:cmRplyChg>
            </pc226:cmChg>
          </p:ext>
        </pc:extLst>
      </pc:sldChg>
      <pc:sldChg chg="modSp mod modNotes modNotesTx">
        <pc:chgData name="Brigitte Beaulne-Syp" userId="62e456d8-ed4c-4351-8cd6-0029c2f4d72b" providerId="ADAL" clId="{B0479A96-A91F-4234-9105-F6FB6980A5CC}" dt="2023-08-22T20:38:45.193" v="28195" actId="6549"/>
        <pc:sldMkLst>
          <pc:docMk/>
          <pc:sldMk cId="2363348422" sldId="941"/>
        </pc:sldMkLst>
        <pc:spChg chg="mod">
          <ac:chgData name="Brigitte Beaulne-Syp" userId="62e456d8-ed4c-4351-8cd6-0029c2f4d72b" providerId="ADAL" clId="{B0479A96-A91F-4234-9105-F6FB6980A5CC}" dt="2023-08-22T20:36:52.118" v="28152" actId="6549"/>
          <ac:spMkLst>
            <pc:docMk/>
            <pc:sldMk cId="2363348422" sldId="941"/>
            <ac:spMk id="4" creationId="{627DB1A4-AABC-7226-774E-EEF25C14B8ED}"/>
          </ac:spMkLst>
        </pc:spChg>
      </pc:sldChg>
      <pc:sldChg chg="modSp mod">
        <pc:chgData name="Brigitte Beaulne-Syp" userId="62e456d8-ed4c-4351-8cd6-0029c2f4d72b" providerId="ADAL" clId="{B0479A96-A91F-4234-9105-F6FB6980A5CC}" dt="2023-08-16T20:02:16.092" v="15371" actId="20577"/>
        <pc:sldMkLst>
          <pc:docMk/>
          <pc:sldMk cId="1955076569" sldId="942"/>
        </pc:sldMkLst>
        <pc:spChg chg="mod">
          <ac:chgData name="Brigitte Beaulne-Syp" userId="62e456d8-ed4c-4351-8cd6-0029c2f4d72b" providerId="ADAL" clId="{B0479A96-A91F-4234-9105-F6FB6980A5CC}" dt="2023-08-16T19:52:19.593" v="14705" actId="20577"/>
          <ac:spMkLst>
            <pc:docMk/>
            <pc:sldMk cId="1955076569" sldId="942"/>
            <ac:spMk id="2" creationId="{9E6FA675-FBA9-47E1-8900-5608EC5F8183}"/>
          </ac:spMkLst>
        </pc:spChg>
        <pc:spChg chg="mod">
          <ac:chgData name="Brigitte Beaulne-Syp" userId="62e456d8-ed4c-4351-8cd6-0029c2f4d72b" providerId="ADAL" clId="{B0479A96-A91F-4234-9105-F6FB6980A5CC}" dt="2023-08-16T19:56:11.139" v="14999" actId="6549"/>
          <ac:spMkLst>
            <pc:docMk/>
            <pc:sldMk cId="1955076569" sldId="942"/>
            <ac:spMk id="6" creationId="{AE50942E-28D1-1B30-117F-0606CD2713A6}"/>
          </ac:spMkLst>
        </pc:spChg>
        <pc:spChg chg="mod">
          <ac:chgData name="Brigitte Beaulne-Syp" userId="62e456d8-ed4c-4351-8cd6-0029c2f4d72b" providerId="ADAL" clId="{B0479A96-A91F-4234-9105-F6FB6980A5CC}" dt="2023-08-16T20:02:16.092" v="15371" actId="20577"/>
          <ac:spMkLst>
            <pc:docMk/>
            <pc:sldMk cId="1955076569" sldId="942"/>
            <ac:spMk id="8" creationId="{AE55617B-6BED-5669-983C-5D5C16299363}"/>
          </ac:spMkLst>
        </pc:spChg>
      </pc:sldChg>
    </pc:docChg>
  </pc:docChgLst>
  <pc:docChgLst>
    <pc:chgData name="Brigitte Beaulne-Syp" userId="S::brigitte.beaulne-syp@museedelhistoire.ca::62e456d8-ed4c-4351-8cd6-0029c2f4d72b" providerId="AD" clId="Web-{3FA4D87F-0301-1B33-18E6-87B13122235D}"/>
    <pc:docChg chg="modSld">
      <pc:chgData name="Brigitte Beaulne-Syp" userId="S::brigitte.beaulne-syp@museedelhistoire.ca::62e456d8-ed4c-4351-8cd6-0029c2f4d72b" providerId="AD" clId="Web-{3FA4D87F-0301-1B33-18E6-87B13122235D}" dt="2023-08-24T18:36:41.227" v="77" actId="20577"/>
      <pc:docMkLst>
        <pc:docMk/>
      </pc:docMkLst>
      <pc:sldChg chg="modCm">
        <pc:chgData name="Brigitte Beaulne-Syp" userId="S::brigitte.beaulne-syp@museedelhistoire.ca::62e456d8-ed4c-4351-8cd6-0029c2f4d72b" providerId="AD" clId="Web-{3FA4D87F-0301-1B33-18E6-87B13122235D}" dt="2023-08-24T18:31:35.680" v="0"/>
        <pc:sldMkLst>
          <pc:docMk/>
          <pc:sldMk cId="4223752266" sldId="897"/>
        </pc:sldMkLst>
        <pc:extLst>
          <p:ext xmlns:p="http://schemas.openxmlformats.org/presentationml/2006/main" uri="{D6D511B9-2390-475A-947B-AFAB55BFBCF1}">
            <pc226:cmChg xmlns:pc226="http://schemas.microsoft.com/office/powerpoint/2022/06/main/command" chg="mod">
              <pc226:chgData name="Brigitte Beaulne-Syp" userId="S::brigitte.beaulne-syp@museedelhistoire.ca::62e456d8-ed4c-4351-8cd6-0029c2f4d72b" providerId="AD" clId="Web-{3FA4D87F-0301-1B33-18E6-87B13122235D}" dt="2023-08-24T18:31:35.680" v="0"/>
              <pc2:cmMkLst xmlns:pc2="http://schemas.microsoft.com/office/powerpoint/2019/9/main/command">
                <pc:docMk/>
                <pc:sldMk cId="4223752266" sldId="897"/>
                <pc2:cmMk id="{119F2AF0-8653-487C-A9F7-D02854B63726}"/>
              </pc2:cmMkLst>
            </pc226:cmChg>
          </p:ext>
        </pc:extLst>
      </pc:sldChg>
      <pc:sldChg chg="modSp modCm">
        <pc:chgData name="Brigitte Beaulne-Syp" userId="S::brigitte.beaulne-syp@museedelhistoire.ca::62e456d8-ed4c-4351-8cd6-0029c2f4d72b" providerId="AD" clId="Web-{3FA4D87F-0301-1B33-18E6-87B13122235D}" dt="2023-08-24T18:36:41.227" v="77" actId="20577"/>
        <pc:sldMkLst>
          <pc:docMk/>
          <pc:sldMk cId="4108228885" sldId="929"/>
        </pc:sldMkLst>
        <pc:spChg chg="mod">
          <ac:chgData name="Brigitte Beaulne-Syp" userId="S::brigitte.beaulne-syp@museedelhistoire.ca::62e456d8-ed4c-4351-8cd6-0029c2f4d72b" providerId="AD" clId="Web-{3FA4D87F-0301-1B33-18E6-87B13122235D}" dt="2023-08-24T18:36:41.227" v="77" actId="20577"/>
          <ac:spMkLst>
            <pc:docMk/>
            <pc:sldMk cId="4108228885" sldId="929"/>
            <ac:spMk id="6" creationId="{50884E0A-AA4B-5B8D-24EC-EE55477F7045}"/>
          </ac:spMkLst>
        </pc:spChg>
        <pc:extLst>
          <p:ext xmlns:p="http://schemas.openxmlformats.org/presentationml/2006/main" uri="{D6D511B9-2390-475A-947B-AFAB55BFBCF1}">
            <pc226:cmChg xmlns:pc226="http://schemas.microsoft.com/office/powerpoint/2022/06/main/command" chg="mod">
              <pc226:chgData name="Brigitte Beaulne-Syp" userId="S::brigitte.beaulne-syp@museedelhistoire.ca::62e456d8-ed4c-4351-8cd6-0029c2f4d72b" providerId="AD" clId="Web-{3FA4D87F-0301-1B33-18E6-87B13122235D}" dt="2023-08-24T18:36:41.227" v="77" actId="20577"/>
              <pc2:cmMkLst xmlns:pc2="http://schemas.microsoft.com/office/powerpoint/2019/9/main/command">
                <pc:docMk/>
                <pc:sldMk cId="4108228885" sldId="929"/>
                <pc2:cmMk id="{9A9C0852-2ACA-4D46-B504-E3A273CC20FA}"/>
              </pc2:cmMkLst>
            </pc226:cmChg>
          </p:ext>
        </pc:extLst>
      </pc:sldChg>
    </pc:docChg>
  </pc:docChgLst>
  <pc:docChgLst>
    <pc:chgData name="Brigitte Beaulne-Syp" userId="S::brigitte.beaulne-syp@museedelhistoire.ca::62e456d8-ed4c-4351-8cd6-0029c2f4d72b" providerId="AD" clId="Web-{6B96FA94-0366-F540-A018-3833A9BC6C3A}"/>
    <pc:docChg chg="">
      <pc:chgData name="Brigitte Beaulne-Syp" userId="S::brigitte.beaulne-syp@museedelhistoire.ca::62e456d8-ed4c-4351-8cd6-0029c2f4d72b" providerId="AD" clId="Web-{6B96FA94-0366-F540-A018-3833A9BC6C3A}" dt="2023-08-25T16:07:52.128" v="0"/>
      <pc:docMkLst>
        <pc:docMk/>
      </pc:docMkLst>
      <pc:sldChg chg="modCm">
        <pc:chgData name="Brigitte Beaulne-Syp" userId="S::brigitte.beaulne-syp@museedelhistoire.ca::62e456d8-ed4c-4351-8cd6-0029c2f4d72b" providerId="AD" clId="Web-{6B96FA94-0366-F540-A018-3833A9BC6C3A}" dt="2023-08-25T16:07:52.128" v="0"/>
        <pc:sldMkLst>
          <pc:docMk/>
          <pc:sldMk cId="2337000486" sldId="963"/>
        </pc:sldMkLst>
        <pc:extLst>
          <p:ext xmlns:p="http://schemas.openxmlformats.org/presentationml/2006/main" uri="{D6D511B9-2390-475A-947B-AFAB55BFBCF1}">
            <pc226:cmChg xmlns:pc226="http://schemas.microsoft.com/office/powerpoint/2022/06/main/command" chg="">
              <pc226:chgData name="Brigitte Beaulne-Syp" userId="S::brigitte.beaulne-syp@museedelhistoire.ca::62e456d8-ed4c-4351-8cd6-0029c2f4d72b" providerId="AD" clId="Web-{6B96FA94-0366-F540-A018-3833A9BC6C3A}" dt="2023-08-25T16:07:52.128" v="0"/>
              <pc2:cmMkLst xmlns:pc2="http://schemas.microsoft.com/office/powerpoint/2019/9/main/command">
                <pc:docMk/>
                <pc:sldMk cId="2337000486" sldId="963"/>
                <pc2:cmMk id="{51B908FA-AD0B-4F3B-9E35-A96EA9041D4A}"/>
              </pc2:cmMkLst>
              <pc226:cmRplyChg chg="add">
                <pc226:chgData name="Brigitte Beaulne-Syp" userId="S::brigitte.beaulne-syp@museedelhistoire.ca::62e456d8-ed4c-4351-8cd6-0029c2f4d72b" providerId="AD" clId="Web-{6B96FA94-0366-F540-A018-3833A9BC6C3A}" dt="2023-08-25T16:07:52.128" v="0"/>
                <pc2:cmRplyMkLst xmlns:pc2="http://schemas.microsoft.com/office/powerpoint/2019/9/main/command">
                  <pc:docMk/>
                  <pc:sldMk cId="2337000486" sldId="963"/>
                  <pc2:cmMk id="{51B908FA-AD0B-4F3B-9E35-A96EA9041D4A}"/>
                  <pc2:cmRplyMk id="{6D281ADB-57B9-47A7-9A3B-B5E50C13DE00}"/>
                </pc2:cmRplyMkLst>
              </pc226:cmRplyChg>
            </pc226:cmChg>
          </p:ext>
        </pc:extLst>
      </pc:sldChg>
    </pc:docChg>
  </pc:docChgLst>
  <pc:docChgLst>
    <pc:chgData name="Stephane Lauzon" userId="47bfea72-7c7d-4c2d-a73f-c94b2d0df9cb" providerId="ADAL" clId="{F36F8B19-B0D2-44B9-8968-E74B4A711A8E}"/>
    <pc:docChg chg="">
      <pc:chgData name="Stephane Lauzon" userId="47bfea72-7c7d-4c2d-a73f-c94b2d0df9cb" providerId="ADAL" clId="{F36F8B19-B0D2-44B9-8968-E74B4A711A8E}" dt="2023-09-01T18:22:45.923" v="0"/>
      <pc:docMkLst>
        <pc:docMk/>
      </pc:docMkLst>
      <pc:sldChg chg="delCm">
        <pc:chgData name="Stephane Lauzon" userId="47bfea72-7c7d-4c2d-a73f-c94b2d0df9cb" providerId="ADAL" clId="{F36F8B19-B0D2-44B9-8968-E74B4A711A8E}" dt="2023-09-01T18:22:45.923" v="0"/>
        <pc:sldMkLst>
          <pc:docMk/>
          <pc:sldMk cId="2363348422" sldId="941"/>
        </pc:sldMkLst>
        <pc:extLst>
          <p:ext xmlns:p="http://schemas.openxmlformats.org/presentationml/2006/main" uri="{D6D511B9-2390-475A-947B-AFAB55BFBCF1}">
            <pc226:cmChg xmlns:pc226="http://schemas.microsoft.com/office/powerpoint/2022/06/main/command" chg="del">
              <pc226:chgData name="Stephane Lauzon" userId="47bfea72-7c7d-4c2d-a73f-c94b2d0df9cb" providerId="ADAL" clId="{F36F8B19-B0D2-44B9-8968-E74B4A711A8E}" dt="2023-09-01T18:22:45.923" v="0"/>
              <pc2:cmMkLst xmlns:pc2="http://schemas.microsoft.com/office/powerpoint/2019/9/main/command">
                <pc:docMk/>
                <pc:sldMk cId="2363348422" sldId="941"/>
                <pc2:cmMk id="{D4FC04EA-BDD8-423F-BAB5-446129267FE3}"/>
              </pc2:cmMkLst>
            </pc226:cmChg>
          </p:ext>
        </pc:extLst>
      </pc:sldChg>
    </pc:docChg>
  </pc:docChgLst>
  <pc:docChgLst>
    <pc:chgData name="Brigitte Beaulne-Syp" userId="S::brigitte.beaulne-syp@museedelhistoire.ca::62e456d8-ed4c-4351-8cd6-0029c2f4d72b" providerId="AD" clId="Web-{32D03823-F264-4640-2321-C751359A0091}"/>
    <pc:docChg chg="modSld">
      <pc:chgData name="Brigitte Beaulne-Syp" userId="S::brigitte.beaulne-syp@museedelhistoire.ca::62e456d8-ed4c-4351-8cd6-0029c2f4d72b" providerId="AD" clId="Web-{32D03823-F264-4640-2321-C751359A0091}" dt="2023-08-30T16:15:03.599" v="13" actId="20577"/>
      <pc:docMkLst>
        <pc:docMk/>
      </pc:docMkLst>
      <pc:sldChg chg="modSp">
        <pc:chgData name="Brigitte Beaulne-Syp" userId="S::brigitte.beaulne-syp@museedelhistoire.ca::62e456d8-ed4c-4351-8cd6-0029c2f4d72b" providerId="AD" clId="Web-{32D03823-F264-4640-2321-C751359A0091}" dt="2023-08-30T16:15:03.599" v="13" actId="20577"/>
        <pc:sldMkLst>
          <pc:docMk/>
          <pc:sldMk cId="1212064509" sldId="849"/>
        </pc:sldMkLst>
        <pc:spChg chg="mod">
          <ac:chgData name="Brigitte Beaulne-Syp" userId="S::brigitte.beaulne-syp@museedelhistoire.ca::62e456d8-ed4c-4351-8cd6-0029c2f4d72b" providerId="AD" clId="Web-{32D03823-F264-4640-2321-C751359A0091}" dt="2023-08-30T16:15:03.599" v="13" actId="20577"/>
          <ac:spMkLst>
            <pc:docMk/>
            <pc:sldMk cId="1212064509" sldId="849"/>
            <ac:spMk id="3" creationId="{273AA511-A876-0EB9-35F3-0B8FBE49D6DE}"/>
          </ac:spMkLst>
        </pc:spChg>
      </pc:sldChg>
    </pc:docChg>
  </pc:docChgLst>
  <pc:docChgLst>
    <pc:chgData name="Natalie Roy" userId="2a6fd6f7-96c1-4951-b26e-87fa6997c4cb" providerId="ADAL" clId="{A978D911-572A-4146-8774-1DD2ABC460CA}"/>
    <pc:docChg chg="custSel modSld">
      <pc:chgData name="Natalie Roy" userId="2a6fd6f7-96c1-4951-b26e-87fa6997c4cb" providerId="ADAL" clId="{A978D911-572A-4146-8774-1DD2ABC460CA}" dt="2023-08-21T20:51:09.786" v="82"/>
      <pc:docMkLst>
        <pc:docMk/>
      </pc:docMkLst>
      <pc:sldChg chg="modSp">
        <pc:chgData name="Natalie Roy" userId="2a6fd6f7-96c1-4951-b26e-87fa6997c4cb" providerId="ADAL" clId="{A978D911-572A-4146-8774-1DD2ABC460CA}" dt="2023-08-21T20:35:54.975" v="27" actId="20577"/>
        <pc:sldMkLst>
          <pc:docMk/>
          <pc:sldMk cId="298550288" sldId="817"/>
        </pc:sldMkLst>
        <pc:graphicFrameChg chg="mod">
          <ac:chgData name="Natalie Roy" userId="2a6fd6f7-96c1-4951-b26e-87fa6997c4cb" providerId="ADAL" clId="{A978D911-572A-4146-8774-1DD2ABC460CA}" dt="2023-08-21T20:35:54.975" v="27" actId="20577"/>
          <ac:graphicFrameMkLst>
            <pc:docMk/>
            <pc:sldMk cId="298550288" sldId="817"/>
            <ac:graphicFrameMk id="4" creationId="{DBEB5927-C4FA-6350-53F3-FE694C234036}"/>
          </ac:graphicFrameMkLst>
        </pc:graphicFrameChg>
      </pc:sldChg>
      <pc:sldChg chg="modCm">
        <pc:chgData name="Natalie Roy" userId="2a6fd6f7-96c1-4951-b26e-87fa6997c4cb" providerId="ADAL" clId="{A978D911-572A-4146-8774-1DD2ABC460CA}" dt="2023-08-21T20:39:15.580" v="29"/>
        <pc:sldMkLst>
          <pc:docMk/>
          <pc:sldMk cId="1212064509" sldId="849"/>
        </pc:sldMkLst>
        <pc:extLst>
          <p:ext xmlns:p="http://schemas.openxmlformats.org/presentationml/2006/main" uri="{D6D511B9-2390-475A-947B-AFAB55BFBCF1}">
            <pc226:cmChg xmlns:pc226="http://schemas.microsoft.com/office/powerpoint/2022/06/main/command" chg="">
              <pc226:chgData name="Natalie Roy" userId="2a6fd6f7-96c1-4951-b26e-87fa6997c4cb" providerId="ADAL" clId="{A978D911-572A-4146-8774-1DD2ABC460CA}" dt="2023-08-21T20:39:15.580" v="29"/>
              <pc2:cmMkLst xmlns:pc2="http://schemas.microsoft.com/office/powerpoint/2019/9/main/command">
                <pc:docMk/>
                <pc:sldMk cId="1212064509" sldId="849"/>
                <pc2:cmMk id="{70750AC3-2AA6-4556-9ACA-437EC5C89969}"/>
              </pc2:cmMkLst>
              <pc226:cmRplyChg chg="add">
                <pc226:chgData name="Natalie Roy" userId="2a6fd6f7-96c1-4951-b26e-87fa6997c4cb" providerId="ADAL" clId="{A978D911-572A-4146-8774-1DD2ABC460CA}" dt="2023-08-21T20:39:15.580" v="29"/>
                <pc2:cmRplyMkLst xmlns:pc2="http://schemas.microsoft.com/office/powerpoint/2019/9/main/command">
                  <pc:docMk/>
                  <pc:sldMk cId="1212064509" sldId="849"/>
                  <pc2:cmMk id="{70750AC3-2AA6-4556-9ACA-437EC5C89969}"/>
                  <pc2:cmRplyMk id="{799AF7B2-0C51-4BA2-A75B-1AE8F27499FC}"/>
                </pc2:cmRplyMkLst>
              </pc226:cmRplyChg>
            </pc226:cmChg>
          </p:ext>
        </pc:extLst>
      </pc:sldChg>
      <pc:sldChg chg="modSp mod addCm delCm">
        <pc:chgData name="Natalie Roy" userId="2a6fd6f7-96c1-4951-b26e-87fa6997c4cb" providerId="ADAL" clId="{A978D911-572A-4146-8774-1DD2ABC460CA}" dt="2023-08-21T20:43:33.879" v="36"/>
        <pc:sldMkLst>
          <pc:docMk/>
          <pc:sldMk cId="3543102945" sldId="855"/>
        </pc:sldMkLst>
        <pc:spChg chg="mod">
          <ac:chgData name="Natalie Roy" userId="2a6fd6f7-96c1-4951-b26e-87fa6997c4cb" providerId="ADAL" clId="{A978D911-572A-4146-8774-1DD2ABC460CA}" dt="2023-08-21T20:42:44.432" v="34" actId="20577"/>
          <ac:spMkLst>
            <pc:docMk/>
            <pc:sldMk cId="3543102945" sldId="855"/>
            <ac:spMk id="3" creationId="{273AA511-A876-0EB9-35F3-0B8FBE49D6DE}"/>
          </ac:spMkLst>
        </pc:spChg>
        <pc:extLst>
          <p:ext xmlns:p="http://schemas.openxmlformats.org/presentationml/2006/main" uri="{D6D511B9-2390-475A-947B-AFAB55BFBCF1}">
            <pc226:cmChg xmlns:pc226="http://schemas.microsoft.com/office/powerpoint/2022/06/main/command" chg="add del">
              <pc226:chgData name="Natalie Roy" userId="2a6fd6f7-96c1-4951-b26e-87fa6997c4cb" providerId="ADAL" clId="{A978D911-572A-4146-8774-1DD2ABC460CA}" dt="2023-08-21T20:43:33.879" v="36"/>
              <pc2:cmMkLst xmlns:pc2="http://schemas.microsoft.com/office/powerpoint/2019/9/main/command">
                <pc:docMk/>
                <pc:sldMk cId="3543102945" sldId="855"/>
                <pc2:cmMk id="{CFADF741-39A8-4A1D-A650-7C94FB678948}"/>
              </pc2:cmMkLst>
            </pc226:cmChg>
          </p:ext>
        </pc:extLst>
      </pc:sldChg>
      <pc:sldChg chg="addCm">
        <pc:chgData name="Natalie Roy" userId="2a6fd6f7-96c1-4951-b26e-87fa6997c4cb" providerId="ADAL" clId="{A978D911-572A-4146-8774-1DD2ABC460CA}" dt="2023-08-21T20:32:57.060" v="15"/>
        <pc:sldMkLst>
          <pc:docMk/>
          <pc:sldMk cId="2422028050" sldId="858"/>
        </pc:sldMkLst>
        <pc:extLst>
          <p:ext xmlns:p="http://schemas.openxmlformats.org/presentationml/2006/main" uri="{D6D511B9-2390-475A-947B-AFAB55BFBCF1}">
            <pc226:cmChg xmlns:pc226="http://schemas.microsoft.com/office/powerpoint/2022/06/main/command" chg="add">
              <pc226:chgData name="Natalie Roy" userId="2a6fd6f7-96c1-4951-b26e-87fa6997c4cb" providerId="ADAL" clId="{A978D911-572A-4146-8774-1DD2ABC460CA}" dt="2023-08-21T20:32:57.060" v="15"/>
              <pc2:cmMkLst xmlns:pc2="http://schemas.microsoft.com/office/powerpoint/2019/9/main/command">
                <pc:docMk/>
                <pc:sldMk cId="2422028050" sldId="858"/>
                <pc2:cmMk id="{8DD2956D-0D34-4C44-8D6E-36C29465ED66}"/>
              </pc2:cmMkLst>
            </pc226:cmChg>
          </p:ext>
        </pc:extLst>
      </pc:sldChg>
      <pc:sldChg chg="modSp mod">
        <pc:chgData name="Natalie Roy" userId="2a6fd6f7-96c1-4951-b26e-87fa6997c4cb" providerId="ADAL" clId="{A978D911-572A-4146-8774-1DD2ABC460CA}" dt="2023-08-21T20:30:05.275" v="0" actId="20577"/>
        <pc:sldMkLst>
          <pc:docMk/>
          <pc:sldMk cId="384956733" sldId="865"/>
        </pc:sldMkLst>
        <pc:spChg chg="mod">
          <ac:chgData name="Natalie Roy" userId="2a6fd6f7-96c1-4951-b26e-87fa6997c4cb" providerId="ADAL" clId="{A978D911-572A-4146-8774-1DD2ABC460CA}" dt="2023-08-21T20:30:05.275" v="0" actId="20577"/>
          <ac:spMkLst>
            <pc:docMk/>
            <pc:sldMk cId="384956733" sldId="865"/>
            <ac:spMk id="3" creationId="{273AA511-A876-0EB9-35F3-0B8FBE49D6DE}"/>
          </ac:spMkLst>
        </pc:spChg>
      </pc:sldChg>
      <pc:sldChg chg="addCm">
        <pc:chgData name="Natalie Roy" userId="2a6fd6f7-96c1-4951-b26e-87fa6997c4cb" providerId="ADAL" clId="{A978D911-572A-4146-8774-1DD2ABC460CA}" dt="2023-08-21T20:35:17.895" v="21"/>
        <pc:sldMkLst>
          <pc:docMk/>
          <pc:sldMk cId="1350062783" sldId="880"/>
        </pc:sldMkLst>
        <pc:extLst>
          <p:ext xmlns:p="http://schemas.openxmlformats.org/presentationml/2006/main" uri="{D6D511B9-2390-475A-947B-AFAB55BFBCF1}">
            <pc226:cmChg xmlns:pc226="http://schemas.microsoft.com/office/powerpoint/2022/06/main/command" chg="add">
              <pc226:chgData name="Natalie Roy" userId="2a6fd6f7-96c1-4951-b26e-87fa6997c4cb" providerId="ADAL" clId="{A978D911-572A-4146-8774-1DD2ABC460CA}" dt="2023-08-21T20:35:17.895" v="21"/>
              <pc2:cmMkLst xmlns:pc2="http://schemas.microsoft.com/office/powerpoint/2019/9/main/command">
                <pc:docMk/>
                <pc:sldMk cId="1350062783" sldId="880"/>
                <pc2:cmMk id="{D914862A-A299-4F8C-B552-CA311A713314}"/>
              </pc2:cmMkLst>
            </pc226:cmChg>
          </p:ext>
        </pc:extLst>
      </pc:sldChg>
      <pc:sldChg chg="addCm modCm">
        <pc:chgData name="Natalie Roy" userId="2a6fd6f7-96c1-4951-b26e-87fa6997c4cb" providerId="ADAL" clId="{A978D911-572A-4146-8774-1DD2ABC460CA}" dt="2023-08-21T20:44:45.098" v="37"/>
        <pc:sldMkLst>
          <pc:docMk/>
          <pc:sldMk cId="4008000498" sldId="891"/>
        </pc:sldMkLst>
        <pc:extLst>
          <p:ext xmlns:p="http://schemas.openxmlformats.org/presentationml/2006/main" uri="{D6D511B9-2390-475A-947B-AFAB55BFBCF1}">
            <pc226:cmChg xmlns:pc226="http://schemas.microsoft.com/office/powerpoint/2022/06/main/command" chg="add">
              <pc226:chgData name="Natalie Roy" userId="2a6fd6f7-96c1-4951-b26e-87fa6997c4cb" providerId="ADAL" clId="{A978D911-572A-4146-8774-1DD2ABC460CA}" dt="2023-08-21T20:44:45.098" v="37"/>
              <pc2:cmMkLst xmlns:pc2="http://schemas.microsoft.com/office/powerpoint/2019/9/main/command">
                <pc:docMk/>
                <pc:sldMk cId="4008000498" sldId="891"/>
                <pc2:cmMk id="{DF8A07BF-E8A1-4037-8050-695C5AB06EB6}"/>
              </pc2:cmMkLst>
            </pc226:cmChg>
            <pc226:cmChg xmlns:pc226="http://schemas.microsoft.com/office/powerpoint/2022/06/main/command" chg="">
              <pc226:chgData name="Natalie Roy" userId="2a6fd6f7-96c1-4951-b26e-87fa6997c4cb" providerId="ADAL" clId="{A978D911-572A-4146-8774-1DD2ABC460CA}" dt="2023-08-21T20:38:57.285" v="28"/>
              <pc2:cmMkLst xmlns:pc2="http://schemas.microsoft.com/office/powerpoint/2019/9/main/command">
                <pc:docMk/>
                <pc:sldMk cId="4008000498" sldId="891"/>
                <pc2:cmMk id="{9E1072FF-C0BB-4CA1-8216-8B34D5CE22F3}"/>
              </pc2:cmMkLst>
              <pc226:cmRplyChg chg="add">
                <pc226:chgData name="Natalie Roy" userId="2a6fd6f7-96c1-4951-b26e-87fa6997c4cb" providerId="ADAL" clId="{A978D911-572A-4146-8774-1DD2ABC460CA}" dt="2023-08-21T20:38:57.285" v="28"/>
                <pc2:cmRplyMkLst xmlns:pc2="http://schemas.microsoft.com/office/powerpoint/2019/9/main/command">
                  <pc:docMk/>
                  <pc:sldMk cId="4008000498" sldId="891"/>
                  <pc2:cmMk id="{9E1072FF-C0BB-4CA1-8216-8B34D5CE22F3}"/>
                  <pc2:cmRplyMk id="{64F7F81F-30C0-493A-A6B1-84F178CA0AE4}"/>
                </pc2:cmRplyMkLst>
              </pc226:cmRplyChg>
            </pc226:cmChg>
          </p:ext>
        </pc:extLst>
      </pc:sldChg>
      <pc:sldChg chg="addCm">
        <pc:chgData name="Natalie Roy" userId="2a6fd6f7-96c1-4951-b26e-87fa6997c4cb" providerId="ADAL" clId="{A978D911-572A-4146-8774-1DD2ABC460CA}" dt="2023-08-21T20:31:49.957" v="14"/>
        <pc:sldMkLst>
          <pc:docMk/>
          <pc:sldMk cId="3527481389" sldId="893"/>
        </pc:sldMkLst>
        <pc:extLst>
          <p:ext xmlns:p="http://schemas.openxmlformats.org/presentationml/2006/main" uri="{D6D511B9-2390-475A-947B-AFAB55BFBCF1}">
            <pc226:cmChg xmlns:pc226="http://schemas.microsoft.com/office/powerpoint/2022/06/main/command" chg="add">
              <pc226:chgData name="Natalie Roy" userId="2a6fd6f7-96c1-4951-b26e-87fa6997c4cb" providerId="ADAL" clId="{A978D911-572A-4146-8774-1DD2ABC460CA}" dt="2023-08-21T20:31:49.957" v="14"/>
              <pc2:cmMkLst xmlns:pc2="http://schemas.microsoft.com/office/powerpoint/2019/9/main/command">
                <pc:docMk/>
                <pc:sldMk cId="3527481389" sldId="893"/>
                <pc2:cmMk id="{A50F799B-5F22-4304-B187-814380B650DE}"/>
              </pc2:cmMkLst>
            </pc226:cmChg>
          </p:ext>
        </pc:extLst>
      </pc:sldChg>
      <pc:sldChg chg="addCm modCm">
        <pc:chgData name="Natalie Roy" userId="2a6fd6f7-96c1-4951-b26e-87fa6997c4cb" providerId="ADAL" clId="{A978D911-572A-4146-8774-1DD2ABC460CA}" dt="2023-08-21T20:41:30.264" v="31"/>
        <pc:sldMkLst>
          <pc:docMk/>
          <pc:sldMk cId="4223752266" sldId="897"/>
        </pc:sldMkLst>
        <pc:extLst>
          <p:ext xmlns:p="http://schemas.openxmlformats.org/presentationml/2006/main" uri="{D6D511B9-2390-475A-947B-AFAB55BFBCF1}">
            <pc226:cmChg xmlns:pc226="http://schemas.microsoft.com/office/powerpoint/2022/06/main/command" chg="">
              <pc226:chgData name="Natalie Roy" userId="2a6fd6f7-96c1-4951-b26e-87fa6997c4cb" providerId="ADAL" clId="{A978D911-572A-4146-8774-1DD2ABC460CA}" dt="2023-08-21T20:41:30.264" v="31"/>
              <pc2:cmMkLst xmlns:pc2="http://schemas.microsoft.com/office/powerpoint/2019/9/main/command">
                <pc:docMk/>
                <pc:sldMk cId="4223752266" sldId="897"/>
                <pc2:cmMk id="{8C6C7E3A-7B60-4C7E-829F-8E3D035F873D}"/>
              </pc2:cmMkLst>
              <pc226:cmRplyChg chg="add">
                <pc226:chgData name="Natalie Roy" userId="2a6fd6f7-96c1-4951-b26e-87fa6997c4cb" providerId="ADAL" clId="{A978D911-572A-4146-8774-1DD2ABC460CA}" dt="2023-08-21T20:41:30.264" v="31"/>
                <pc2:cmRplyMkLst xmlns:pc2="http://schemas.microsoft.com/office/powerpoint/2019/9/main/command">
                  <pc:docMk/>
                  <pc:sldMk cId="4223752266" sldId="897"/>
                  <pc2:cmMk id="{8C6C7E3A-7B60-4C7E-829F-8E3D035F873D}"/>
                  <pc2:cmRplyMk id="{1B7A544E-E16A-437F-8380-14EEC3B780E3}"/>
                </pc2:cmRplyMkLst>
              </pc226:cmRplyChg>
            </pc226:cmChg>
            <pc226:cmChg xmlns:pc226="http://schemas.microsoft.com/office/powerpoint/2022/06/main/command" chg="add">
              <pc226:chgData name="Natalie Roy" userId="2a6fd6f7-96c1-4951-b26e-87fa6997c4cb" providerId="ADAL" clId="{A978D911-572A-4146-8774-1DD2ABC460CA}" dt="2023-08-21T20:40:50.223" v="30"/>
              <pc2:cmMkLst xmlns:pc2="http://schemas.microsoft.com/office/powerpoint/2019/9/main/command">
                <pc:docMk/>
                <pc:sldMk cId="4223752266" sldId="897"/>
                <pc2:cmMk id="{119F2AF0-8653-487C-A9F7-D02854B63726}"/>
              </pc2:cmMkLst>
            </pc226:cmChg>
          </p:ext>
        </pc:extLst>
      </pc:sldChg>
      <pc:sldChg chg="modSp mod">
        <pc:chgData name="Natalie Roy" userId="2a6fd6f7-96c1-4951-b26e-87fa6997c4cb" providerId="ADAL" clId="{A978D911-572A-4146-8774-1DD2ABC460CA}" dt="2023-08-21T20:30:30.704" v="13" actId="20577"/>
        <pc:sldMkLst>
          <pc:docMk/>
          <pc:sldMk cId="1997145764" sldId="900"/>
        </pc:sldMkLst>
        <pc:spChg chg="mod">
          <ac:chgData name="Natalie Roy" userId="2a6fd6f7-96c1-4951-b26e-87fa6997c4cb" providerId="ADAL" clId="{A978D911-572A-4146-8774-1DD2ABC460CA}" dt="2023-08-21T20:30:30.704" v="13" actId="20577"/>
          <ac:spMkLst>
            <pc:docMk/>
            <pc:sldMk cId="1997145764" sldId="900"/>
            <ac:spMk id="4" creationId="{5C69C6D0-6643-5078-8AFA-EA85769EF217}"/>
          </ac:spMkLst>
        </pc:spChg>
      </pc:sldChg>
      <pc:sldChg chg="modSp mod addCm modCm">
        <pc:chgData name="Natalie Roy" userId="2a6fd6f7-96c1-4951-b26e-87fa6997c4cb" providerId="ADAL" clId="{A978D911-572A-4146-8774-1DD2ABC460CA}" dt="2023-08-21T20:34:10.813" v="20"/>
        <pc:sldMkLst>
          <pc:docMk/>
          <pc:sldMk cId="489796882" sldId="901"/>
        </pc:sldMkLst>
        <pc:spChg chg="mod">
          <ac:chgData name="Natalie Roy" userId="2a6fd6f7-96c1-4951-b26e-87fa6997c4cb" providerId="ADAL" clId="{A978D911-572A-4146-8774-1DD2ABC460CA}" dt="2023-08-21T20:33:20.187" v="19" actId="20577"/>
          <ac:spMkLst>
            <pc:docMk/>
            <pc:sldMk cId="489796882" sldId="901"/>
            <ac:spMk id="2" creationId="{9E6FA675-FBA9-47E1-8900-5608EC5F8183}"/>
          </ac:spMkLst>
        </pc:spChg>
        <pc:extLst>
          <p:ext xmlns:p="http://schemas.openxmlformats.org/presentationml/2006/main" uri="{D6D511B9-2390-475A-947B-AFAB55BFBCF1}">
            <pc226:cmChg xmlns:pc226="http://schemas.microsoft.com/office/powerpoint/2022/06/main/command" chg="add">
              <pc226:chgData name="Natalie Roy" userId="2a6fd6f7-96c1-4951-b26e-87fa6997c4cb" providerId="ADAL" clId="{A978D911-572A-4146-8774-1DD2ABC460CA}" dt="2023-08-21T20:34:10.813" v="20"/>
              <pc2:cmMkLst xmlns:pc2="http://schemas.microsoft.com/office/powerpoint/2019/9/main/command">
                <pc:docMk/>
                <pc:sldMk cId="489796882" sldId="901"/>
                <pc2:cmMk id="{9451F7A1-6FC7-4AE9-BC3C-E3D37A2DD8A6}"/>
              </pc2:cmMkLst>
            </pc226:cmChg>
            <pc226:cmChg xmlns:pc226="http://schemas.microsoft.com/office/powerpoint/2022/06/main/command" chg="mod">
              <pc226:chgData name="Natalie Roy" userId="2a6fd6f7-96c1-4951-b26e-87fa6997c4cb" providerId="ADAL" clId="{A978D911-572A-4146-8774-1DD2ABC460CA}" dt="2023-08-21T20:33:20.187" v="19" actId="20577"/>
              <pc2:cmMkLst xmlns:pc2="http://schemas.microsoft.com/office/powerpoint/2019/9/main/command">
                <pc:docMk/>
                <pc:sldMk cId="489796882" sldId="901"/>
                <pc2:cmMk id="{DB6EB0C5-26CF-4925-A3A5-7FC6A5549933}"/>
              </pc2:cmMkLst>
            </pc226:cmChg>
          </p:ext>
        </pc:extLst>
      </pc:sldChg>
      <pc:sldChg chg="modCm">
        <pc:chgData name="Natalie Roy" userId="2a6fd6f7-96c1-4951-b26e-87fa6997c4cb" providerId="ADAL" clId="{A978D911-572A-4146-8774-1DD2ABC460CA}" dt="2023-08-21T20:42:21.246" v="32"/>
        <pc:sldMkLst>
          <pc:docMk/>
          <pc:sldMk cId="1139931720" sldId="925"/>
        </pc:sldMkLst>
        <pc:extLst>
          <p:ext xmlns:p="http://schemas.openxmlformats.org/presentationml/2006/main" uri="{D6D511B9-2390-475A-947B-AFAB55BFBCF1}">
            <pc226:cmChg xmlns:pc226="http://schemas.microsoft.com/office/powerpoint/2022/06/main/command" chg="">
              <pc226:chgData name="Natalie Roy" userId="2a6fd6f7-96c1-4951-b26e-87fa6997c4cb" providerId="ADAL" clId="{A978D911-572A-4146-8774-1DD2ABC460CA}" dt="2023-08-21T20:42:21.246" v="32"/>
              <pc2:cmMkLst xmlns:pc2="http://schemas.microsoft.com/office/powerpoint/2019/9/main/command">
                <pc:docMk/>
                <pc:sldMk cId="1139931720" sldId="925"/>
                <pc2:cmMk id="{BA8E6C4A-D253-4411-9C56-939F6450151E}"/>
              </pc2:cmMkLst>
              <pc226:cmRplyChg chg="add">
                <pc226:chgData name="Natalie Roy" userId="2a6fd6f7-96c1-4951-b26e-87fa6997c4cb" providerId="ADAL" clId="{A978D911-572A-4146-8774-1DD2ABC460CA}" dt="2023-08-21T20:42:21.246" v="32"/>
                <pc2:cmRplyMkLst xmlns:pc2="http://schemas.microsoft.com/office/powerpoint/2019/9/main/command">
                  <pc:docMk/>
                  <pc:sldMk cId="1139931720" sldId="925"/>
                  <pc2:cmMk id="{BA8E6C4A-D253-4411-9C56-939F6450151E}"/>
                  <pc2:cmRplyMk id="{D777CF89-6A88-4B65-91D9-B991D44CD2DF}"/>
                </pc2:cmRplyMkLst>
              </pc226:cmRplyChg>
            </pc226:cmChg>
          </p:ext>
        </pc:extLst>
      </pc:sldChg>
      <pc:sldChg chg="modSp mod addCm modCm">
        <pc:chgData name="Natalie Roy" userId="2a6fd6f7-96c1-4951-b26e-87fa6997c4cb" providerId="ADAL" clId="{A978D911-572A-4146-8774-1DD2ABC460CA}" dt="2023-08-21T20:48:14.897" v="46"/>
        <pc:sldMkLst>
          <pc:docMk/>
          <pc:sldMk cId="21052406" sldId="927"/>
        </pc:sldMkLst>
        <pc:spChg chg="mod">
          <ac:chgData name="Natalie Roy" userId="2a6fd6f7-96c1-4951-b26e-87fa6997c4cb" providerId="ADAL" clId="{A978D911-572A-4146-8774-1DD2ABC460CA}" dt="2023-08-21T20:46:47.908" v="44" actId="20577"/>
          <ac:spMkLst>
            <pc:docMk/>
            <pc:sldMk cId="21052406" sldId="927"/>
            <ac:spMk id="8" creationId="{2BEE6BFA-A451-6F6B-31E3-E6AF1F423073}"/>
          </ac:spMkLst>
        </pc:spChg>
        <pc:extLst>
          <p:ext xmlns:p="http://schemas.openxmlformats.org/presentationml/2006/main" uri="{D6D511B9-2390-475A-947B-AFAB55BFBCF1}">
            <pc226:cmChg xmlns:pc226="http://schemas.microsoft.com/office/powerpoint/2022/06/main/command" chg="add">
              <pc226:chgData name="Natalie Roy" userId="2a6fd6f7-96c1-4951-b26e-87fa6997c4cb" providerId="ADAL" clId="{A978D911-572A-4146-8774-1DD2ABC460CA}" dt="2023-08-21T20:47:37.630" v="45"/>
              <pc2:cmMkLst xmlns:pc2="http://schemas.microsoft.com/office/powerpoint/2019/9/main/command">
                <pc:docMk/>
                <pc:sldMk cId="21052406" sldId="927"/>
                <pc2:cmMk id="{57044C32-819D-4294-9FCE-F10ABD1D0264}"/>
              </pc2:cmMkLst>
            </pc226:cmChg>
            <pc226:cmChg xmlns:pc226="http://schemas.microsoft.com/office/powerpoint/2022/06/main/command" chg="mod">
              <pc226:chgData name="Natalie Roy" userId="2a6fd6f7-96c1-4951-b26e-87fa6997c4cb" providerId="ADAL" clId="{A978D911-572A-4146-8774-1DD2ABC460CA}" dt="2023-08-21T20:46:47.908" v="44" actId="20577"/>
              <pc2:cmMkLst xmlns:pc2="http://schemas.microsoft.com/office/powerpoint/2019/9/main/command">
                <pc:docMk/>
                <pc:sldMk cId="21052406" sldId="927"/>
                <pc2:cmMk id="{10595DCC-088A-4F41-88AE-436A8D406260}"/>
              </pc2:cmMkLst>
            </pc226:cmChg>
            <pc226:cmChg xmlns:pc226="http://schemas.microsoft.com/office/powerpoint/2022/06/main/command" chg="mod">
              <pc226:chgData name="Natalie Roy" userId="2a6fd6f7-96c1-4951-b26e-87fa6997c4cb" providerId="ADAL" clId="{A978D911-572A-4146-8774-1DD2ABC460CA}" dt="2023-08-21T20:46:47.908" v="44" actId="20577"/>
              <pc2:cmMkLst xmlns:pc2="http://schemas.microsoft.com/office/powerpoint/2019/9/main/command">
                <pc:docMk/>
                <pc:sldMk cId="21052406" sldId="927"/>
                <pc2:cmMk id="{5F4877CF-FA89-4537-AE23-CE89A008E784}"/>
              </pc2:cmMkLst>
            </pc226:cmChg>
            <pc226:cmChg xmlns:pc226="http://schemas.microsoft.com/office/powerpoint/2022/06/main/command" chg="add">
              <pc226:chgData name="Natalie Roy" userId="2a6fd6f7-96c1-4951-b26e-87fa6997c4cb" providerId="ADAL" clId="{A978D911-572A-4146-8774-1DD2ABC460CA}" dt="2023-08-21T20:48:14.897" v="46"/>
              <pc2:cmMkLst xmlns:pc2="http://schemas.microsoft.com/office/powerpoint/2019/9/main/command">
                <pc:docMk/>
                <pc:sldMk cId="21052406" sldId="927"/>
                <pc2:cmMk id="{6C68D8EB-8714-44A3-A9AF-CDC0BA8B1619}"/>
              </pc2:cmMkLst>
            </pc226:cmChg>
          </p:ext>
        </pc:extLst>
      </pc:sldChg>
      <pc:sldChg chg="addCm">
        <pc:chgData name="Natalie Roy" userId="2a6fd6f7-96c1-4951-b26e-87fa6997c4cb" providerId="ADAL" clId="{A978D911-572A-4146-8774-1DD2ABC460CA}" dt="2023-08-21T20:49:08.175" v="47"/>
        <pc:sldMkLst>
          <pc:docMk/>
          <pc:sldMk cId="374368671" sldId="928"/>
        </pc:sldMkLst>
        <pc:extLst>
          <p:ext xmlns:p="http://schemas.openxmlformats.org/presentationml/2006/main" uri="{D6D511B9-2390-475A-947B-AFAB55BFBCF1}">
            <pc226:cmChg xmlns:pc226="http://schemas.microsoft.com/office/powerpoint/2022/06/main/command" chg="add">
              <pc226:chgData name="Natalie Roy" userId="2a6fd6f7-96c1-4951-b26e-87fa6997c4cb" providerId="ADAL" clId="{A978D911-572A-4146-8774-1DD2ABC460CA}" dt="2023-08-21T20:49:08.175" v="47"/>
              <pc2:cmMkLst xmlns:pc2="http://schemas.microsoft.com/office/powerpoint/2019/9/main/command">
                <pc:docMk/>
                <pc:sldMk cId="374368671" sldId="928"/>
                <pc2:cmMk id="{45A84CCE-F2E1-4BA7-9AC1-5697B730FFF3}"/>
              </pc2:cmMkLst>
            </pc226:cmChg>
          </p:ext>
        </pc:extLst>
      </pc:sldChg>
      <pc:sldChg chg="addCm">
        <pc:chgData name="Natalie Roy" userId="2a6fd6f7-96c1-4951-b26e-87fa6997c4cb" providerId="ADAL" clId="{A978D911-572A-4146-8774-1DD2ABC460CA}" dt="2023-08-21T20:46:02.734" v="38"/>
        <pc:sldMkLst>
          <pc:docMk/>
          <pc:sldMk cId="4108228885" sldId="929"/>
        </pc:sldMkLst>
        <pc:extLst>
          <p:ext xmlns:p="http://schemas.openxmlformats.org/presentationml/2006/main" uri="{D6D511B9-2390-475A-947B-AFAB55BFBCF1}">
            <pc226:cmChg xmlns:pc226="http://schemas.microsoft.com/office/powerpoint/2022/06/main/command" chg="add">
              <pc226:chgData name="Natalie Roy" userId="2a6fd6f7-96c1-4951-b26e-87fa6997c4cb" providerId="ADAL" clId="{A978D911-572A-4146-8774-1DD2ABC460CA}" dt="2023-08-21T20:46:02.734" v="38"/>
              <pc2:cmMkLst xmlns:pc2="http://schemas.microsoft.com/office/powerpoint/2019/9/main/command">
                <pc:docMk/>
                <pc:sldMk cId="4108228885" sldId="929"/>
                <pc2:cmMk id="{9A9C0852-2ACA-4D46-B504-E3A273CC20FA}"/>
              </pc2:cmMkLst>
            </pc226:cmChg>
          </p:ext>
        </pc:extLst>
      </pc:sldChg>
      <pc:sldChg chg="addCm">
        <pc:chgData name="Natalie Roy" userId="2a6fd6f7-96c1-4951-b26e-87fa6997c4cb" providerId="ADAL" clId="{A978D911-572A-4146-8774-1DD2ABC460CA}" dt="2023-08-21T20:50:44.319" v="70"/>
        <pc:sldMkLst>
          <pc:docMk/>
          <pc:sldMk cId="301722010" sldId="940"/>
        </pc:sldMkLst>
        <pc:extLst>
          <p:ext xmlns:p="http://schemas.openxmlformats.org/presentationml/2006/main" uri="{D6D511B9-2390-475A-947B-AFAB55BFBCF1}">
            <pc226:cmChg xmlns:pc226="http://schemas.microsoft.com/office/powerpoint/2022/06/main/command" chg="add">
              <pc226:chgData name="Natalie Roy" userId="2a6fd6f7-96c1-4951-b26e-87fa6997c4cb" providerId="ADAL" clId="{A978D911-572A-4146-8774-1DD2ABC460CA}" dt="2023-08-21T20:50:44.319" v="70"/>
              <pc2:cmMkLst xmlns:pc2="http://schemas.microsoft.com/office/powerpoint/2019/9/main/command">
                <pc:docMk/>
                <pc:sldMk cId="301722010" sldId="940"/>
                <pc2:cmMk id="{46944387-111A-430A-8A4B-D15A4EF388A7}"/>
              </pc2:cmMkLst>
            </pc226:cmChg>
          </p:ext>
        </pc:extLst>
      </pc:sldChg>
      <pc:sldChg chg="modSp mod addCm">
        <pc:chgData name="Natalie Roy" userId="2a6fd6f7-96c1-4951-b26e-87fa6997c4cb" providerId="ADAL" clId="{A978D911-572A-4146-8774-1DD2ABC460CA}" dt="2023-08-21T20:51:09.786" v="82"/>
        <pc:sldMkLst>
          <pc:docMk/>
          <pc:sldMk cId="2363348422" sldId="941"/>
        </pc:sldMkLst>
        <pc:spChg chg="mod">
          <ac:chgData name="Natalie Roy" userId="2a6fd6f7-96c1-4951-b26e-87fa6997c4cb" providerId="ADAL" clId="{A978D911-572A-4146-8774-1DD2ABC460CA}" dt="2023-08-21T20:51:01.726" v="81" actId="20577"/>
          <ac:spMkLst>
            <pc:docMk/>
            <pc:sldMk cId="2363348422" sldId="941"/>
            <ac:spMk id="4" creationId="{627DB1A4-AABC-7226-774E-EEF25C14B8ED}"/>
          </ac:spMkLst>
        </pc:spChg>
        <pc:extLst>
          <p:ext xmlns:p="http://schemas.openxmlformats.org/presentationml/2006/main" uri="{D6D511B9-2390-475A-947B-AFAB55BFBCF1}">
            <pc226:cmChg xmlns:pc226="http://schemas.microsoft.com/office/powerpoint/2022/06/main/command" chg="add">
              <pc226:chgData name="Natalie Roy" userId="2a6fd6f7-96c1-4951-b26e-87fa6997c4cb" providerId="ADAL" clId="{A978D911-572A-4146-8774-1DD2ABC460CA}" dt="2023-08-21T20:51:09.786" v="82"/>
              <pc2:cmMkLst xmlns:pc2="http://schemas.microsoft.com/office/powerpoint/2019/9/main/command">
                <pc:docMk/>
                <pc:sldMk cId="2363348422" sldId="941"/>
                <pc2:cmMk id="{CC8AB6AF-EBE0-4BAD-9741-5C09F37988C0}"/>
              </pc2:cmMkLst>
            </pc226:cmChg>
          </p:ext>
        </pc:extLst>
      </pc:sldChg>
      <pc:sldChg chg="modSp mod addCm">
        <pc:chgData name="Natalie Roy" userId="2a6fd6f7-96c1-4951-b26e-87fa6997c4cb" providerId="ADAL" clId="{A978D911-572A-4146-8774-1DD2ABC460CA}" dt="2023-08-21T20:49:57.581" v="69"/>
        <pc:sldMkLst>
          <pc:docMk/>
          <pc:sldMk cId="1955076569" sldId="942"/>
        </pc:sldMkLst>
        <pc:spChg chg="mod">
          <ac:chgData name="Natalie Roy" userId="2a6fd6f7-96c1-4951-b26e-87fa6997c4cb" providerId="ADAL" clId="{A978D911-572A-4146-8774-1DD2ABC460CA}" dt="2023-08-21T20:49:47.312" v="68" actId="20577"/>
          <ac:spMkLst>
            <pc:docMk/>
            <pc:sldMk cId="1955076569" sldId="942"/>
            <ac:spMk id="6" creationId="{AE50942E-28D1-1B30-117F-0606CD2713A6}"/>
          </ac:spMkLst>
        </pc:spChg>
        <pc:spChg chg="mod">
          <ac:chgData name="Natalie Roy" userId="2a6fd6f7-96c1-4951-b26e-87fa6997c4cb" providerId="ADAL" clId="{A978D911-572A-4146-8774-1DD2ABC460CA}" dt="2023-08-21T20:49:24.041" v="58" actId="20577"/>
          <ac:spMkLst>
            <pc:docMk/>
            <pc:sldMk cId="1955076569" sldId="942"/>
            <ac:spMk id="8" creationId="{AE55617B-6BED-5669-983C-5D5C16299363}"/>
          </ac:spMkLst>
        </pc:spChg>
        <pc:extLst>
          <p:ext xmlns:p="http://schemas.openxmlformats.org/presentationml/2006/main" uri="{D6D511B9-2390-475A-947B-AFAB55BFBCF1}">
            <pc226:cmChg xmlns:pc226="http://schemas.microsoft.com/office/powerpoint/2022/06/main/command" chg="add">
              <pc226:chgData name="Natalie Roy" userId="2a6fd6f7-96c1-4951-b26e-87fa6997c4cb" providerId="ADAL" clId="{A978D911-572A-4146-8774-1DD2ABC460CA}" dt="2023-08-21T20:49:33.748" v="59"/>
              <pc2:cmMkLst xmlns:pc2="http://schemas.microsoft.com/office/powerpoint/2019/9/main/command">
                <pc:docMk/>
                <pc:sldMk cId="1955076569" sldId="942"/>
                <pc2:cmMk id="{54415985-77FD-4540-94BF-E3F449B1B289}"/>
              </pc2:cmMkLst>
            </pc226:cmChg>
            <pc226:cmChg xmlns:pc226="http://schemas.microsoft.com/office/powerpoint/2022/06/main/command" chg="add">
              <pc226:chgData name="Natalie Roy" userId="2a6fd6f7-96c1-4951-b26e-87fa6997c4cb" providerId="ADAL" clId="{A978D911-572A-4146-8774-1DD2ABC460CA}" dt="2023-08-21T20:49:57.581" v="69"/>
              <pc2:cmMkLst xmlns:pc2="http://schemas.microsoft.com/office/powerpoint/2019/9/main/command">
                <pc:docMk/>
                <pc:sldMk cId="1955076569" sldId="942"/>
                <pc2:cmMk id="{1AD8D7EB-2AEA-4B5B-AE21-44642AF61EDC}"/>
              </pc2:cmMkLst>
            </pc226:cmChg>
          </p:ext>
        </pc:extLst>
      </pc:sldChg>
    </pc:docChg>
  </pc:docChgLst>
  <pc:docChgLst>
    <pc:chgData name="Brigitte Beaulne-Syp" userId="S::brigitte.beaulne-syp@museedelhistoire.ca::62e456d8-ed4c-4351-8cd6-0029c2f4d72b" providerId="AD" clId="Web-{A14E02A3-5641-6F0D-85A8-88E0C52A57B2}"/>
    <pc:docChg chg="">
      <pc:chgData name="Brigitte Beaulne-Syp" userId="S::brigitte.beaulne-syp@museedelhistoire.ca::62e456d8-ed4c-4351-8cd6-0029c2f4d72b" providerId="AD" clId="Web-{A14E02A3-5641-6F0D-85A8-88E0C52A57B2}" dt="2023-08-30T13:38:59.953" v="0"/>
      <pc:docMkLst>
        <pc:docMk/>
      </pc:docMkLst>
      <pc:sldChg chg="modCm">
        <pc:chgData name="Brigitte Beaulne-Syp" userId="S::brigitte.beaulne-syp@museedelhistoire.ca::62e456d8-ed4c-4351-8cd6-0029c2f4d72b" providerId="AD" clId="Web-{A14E02A3-5641-6F0D-85A8-88E0C52A57B2}" dt="2023-08-30T13:38:59.953" v="0"/>
        <pc:sldMkLst>
          <pc:docMk/>
          <pc:sldMk cId="489796882" sldId="901"/>
        </pc:sldMkLst>
        <pc:extLst>
          <p:ext xmlns:p="http://schemas.openxmlformats.org/presentationml/2006/main" uri="{D6D511B9-2390-475A-947B-AFAB55BFBCF1}">
            <pc226:cmChg xmlns:pc226="http://schemas.microsoft.com/office/powerpoint/2022/06/main/command" chg="">
              <pc226:chgData name="Brigitte Beaulne-Syp" userId="S::brigitte.beaulne-syp@museedelhistoire.ca::62e456d8-ed4c-4351-8cd6-0029c2f4d72b" providerId="AD" clId="Web-{A14E02A3-5641-6F0D-85A8-88E0C52A57B2}" dt="2023-08-30T13:38:59.953" v="0"/>
              <pc2:cmMkLst xmlns:pc2="http://schemas.microsoft.com/office/powerpoint/2019/9/main/command">
                <pc:docMk/>
                <pc:sldMk cId="489796882" sldId="901"/>
                <pc2:cmMk id="{870F0FEC-7A33-4030-87A0-FBE2AEE7D7CC}"/>
              </pc2:cmMkLst>
              <pc226:cmRplyChg chg="add">
                <pc226:chgData name="Brigitte Beaulne-Syp" userId="S::brigitte.beaulne-syp@museedelhistoire.ca::62e456d8-ed4c-4351-8cd6-0029c2f4d72b" providerId="AD" clId="Web-{A14E02A3-5641-6F0D-85A8-88E0C52A57B2}" dt="2023-08-30T13:38:59.953" v="0"/>
                <pc2:cmRplyMkLst xmlns:pc2="http://schemas.microsoft.com/office/powerpoint/2019/9/main/command">
                  <pc:docMk/>
                  <pc:sldMk cId="489796882" sldId="901"/>
                  <pc2:cmMk id="{870F0FEC-7A33-4030-87A0-FBE2AEE7D7CC}"/>
                  <pc2:cmRplyMk id="{31AA48B9-066C-4ACC-A1A9-75EABACFBD77}"/>
                </pc2:cmRplyMkLst>
              </pc226:cmRplyChg>
            </pc226:cmChg>
          </p:ext>
        </pc:extLst>
      </pc:sldChg>
    </pc:docChg>
  </pc:docChgLst>
  <pc:docChgLst>
    <pc:chgData name="Brigitte Beaulne-Syp" userId="S::brigitte.beaulne-syp@museedelhistoire.ca::62e456d8-ed4c-4351-8cd6-0029c2f4d72b" providerId="AD" clId="Web-{A6115F6D-77A1-6B55-25C2-59191CD2E926}"/>
    <pc:docChg chg="modSld">
      <pc:chgData name="Brigitte Beaulne-Syp" userId="S::brigitte.beaulne-syp@museedelhistoire.ca::62e456d8-ed4c-4351-8cd6-0029c2f4d72b" providerId="AD" clId="Web-{A6115F6D-77A1-6B55-25C2-59191CD2E926}" dt="2023-08-17T15:11:42.274" v="5" actId="20577"/>
      <pc:docMkLst>
        <pc:docMk/>
      </pc:docMkLst>
      <pc:sldChg chg="modSp modCm">
        <pc:chgData name="Brigitte Beaulne-Syp" userId="S::brigitte.beaulne-syp@museedelhistoire.ca::62e456d8-ed4c-4351-8cd6-0029c2f4d72b" providerId="AD" clId="Web-{A6115F6D-77A1-6B55-25C2-59191CD2E926}" dt="2023-08-17T15:11:42.274" v="5" actId="20577"/>
        <pc:sldMkLst>
          <pc:docMk/>
          <pc:sldMk cId="1218671064" sldId="270"/>
        </pc:sldMkLst>
        <pc:spChg chg="mod">
          <ac:chgData name="Brigitte Beaulne-Syp" userId="S::brigitte.beaulne-syp@museedelhistoire.ca::62e456d8-ed4c-4351-8cd6-0029c2f4d72b" providerId="AD" clId="Web-{A6115F6D-77A1-6B55-25C2-59191CD2E926}" dt="2023-08-17T15:11:42.274" v="5" actId="20577"/>
          <ac:spMkLst>
            <pc:docMk/>
            <pc:sldMk cId="1218671064" sldId="270"/>
            <ac:spMk id="5" creationId="{5AC52614-38C0-27B9-47FB-072A8A008F89}"/>
          </ac:spMkLst>
        </pc:spChg>
        <pc:extLst>
          <p:ext xmlns:p="http://schemas.openxmlformats.org/presentationml/2006/main" uri="{D6D511B9-2390-475A-947B-AFAB55BFBCF1}">
            <pc226:cmChg xmlns:pc226="http://schemas.microsoft.com/office/powerpoint/2022/06/main/command" chg="mod modRxn">
              <pc226:chgData name="Brigitte Beaulne-Syp" userId="S::brigitte.beaulne-syp@museedelhistoire.ca::62e456d8-ed4c-4351-8cd6-0029c2f4d72b" providerId="AD" clId="Web-{A6115F6D-77A1-6B55-25C2-59191CD2E926}" dt="2023-08-17T15:11:42.274" v="5" actId="20577"/>
              <pc2:cmMkLst xmlns:pc2="http://schemas.microsoft.com/office/powerpoint/2019/9/main/command">
                <pc:docMk/>
                <pc:sldMk cId="1218671064" sldId="270"/>
                <pc2:cmMk id="{C1F61517-88E8-4EF7-8DD2-EBD4A35C8F8A}"/>
              </pc2:cmMkLst>
            </pc226:cmChg>
          </p:ext>
        </pc:extLst>
      </pc:sldChg>
    </pc:docChg>
  </pc:docChgLst>
  <pc:docChgLst>
    <pc:chgData name="Brigitte Beaulne-Syp" userId="S::brigitte.beaulne-syp@museedelhistoire.ca::62e456d8-ed4c-4351-8cd6-0029c2f4d72b" providerId="AD" clId="Web-{25F6427C-609B-0498-CB80-4390ED9C6FB1}"/>
    <pc:docChg chg="modSld">
      <pc:chgData name="Brigitte Beaulne-Syp" userId="S::brigitte.beaulne-syp@museedelhistoire.ca::62e456d8-ed4c-4351-8cd6-0029c2f4d72b" providerId="AD" clId="Web-{25F6427C-609B-0498-CB80-4390ED9C6FB1}" dt="2023-08-29T21:23:50.527" v="16"/>
      <pc:docMkLst>
        <pc:docMk/>
      </pc:docMkLst>
      <pc:sldChg chg="modCm modNotes">
        <pc:chgData name="Brigitte Beaulne-Syp" userId="S::brigitte.beaulne-syp@museedelhistoire.ca::62e456d8-ed4c-4351-8cd6-0029c2f4d72b" providerId="AD" clId="Web-{25F6427C-609B-0498-CB80-4390ED9C6FB1}" dt="2023-08-29T21:23:50.527" v="16"/>
        <pc:sldMkLst>
          <pc:docMk/>
          <pc:sldMk cId="1218671064" sldId="270"/>
        </pc:sldMkLst>
        <pc:extLst>
          <p:ext xmlns:p="http://schemas.openxmlformats.org/presentationml/2006/main" uri="{D6D511B9-2390-475A-947B-AFAB55BFBCF1}">
            <pc226:cmChg xmlns:pc226="http://schemas.microsoft.com/office/powerpoint/2022/06/main/command" chg="mod modRxn">
              <pc226:chgData name="Brigitte Beaulne-Syp" userId="S::brigitte.beaulne-syp@museedelhistoire.ca::62e456d8-ed4c-4351-8cd6-0029c2f4d72b" providerId="AD" clId="Web-{25F6427C-609B-0498-CB80-4390ED9C6FB1}" dt="2023-08-29T21:23:18.714" v="0"/>
              <pc2:cmMkLst xmlns:pc2="http://schemas.microsoft.com/office/powerpoint/2019/9/main/command">
                <pc:docMk/>
                <pc:sldMk cId="1218671064" sldId="270"/>
                <pc2:cmMk id="{0C063F39-1CAB-409C-9D5C-A55A43CB5931}"/>
              </pc2:cmMkLst>
            </pc226:cmChg>
          </p:ext>
        </pc:extLst>
      </pc:sldChg>
    </pc:docChg>
  </pc:docChgLst>
  <pc:docChgLst>
    <pc:chgData name="Brigitte Beaulne-Syp" userId="S::brigitte.beaulne-syp@museedelhistoire.ca::62e456d8-ed4c-4351-8cd6-0029c2f4d72b" providerId="AD" clId="Web-{BABFE6F5-8ED6-4705-847D-1B7EB112A565}"/>
    <pc:docChg chg="modSld">
      <pc:chgData name="Brigitte Beaulne-Syp" userId="S::brigitte.beaulne-syp@museedelhistoire.ca::62e456d8-ed4c-4351-8cd6-0029c2f4d72b" providerId="AD" clId="Web-{BABFE6F5-8ED6-4705-847D-1B7EB112A565}" dt="2023-08-16T17:46:05.652" v="117" actId="20577"/>
      <pc:docMkLst>
        <pc:docMk/>
      </pc:docMkLst>
      <pc:sldChg chg="modSp">
        <pc:chgData name="Brigitte Beaulne-Syp" userId="S::brigitte.beaulne-syp@museedelhistoire.ca::62e456d8-ed4c-4351-8cd6-0029c2f4d72b" providerId="AD" clId="Web-{BABFE6F5-8ED6-4705-847D-1B7EB112A565}" dt="2023-08-16T17:44:51.091" v="9" actId="14100"/>
        <pc:sldMkLst>
          <pc:docMk/>
          <pc:sldMk cId="1212064509" sldId="849"/>
        </pc:sldMkLst>
        <pc:spChg chg="mod">
          <ac:chgData name="Brigitte Beaulne-Syp" userId="S::brigitte.beaulne-syp@museedelhistoire.ca::62e456d8-ed4c-4351-8cd6-0029c2f4d72b" providerId="AD" clId="Web-{BABFE6F5-8ED6-4705-847D-1B7EB112A565}" dt="2023-08-16T17:44:51.091" v="9" actId="14100"/>
          <ac:spMkLst>
            <pc:docMk/>
            <pc:sldMk cId="1212064509" sldId="849"/>
            <ac:spMk id="3" creationId="{273AA511-A876-0EB9-35F3-0B8FBE49D6DE}"/>
          </ac:spMkLst>
        </pc:spChg>
      </pc:sldChg>
      <pc:sldChg chg="modSp modCm">
        <pc:chgData name="Brigitte Beaulne-Syp" userId="S::brigitte.beaulne-syp@museedelhistoire.ca::62e456d8-ed4c-4351-8cd6-0029c2f4d72b" providerId="AD" clId="Web-{BABFE6F5-8ED6-4705-847D-1B7EB112A565}" dt="2023-08-16T17:46:05.652" v="117" actId="20577"/>
        <pc:sldMkLst>
          <pc:docMk/>
          <pc:sldMk cId="4223752266" sldId="897"/>
        </pc:sldMkLst>
        <pc:spChg chg="mod">
          <ac:chgData name="Brigitte Beaulne-Syp" userId="S::brigitte.beaulne-syp@museedelhistoire.ca::62e456d8-ed4c-4351-8cd6-0029c2f4d72b" providerId="AD" clId="Web-{BABFE6F5-8ED6-4705-847D-1B7EB112A565}" dt="2023-08-16T17:45:11.106" v="22" actId="20577"/>
          <ac:spMkLst>
            <pc:docMk/>
            <pc:sldMk cId="4223752266" sldId="897"/>
            <ac:spMk id="2" creationId="{9E6FA675-FBA9-47E1-8900-5608EC5F8183}"/>
          </ac:spMkLst>
        </pc:spChg>
        <pc:spChg chg="mod">
          <ac:chgData name="Brigitte Beaulne-Syp" userId="S::brigitte.beaulne-syp@museedelhistoire.ca::62e456d8-ed4c-4351-8cd6-0029c2f4d72b" providerId="AD" clId="Web-{BABFE6F5-8ED6-4705-847D-1B7EB112A565}" dt="2023-08-16T17:46:05.652" v="117" actId="20577"/>
          <ac:spMkLst>
            <pc:docMk/>
            <pc:sldMk cId="4223752266" sldId="897"/>
            <ac:spMk id="3" creationId="{273AA511-A876-0EB9-35F3-0B8FBE49D6DE}"/>
          </ac:spMkLst>
        </pc:spChg>
        <pc:extLst>
          <p:ext xmlns:p="http://schemas.openxmlformats.org/presentationml/2006/main" uri="{D6D511B9-2390-475A-947B-AFAB55BFBCF1}">
            <pc226:cmChg xmlns:pc226="http://schemas.microsoft.com/office/powerpoint/2022/06/main/command" chg="mod">
              <pc226:chgData name="Brigitte Beaulne-Syp" userId="S::brigitte.beaulne-syp@museedelhistoire.ca::62e456d8-ed4c-4351-8cd6-0029c2f4d72b" providerId="AD" clId="Web-{BABFE6F5-8ED6-4705-847D-1B7EB112A565}" dt="2023-08-16T17:46:05.652" v="117" actId="20577"/>
              <pc2:cmMkLst xmlns:pc2="http://schemas.microsoft.com/office/powerpoint/2019/9/main/command">
                <pc:docMk/>
                <pc:sldMk cId="4223752266" sldId="897"/>
                <pc2:cmMk id="{2153B0ED-7168-434F-9704-5B660407BC34}"/>
              </pc2:cmMkLst>
            </pc226:cmChg>
          </p:ext>
        </pc:extLst>
      </pc:sldChg>
      <pc:sldChg chg="modSp">
        <pc:chgData name="Brigitte Beaulne-Syp" userId="S::brigitte.beaulne-syp@museedelhistoire.ca::62e456d8-ed4c-4351-8cd6-0029c2f4d72b" providerId="AD" clId="Web-{BABFE6F5-8ED6-4705-847D-1B7EB112A565}" dt="2023-08-16T17:24:37.054" v="2" actId="20577"/>
        <pc:sldMkLst>
          <pc:docMk/>
          <pc:sldMk cId="82154370" sldId="933"/>
        </pc:sldMkLst>
        <pc:spChg chg="mod">
          <ac:chgData name="Brigitte Beaulne-Syp" userId="S::brigitte.beaulne-syp@museedelhistoire.ca::62e456d8-ed4c-4351-8cd6-0029c2f4d72b" providerId="AD" clId="Web-{BABFE6F5-8ED6-4705-847D-1B7EB112A565}" dt="2023-08-16T17:24:37.054" v="2" actId="20577"/>
          <ac:spMkLst>
            <pc:docMk/>
            <pc:sldMk cId="82154370" sldId="933"/>
            <ac:spMk id="4" creationId="{A38634FA-C8DE-5DDA-A6D4-C856B9FF3223}"/>
          </ac:spMkLst>
        </pc:spChg>
      </pc:sldChg>
    </pc:docChg>
  </pc:docChgLst>
  <pc:docChgLst>
    <pc:chgData name="Brigitte Beaulne-Syp" userId="S::brigitte.beaulne-syp@museedelhistoire.ca::62e456d8-ed4c-4351-8cd6-0029c2f4d72b" providerId="AD" clId="Web-{31B01C6C-D3D1-4D5B-B9AE-CD48A9BEC2B7}"/>
    <pc:docChg chg="modSld">
      <pc:chgData name="Brigitte Beaulne-Syp" userId="S::brigitte.beaulne-syp@museedelhistoire.ca::62e456d8-ed4c-4351-8cd6-0029c2f4d72b" providerId="AD" clId="Web-{31B01C6C-D3D1-4D5B-B9AE-CD48A9BEC2B7}" dt="2023-08-28T17:35:53.620" v="8"/>
      <pc:docMkLst>
        <pc:docMk/>
      </pc:docMkLst>
      <pc:sldChg chg="modSp delCm modCm modNotes">
        <pc:chgData name="Brigitte Beaulne-Syp" userId="S::brigitte.beaulne-syp@museedelhistoire.ca::62e456d8-ed4c-4351-8cd6-0029c2f4d72b" providerId="AD" clId="Web-{31B01C6C-D3D1-4D5B-B9AE-CD48A9BEC2B7}" dt="2023-08-28T17:35:53.620" v="8"/>
        <pc:sldMkLst>
          <pc:docMk/>
          <pc:sldMk cId="2422028050" sldId="858"/>
        </pc:sldMkLst>
        <pc:spChg chg="mod">
          <ac:chgData name="Brigitte Beaulne-Syp" userId="S::brigitte.beaulne-syp@museedelhistoire.ca::62e456d8-ed4c-4351-8cd6-0029c2f4d72b" providerId="AD" clId="Web-{31B01C6C-D3D1-4D5B-B9AE-CD48A9BEC2B7}" dt="2023-08-28T17:35:33.323" v="4" actId="20577"/>
          <ac:spMkLst>
            <pc:docMk/>
            <pc:sldMk cId="2422028050" sldId="858"/>
            <ac:spMk id="3" creationId="{273AA511-A876-0EB9-35F3-0B8FBE49D6DE}"/>
          </ac:spMkLst>
        </pc:spChg>
        <pc:extLst>
          <p:ext xmlns:p="http://schemas.openxmlformats.org/presentationml/2006/main" uri="{D6D511B9-2390-475A-947B-AFAB55BFBCF1}">
            <pc226:cmChg xmlns:pc226="http://schemas.microsoft.com/office/powerpoint/2022/06/main/command" chg="del mod modRxn">
              <pc226:chgData name="Brigitte Beaulne-Syp" userId="S::brigitte.beaulne-syp@museedelhistoire.ca::62e456d8-ed4c-4351-8cd6-0029c2f4d72b" providerId="AD" clId="Web-{31B01C6C-D3D1-4D5B-B9AE-CD48A9BEC2B7}" dt="2023-08-28T17:35:33.448" v="5"/>
              <pc2:cmMkLst xmlns:pc2="http://schemas.microsoft.com/office/powerpoint/2019/9/main/command">
                <pc:docMk/>
                <pc:sldMk cId="2422028050" sldId="858"/>
                <pc2:cmMk id="{F40AC30D-CDFE-430E-AD75-571ACE9F6F29}"/>
              </pc2:cmMkLst>
            </pc226:cmChg>
          </p:ext>
        </pc:extLst>
      </pc:sldChg>
    </pc:docChg>
  </pc:docChgLst>
  <pc:docChgLst>
    <pc:chgData name="Brigitte Beaulne-Syp" userId="62e456d8-ed4c-4351-8cd6-0029c2f4d72b" providerId="ADAL" clId="{5F1D775C-ED8E-463A-8895-753AEF89BAAC}"/>
    <pc:docChg chg="custSel modSld">
      <pc:chgData name="Brigitte Beaulne-Syp" userId="62e456d8-ed4c-4351-8cd6-0029c2f4d72b" providerId="ADAL" clId="{5F1D775C-ED8E-463A-8895-753AEF89BAAC}" dt="2023-09-01T14:25:51.460" v="11285" actId="113"/>
      <pc:docMkLst>
        <pc:docMk/>
      </pc:docMkLst>
      <pc:sldChg chg="modNotes modNotesTx">
        <pc:chgData name="Brigitte Beaulne-Syp" userId="62e456d8-ed4c-4351-8cd6-0029c2f4d72b" providerId="ADAL" clId="{5F1D775C-ED8E-463A-8895-753AEF89BAAC}" dt="2023-09-01T14:25:51.460" v="11285" actId="113"/>
        <pc:sldMkLst>
          <pc:docMk/>
          <pc:sldMk cId="298550288" sldId="817"/>
        </pc:sldMkLst>
      </pc:sldChg>
      <pc:sldChg chg="modNotes">
        <pc:chgData name="Brigitte Beaulne-Syp" userId="62e456d8-ed4c-4351-8cd6-0029c2f4d72b" providerId="ADAL" clId="{5F1D775C-ED8E-463A-8895-753AEF89BAAC}" dt="2023-08-25T20:22:40.831" v="3138" actId="6549"/>
        <pc:sldMkLst>
          <pc:docMk/>
          <pc:sldMk cId="1212064509" sldId="849"/>
        </pc:sldMkLst>
      </pc:sldChg>
      <pc:sldChg chg="modNotes">
        <pc:chgData name="Brigitte Beaulne-Syp" userId="62e456d8-ed4c-4351-8cd6-0029c2f4d72b" providerId="ADAL" clId="{5F1D775C-ED8E-463A-8895-753AEF89BAAC}" dt="2023-08-25T20:34:38.871" v="4557" actId="6549"/>
        <pc:sldMkLst>
          <pc:docMk/>
          <pc:sldMk cId="3543102945" sldId="855"/>
        </pc:sldMkLst>
      </pc:sldChg>
      <pc:sldChg chg="modNotes modNotesTx">
        <pc:chgData name="Brigitte Beaulne-Syp" userId="62e456d8-ed4c-4351-8cd6-0029c2f4d72b" providerId="ADAL" clId="{5F1D775C-ED8E-463A-8895-753AEF89BAAC}" dt="2023-09-01T14:24:59.063" v="11247" actId="20577"/>
        <pc:sldMkLst>
          <pc:docMk/>
          <pc:sldMk cId="1350062783" sldId="880"/>
        </pc:sldMkLst>
      </pc:sldChg>
      <pc:sldChg chg="modCm">
        <pc:chgData name="Brigitte Beaulne-Syp" userId="62e456d8-ed4c-4351-8cd6-0029c2f4d72b" providerId="ADAL" clId="{5F1D775C-ED8E-463A-8895-753AEF89BAAC}" dt="2023-08-25T14:32:01.931" v="0"/>
        <pc:sldMkLst>
          <pc:docMk/>
          <pc:sldMk cId="4008000498" sldId="891"/>
        </pc:sldMkLst>
        <pc:extLst>
          <p:ext xmlns:p="http://schemas.openxmlformats.org/presentationml/2006/main" uri="{D6D511B9-2390-475A-947B-AFAB55BFBCF1}">
            <pc226:cmChg xmlns:pc226="http://schemas.microsoft.com/office/powerpoint/2022/06/main/command" chg="mod">
              <pc226:chgData name="Brigitte Beaulne-Syp" userId="62e456d8-ed4c-4351-8cd6-0029c2f4d72b" providerId="ADAL" clId="{5F1D775C-ED8E-463A-8895-753AEF89BAAC}" dt="2023-08-25T14:32:01.931" v="0"/>
              <pc2:cmMkLst xmlns:pc2="http://schemas.microsoft.com/office/powerpoint/2019/9/main/command">
                <pc:docMk/>
                <pc:sldMk cId="4008000498" sldId="891"/>
                <pc2:cmMk id="{DF8A07BF-E8A1-4037-8050-695C5AB06EB6}"/>
              </pc2:cmMkLst>
            </pc226:cmChg>
          </p:ext>
        </pc:extLst>
      </pc:sldChg>
      <pc:sldChg chg="modNotes">
        <pc:chgData name="Brigitte Beaulne-Syp" userId="62e456d8-ed4c-4351-8cd6-0029c2f4d72b" providerId="ADAL" clId="{5F1D775C-ED8E-463A-8895-753AEF89BAAC}" dt="2023-08-30T13:58:25.378" v="10696" actId="20577"/>
        <pc:sldMkLst>
          <pc:docMk/>
          <pc:sldMk cId="3527481389" sldId="893"/>
        </pc:sldMkLst>
      </pc:sldChg>
      <pc:sldChg chg="modNotes">
        <pc:chgData name="Brigitte Beaulne-Syp" userId="62e456d8-ed4c-4351-8cd6-0029c2f4d72b" providerId="ADAL" clId="{5F1D775C-ED8E-463A-8895-753AEF89BAAC}" dt="2023-08-25T20:19:31.795" v="2658" actId="20577"/>
        <pc:sldMkLst>
          <pc:docMk/>
          <pc:sldMk cId="4223752266" sldId="897"/>
        </pc:sldMkLst>
      </pc:sldChg>
      <pc:sldChg chg="modCm modNotes">
        <pc:chgData name="Brigitte Beaulne-Syp" userId="62e456d8-ed4c-4351-8cd6-0029c2f4d72b" providerId="ADAL" clId="{5F1D775C-ED8E-463A-8895-753AEF89BAAC}" dt="2023-08-30T13:59:02.092" v="10699" actId="6549"/>
        <pc:sldMkLst>
          <pc:docMk/>
          <pc:sldMk cId="489796882" sldId="901"/>
        </pc:sldMkLst>
        <pc:extLst>
          <p:ext xmlns:p="http://schemas.openxmlformats.org/presentationml/2006/main" uri="{D6D511B9-2390-475A-947B-AFAB55BFBCF1}">
            <pc226:cmChg xmlns:pc226="http://schemas.microsoft.com/office/powerpoint/2022/06/main/command" chg="mod">
              <pc226:chgData name="Brigitte Beaulne-Syp" userId="62e456d8-ed4c-4351-8cd6-0029c2f4d72b" providerId="ADAL" clId="{5F1D775C-ED8E-463A-8895-753AEF89BAAC}" dt="2023-08-29T13:14:14.608" v="10686"/>
              <pc2:cmMkLst xmlns:pc2="http://schemas.microsoft.com/office/powerpoint/2019/9/main/command">
                <pc:docMk/>
                <pc:sldMk cId="489796882" sldId="901"/>
                <pc2:cmMk id="{9451F7A1-6FC7-4AE9-BC3C-E3D37A2DD8A6}"/>
              </pc2:cmMkLst>
            </pc226:cmChg>
          </p:ext>
        </pc:extLst>
      </pc:sldChg>
      <pc:sldChg chg="modNotes">
        <pc:chgData name="Brigitte Beaulne-Syp" userId="62e456d8-ed4c-4351-8cd6-0029c2f4d72b" providerId="ADAL" clId="{5F1D775C-ED8E-463A-8895-753AEF89BAAC}" dt="2023-08-25T20:10:42.299" v="1771" actId="12"/>
        <pc:sldMkLst>
          <pc:docMk/>
          <pc:sldMk cId="1139931720" sldId="925"/>
        </pc:sldMkLst>
      </pc:sldChg>
      <pc:sldChg chg="modNotes">
        <pc:chgData name="Brigitte Beaulne-Syp" userId="62e456d8-ed4c-4351-8cd6-0029c2f4d72b" providerId="ADAL" clId="{5F1D775C-ED8E-463A-8895-753AEF89BAAC}" dt="2023-08-28T15:38:20.538" v="9378" actId="14100"/>
        <pc:sldMkLst>
          <pc:docMk/>
          <pc:sldMk cId="21052406" sldId="927"/>
        </pc:sldMkLst>
      </pc:sldChg>
      <pc:sldChg chg="modNotes">
        <pc:chgData name="Brigitte Beaulne-Syp" userId="62e456d8-ed4c-4351-8cd6-0029c2f4d72b" providerId="ADAL" clId="{5F1D775C-ED8E-463A-8895-753AEF89BAAC}" dt="2023-08-28T15:52:11.077" v="10062" actId="20577"/>
        <pc:sldMkLst>
          <pc:docMk/>
          <pc:sldMk cId="374368671" sldId="928"/>
        </pc:sldMkLst>
      </pc:sldChg>
      <pc:sldChg chg="modNotes">
        <pc:chgData name="Brigitte Beaulne-Syp" userId="62e456d8-ed4c-4351-8cd6-0029c2f4d72b" providerId="ADAL" clId="{5F1D775C-ED8E-463A-8895-753AEF89BAAC}" dt="2023-08-28T14:56:48.100" v="7102" actId="20577"/>
        <pc:sldMkLst>
          <pc:docMk/>
          <pc:sldMk cId="4108228885" sldId="929"/>
        </pc:sldMkLst>
      </pc:sldChg>
      <pc:sldChg chg="modNotes">
        <pc:chgData name="Brigitte Beaulne-Syp" userId="62e456d8-ed4c-4351-8cd6-0029c2f4d72b" providerId="ADAL" clId="{5F1D775C-ED8E-463A-8895-753AEF89BAAC}" dt="2023-08-28T15:43:06.755" v="9969" actId="6549"/>
        <pc:sldMkLst>
          <pc:docMk/>
          <pc:sldMk cId="82154370" sldId="933"/>
        </pc:sldMkLst>
      </pc:sldChg>
      <pc:sldChg chg="modNotes">
        <pc:chgData name="Brigitte Beaulne-Syp" userId="62e456d8-ed4c-4351-8cd6-0029c2f4d72b" providerId="ADAL" clId="{5F1D775C-ED8E-463A-8895-753AEF89BAAC}" dt="2023-08-25T21:02:46.301" v="5593" actId="6549"/>
        <pc:sldMkLst>
          <pc:docMk/>
          <pc:sldMk cId="290598908" sldId="936"/>
        </pc:sldMkLst>
      </pc:sldChg>
      <pc:sldChg chg="modSp mod modCm modNotes">
        <pc:chgData name="Brigitte Beaulne-Syp" userId="62e456d8-ed4c-4351-8cd6-0029c2f4d72b" providerId="ADAL" clId="{5F1D775C-ED8E-463A-8895-753AEF89BAAC}" dt="2023-08-29T13:16:59.913" v="10694" actId="20577"/>
        <pc:sldMkLst>
          <pc:docMk/>
          <pc:sldMk cId="301722010" sldId="940"/>
        </pc:sldMkLst>
        <pc:spChg chg="mod">
          <ac:chgData name="Brigitte Beaulne-Syp" userId="62e456d8-ed4c-4351-8cd6-0029c2f4d72b" providerId="ADAL" clId="{5F1D775C-ED8E-463A-8895-753AEF89BAAC}" dt="2023-08-29T13:16:59.913" v="10694" actId="20577"/>
          <ac:spMkLst>
            <pc:docMk/>
            <pc:sldMk cId="301722010" sldId="940"/>
            <ac:spMk id="13" creationId="{B3B1ABEE-7B12-3DC1-3B32-0CC8019EB1D2}"/>
          </ac:spMkLst>
        </pc:spChg>
        <pc:extLst>
          <p:ext xmlns:p="http://schemas.openxmlformats.org/presentationml/2006/main" uri="{D6D511B9-2390-475A-947B-AFAB55BFBCF1}">
            <pc226:cmChg xmlns:pc226="http://schemas.microsoft.com/office/powerpoint/2022/06/main/command" chg="mod">
              <pc226:chgData name="Brigitte Beaulne-Syp" userId="62e456d8-ed4c-4351-8cd6-0029c2f4d72b" providerId="ADAL" clId="{5F1D775C-ED8E-463A-8895-753AEF89BAAC}" dt="2023-08-29T13:16:59.913" v="10694" actId="20577"/>
              <pc2:cmMkLst xmlns:pc2="http://schemas.microsoft.com/office/powerpoint/2019/9/main/command">
                <pc:docMk/>
                <pc:sldMk cId="301722010" sldId="940"/>
                <pc2:cmMk id="{76B58416-1CAF-418E-B9DE-53F7B1FBC82B}"/>
              </pc2:cmMkLst>
            </pc226:cmChg>
            <pc226:cmChg xmlns:pc226="http://schemas.microsoft.com/office/powerpoint/2022/06/main/command" chg="mod">
              <pc226:chgData name="Brigitte Beaulne-Syp" userId="62e456d8-ed4c-4351-8cd6-0029c2f4d72b" providerId="ADAL" clId="{5F1D775C-ED8E-463A-8895-753AEF89BAAC}" dt="2023-08-29T13:16:59.913" v="10694" actId="20577"/>
              <pc2:cmMkLst xmlns:pc2="http://schemas.microsoft.com/office/powerpoint/2019/9/main/command">
                <pc:docMk/>
                <pc:sldMk cId="301722010" sldId="940"/>
                <pc2:cmMk id="{0919FB3D-65EA-47F9-B60C-58C80DE1022F}"/>
              </pc2:cmMkLst>
            </pc226:cmChg>
            <pc226:cmChg xmlns:pc226="http://schemas.microsoft.com/office/powerpoint/2022/06/main/command" chg="mod">
              <pc226:chgData name="Brigitte Beaulne-Syp" userId="62e456d8-ed4c-4351-8cd6-0029c2f4d72b" providerId="ADAL" clId="{5F1D775C-ED8E-463A-8895-753AEF89BAAC}" dt="2023-08-29T13:16:59.913" v="10694" actId="20577"/>
              <pc2:cmMkLst xmlns:pc2="http://schemas.microsoft.com/office/powerpoint/2019/9/main/command">
                <pc:docMk/>
                <pc:sldMk cId="301722010" sldId="940"/>
                <pc2:cmMk id="{60A61279-42AE-4544-B579-CB961A7ACE4C}"/>
              </pc2:cmMkLst>
              <pc226:cmRplyChg chg="add">
                <pc226:chgData name="Brigitte Beaulne-Syp" userId="62e456d8-ed4c-4351-8cd6-0029c2f4d72b" providerId="ADAL" clId="{5F1D775C-ED8E-463A-8895-753AEF89BAAC}" dt="2023-08-28T18:04:26.273" v="10683"/>
                <pc2:cmRplyMkLst xmlns:pc2="http://schemas.microsoft.com/office/powerpoint/2019/9/main/command">
                  <pc:docMk/>
                  <pc:sldMk cId="301722010" sldId="940"/>
                  <pc2:cmMk id="{60A61279-42AE-4544-B579-CB961A7ACE4C}"/>
                  <pc2:cmRplyMk id="{E062664E-CDA6-41D3-BB8C-3CD51FAD17F5}"/>
                </pc2:cmRplyMkLst>
              </pc226:cmRplyChg>
            </pc226:cmChg>
          </p:ext>
        </pc:extLst>
      </pc:sldChg>
      <pc:sldChg chg="modCm">
        <pc:chgData name="Brigitte Beaulne-Syp" userId="62e456d8-ed4c-4351-8cd6-0029c2f4d72b" providerId="ADAL" clId="{5F1D775C-ED8E-463A-8895-753AEF89BAAC}" dt="2023-08-28T18:05:03.828" v="10684"/>
        <pc:sldMkLst>
          <pc:docMk/>
          <pc:sldMk cId="2363348422" sldId="941"/>
        </pc:sldMkLst>
        <pc:extLst>
          <p:ext xmlns:p="http://schemas.openxmlformats.org/presentationml/2006/main" uri="{D6D511B9-2390-475A-947B-AFAB55BFBCF1}">
            <pc226:cmChg xmlns:pc226="http://schemas.microsoft.com/office/powerpoint/2022/06/main/command" chg="">
              <pc226:chgData name="Brigitte Beaulne-Syp" userId="62e456d8-ed4c-4351-8cd6-0029c2f4d72b" providerId="ADAL" clId="{5F1D775C-ED8E-463A-8895-753AEF89BAAC}" dt="2023-08-28T18:05:03.828" v="10684"/>
              <pc2:cmMkLst xmlns:pc2="http://schemas.microsoft.com/office/powerpoint/2019/9/main/command">
                <pc:docMk/>
                <pc:sldMk cId="2363348422" sldId="941"/>
                <pc2:cmMk id="{D4FC04EA-BDD8-423F-BAB5-446129267FE3}"/>
              </pc2:cmMkLst>
              <pc226:cmRplyChg chg="add mod">
                <pc226:chgData name="Brigitte Beaulne-Syp" userId="62e456d8-ed4c-4351-8cd6-0029c2f4d72b" providerId="ADAL" clId="{5F1D775C-ED8E-463A-8895-753AEF89BAAC}" dt="2023-08-28T18:05:03.828" v="10684"/>
                <pc2:cmRplyMkLst xmlns:pc2="http://schemas.microsoft.com/office/powerpoint/2019/9/main/command">
                  <pc:docMk/>
                  <pc:sldMk cId="2363348422" sldId="941"/>
                  <pc2:cmMk id="{D4FC04EA-BDD8-423F-BAB5-446129267FE3}"/>
                  <pc2:cmRplyMk id="{048B9875-D593-4873-888B-DDEB9289621B}"/>
                </pc2:cmRplyMkLst>
              </pc226:cmRplyChg>
            </pc226:cmChg>
          </p:ext>
        </pc:extLst>
      </pc:sldChg>
      <pc:sldChg chg="modSp mod modCm modNotes">
        <pc:chgData name="Brigitte Beaulne-Syp" userId="62e456d8-ed4c-4351-8cd6-0029c2f4d72b" providerId="ADAL" clId="{5F1D775C-ED8E-463A-8895-753AEF89BAAC}" dt="2023-08-28T18:02:54.925" v="10682"/>
        <pc:sldMkLst>
          <pc:docMk/>
          <pc:sldMk cId="1955076569" sldId="942"/>
        </pc:sldMkLst>
        <pc:spChg chg="mod">
          <ac:chgData name="Brigitte Beaulne-Syp" userId="62e456d8-ed4c-4351-8cd6-0029c2f4d72b" providerId="ADAL" clId="{5F1D775C-ED8E-463A-8895-753AEF89BAAC}" dt="2023-08-28T18:02:50.405" v="10680" actId="20577"/>
          <ac:spMkLst>
            <pc:docMk/>
            <pc:sldMk cId="1955076569" sldId="942"/>
            <ac:spMk id="6" creationId="{AE50942E-28D1-1B30-117F-0606CD2713A6}"/>
          </ac:spMkLst>
        </pc:spChg>
        <pc:extLst>
          <p:ext xmlns:p="http://schemas.openxmlformats.org/presentationml/2006/main" uri="{D6D511B9-2390-475A-947B-AFAB55BFBCF1}">
            <pc226:cmChg xmlns:pc226="http://schemas.microsoft.com/office/powerpoint/2022/06/main/command" chg="mod modRxn">
              <pc226:chgData name="Brigitte Beaulne-Syp" userId="62e456d8-ed4c-4351-8cd6-0029c2f4d72b" providerId="ADAL" clId="{5F1D775C-ED8E-463A-8895-753AEF89BAAC}" dt="2023-08-28T18:02:54.925" v="10682"/>
              <pc2:cmMkLst xmlns:pc2="http://schemas.microsoft.com/office/powerpoint/2019/9/main/command">
                <pc:docMk/>
                <pc:sldMk cId="1955076569" sldId="942"/>
                <pc2:cmMk id="{1010A5EF-30CC-4DC6-B49A-DBE22D66189E}"/>
              </pc2:cmMkLst>
            </pc226:cmChg>
          </p:ext>
        </pc:extLst>
      </pc:sldChg>
      <pc:sldChg chg="modNotes">
        <pc:chgData name="Brigitte Beaulne-Syp" userId="62e456d8-ed4c-4351-8cd6-0029c2f4d72b" providerId="ADAL" clId="{5F1D775C-ED8E-463A-8895-753AEF89BAAC}" dt="2023-08-28T15:53:24.412" v="10142" actId="20577"/>
        <pc:sldMkLst>
          <pc:docMk/>
          <pc:sldMk cId="2337000486" sldId="963"/>
        </pc:sldMkLst>
      </pc:sldChg>
    </pc:docChg>
  </pc:docChgLst>
  <pc:docChgLst>
    <pc:chgData name="Brigitte Beaulne-Syp" userId="S::brigitte.beaulne-syp@museedelhistoire.ca::62e456d8-ed4c-4351-8cd6-0029c2f4d72b" providerId="AD" clId="Web-{2B6A1417-6B20-0913-FC92-CADE839BA471}"/>
    <pc:docChg chg="modSld">
      <pc:chgData name="Brigitte Beaulne-Syp" userId="S::brigitte.beaulne-syp@museedelhistoire.ca::62e456d8-ed4c-4351-8cd6-0029c2f4d72b" providerId="AD" clId="Web-{2B6A1417-6B20-0913-FC92-CADE839BA471}" dt="2023-08-16T18:40:19.705" v="85" actId="20577"/>
      <pc:docMkLst>
        <pc:docMk/>
      </pc:docMkLst>
      <pc:sldChg chg="modSp">
        <pc:chgData name="Brigitte Beaulne-Syp" userId="S::brigitte.beaulne-syp@museedelhistoire.ca::62e456d8-ed4c-4351-8cd6-0029c2f4d72b" providerId="AD" clId="Web-{2B6A1417-6B20-0913-FC92-CADE839BA471}" dt="2023-08-16T18:40:19.705" v="85" actId="20577"/>
        <pc:sldMkLst>
          <pc:docMk/>
          <pc:sldMk cId="2333311922" sldId="899"/>
        </pc:sldMkLst>
        <pc:spChg chg="mod">
          <ac:chgData name="Brigitte Beaulne-Syp" userId="S::brigitte.beaulne-syp@museedelhistoire.ca::62e456d8-ed4c-4351-8cd6-0029c2f4d72b" providerId="AD" clId="Web-{2B6A1417-6B20-0913-FC92-CADE839BA471}" dt="2023-08-16T18:40:19.705" v="85" actId="20577"/>
          <ac:spMkLst>
            <pc:docMk/>
            <pc:sldMk cId="2333311922" sldId="899"/>
            <ac:spMk id="2" creationId="{7AEF9F8E-ADBC-4440-A0A7-ACA933B56F6D}"/>
          </ac:spMkLst>
        </pc:spChg>
      </pc:sldChg>
      <pc:sldChg chg="modSp">
        <pc:chgData name="Brigitte Beaulne-Syp" userId="S::brigitte.beaulne-syp@museedelhistoire.ca::62e456d8-ed4c-4351-8cd6-0029c2f4d72b" providerId="AD" clId="Web-{2B6A1417-6B20-0913-FC92-CADE839BA471}" dt="2023-08-16T18:40:03.065" v="62" actId="20577"/>
        <pc:sldMkLst>
          <pc:docMk/>
          <pc:sldMk cId="2363348422" sldId="941"/>
        </pc:sldMkLst>
        <pc:spChg chg="mod">
          <ac:chgData name="Brigitte Beaulne-Syp" userId="S::brigitte.beaulne-syp@museedelhistoire.ca::62e456d8-ed4c-4351-8cd6-0029c2f4d72b" providerId="AD" clId="Web-{2B6A1417-6B20-0913-FC92-CADE839BA471}" dt="2023-08-16T18:39:42.939" v="29" actId="20577"/>
          <ac:spMkLst>
            <pc:docMk/>
            <pc:sldMk cId="2363348422" sldId="941"/>
            <ac:spMk id="2" creationId="{7AEF9F8E-ADBC-4440-A0A7-ACA933B56F6D}"/>
          </ac:spMkLst>
        </pc:spChg>
        <pc:spChg chg="mod">
          <ac:chgData name="Brigitte Beaulne-Syp" userId="S::brigitte.beaulne-syp@museedelhistoire.ca::62e456d8-ed4c-4351-8cd6-0029c2f4d72b" providerId="AD" clId="Web-{2B6A1417-6B20-0913-FC92-CADE839BA471}" dt="2023-08-16T18:40:03.065" v="62" actId="20577"/>
          <ac:spMkLst>
            <pc:docMk/>
            <pc:sldMk cId="2363348422" sldId="941"/>
            <ac:spMk id="4" creationId="{627DB1A4-AABC-7226-774E-EEF25C14B8ED}"/>
          </ac:spMkLst>
        </pc:spChg>
      </pc:sldChg>
    </pc:docChg>
  </pc:docChgLst>
  <pc:docChgLst>
    <pc:chgData name="Stephane Lauzon" userId="47bfea72-7c7d-4c2d-a73f-c94b2d0df9cb" providerId="ADAL" clId="{F3EF1363-D784-4975-9A58-255F9F62ECE8}"/>
    <pc:docChg chg="undo redo custSel addSld delSld modSld sldOrd delSection modSection">
      <pc:chgData name="Stephane Lauzon" userId="47bfea72-7c7d-4c2d-a73f-c94b2d0df9cb" providerId="ADAL" clId="{F3EF1363-D784-4975-9A58-255F9F62ECE8}" dt="2023-08-24T21:27:18.743" v="4596"/>
      <pc:docMkLst>
        <pc:docMk/>
      </pc:docMkLst>
      <pc:sldChg chg="addSp delSp modSp mod addCm delCm modCm">
        <pc:chgData name="Stephane Lauzon" userId="47bfea72-7c7d-4c2d-a73f-c94b2d0df9cb" providerId="ADAL" clId="{F3EF1363-D784-4975-9A58-255F9F62ECE8}" dt="2023-08-24T18:27:42.836" v="4524"/>
        <pc:sldMkLst>
          <pc:docMk/>
          <pc:sldMk cId="1218671064" sldId="270"/>
        </pc:sldMkLst>
        <pc:spChg chg="mod ord">
          <ac:chgData name="Stephane Lauzon" userId="47bfea72-7c7d-4c2d-a73f-c94b2d0df9cb" providerId="ADAL" clId="{F3EF1363-D784-4975-9A58-255F9F62ECE8}" dt="2023-08-17T14:59:09.107" v="2891" actId="13244"/>
          <ac:spMkLst>
            <pc:docMk/>
            <pc:sldMk cId="1218671064" sldId="270"/>
            <ac:spMk id="2" creationId="{222CEF3D-AC86-4BE4-8594-B47C66642A66}"/>
          </ac:spMkLst>
        </pc:spChg>
        <pc:spChg chg="mod">
          <ac:chgData name="Stephane Lauzon" userId="47bfea72-7c7d-4c2d-a73f-c94b2d0df9cb" providerId="ADAL" clId="{F3EF1363-D784-4975-9A58-255F9F62ECE8}" dt="2023-08-17T14:56:29.256" v="2794" actId="33553"/>
          <ac:spMkLst>
            <pc:docMk/>
            <pc:sldMk cId="1218671064" sldId="270"/>
            <ac:spMk id="3" creationId="{2BB8B346-E5A4-422E-839E-372E1AFD61F9}"/>
          </ac:spMkLst>
        </pc:spChg>
        <pc:spChg chg="del">
          <ac:chgData name="Stephane Lauzon" userId="47bfea72-7c7d-4c2d-a73f-c94b2d0df9cb" providerId="ADAL" clId="{F3EF1363-D784-4975-9A58-255F9F62ECE8}" dt="2023-08-17T14:34:13.551" v="192" actId="478"/>
          <ac:spMkLst>
            <pc:docMk/>
            <pc:sldMk cId="1218671064" sldId="270"/>
            <ac:spMk id="4" creationId="{2B84C131-F9E1-56C8-13CB-F2C466BA043A}"/>
          </ac:spMkLst>
        </pc:spChg>
        <pc:spChg chg="mod ord">
          <ac:chgData name="Stephane Lauzon" userId="47bfea72-7c7d-4c2d-a73f-c94b2d0df9cb" providerId="ADAL" clId="{F3EF1363-D784-4975-9A58-255F9F62ECE8}" dt="2023-08-17T14:59:03.893" v="2890" actId="13244"/>
          <ac:spMkLst>
            <pc:docMk/>
            <pc:sldMk cId="1218671064" sldId="270"/>
            <ac:spMk id="5" creationId="{5AC52614-38C0-27B9-47FB-072A8A008F89}"/>
          </ac:spMkLst>
        </pc:spChg>
        <pc:spChg chg="add del mod">
          <ac:chgData name="Stephane Lauzon" userId="47bfea72-7c7d-4c2d-a73f-c94b2d0df9cb" providerId="ADAL" clId="{F3EF1363-D784-4975-9A58-255F9F62ECE8}" dt="2023-08-17T14:56:18.298" v="2789"/>
          <ac:spMkLst>
            <pc:docMk/>
            <pc:sldMk cId="1218671064" sldId="270"/>
            <ac:spMk id="6" creationId="{CBE8A454-05C6-763E-0CC7-B54A01CF95BA}"/>
          </ac:spMkLst>
        </pc:spChg>
        <pc:extLst>
          <p:ext xmlns:p="http://schemas.openxmlformats.org/presentationml/2006/main" uri="{D6D511B9-2390-475A-947B-AFAB55BFBCF1}">
            <pc226:cmChg xmlns:pc226="http://schemas.microsoft.com/office/powerpoint/2022/06/main/command" chg="mod modRxn">
              <pc226:chgData name="Stephane Lauzon" userId="47bfea72-7c7d-4c2d-a73f-c94b2d0df9cb" providerId="ADAL" clId="{F3EF1363-D784-4975-9A58-255F9F62ECE8}" dt="2023-08-16T17:25:49.650" v="185"/>
              <pc2:cmMkLst xmlns:pc2="http://schemas.microsoft.com/office/powerpoint/2019/9/main/command">
                <pc:docMk/>
                <pc:sldMk cId="1218671064" sldId="270"/>
                <pc2:cmMk id="{24EDA11F-36AD-415C-92A5-A3F4D0361F49}"/>
              </pc2:cmMkLst>
              <pc226:cmRplyChg chg="add">
                <pc226:chgData name="Stephane Lauzon" userId="47bfea72-7c7d-4c2d-a73f-c94b2d0df9cb" providerId="ADAL" clId="{F3EF1363-D784-4975-9A58-255F9F62ECE8}" dt="2023-08-16T17:25:46.691" v="184"/>
                <pc2:cmRplyMkLst xmlns:pc2="http://schemas.microsoft.com/office/powerpoint/2019/9/main/command">
                  <pc:docMk/>
                  <pc:sldMk cId="1218671064" sldId="270"/>
                  <pc2:cmMk id="{24EDA11F-36AD-415C-92A5-A3F4D0361F49}"/>
                  <pc2:cmRplyMk id="{19992560-793F-44D4-AFDD-33D089859D7F}"/>
                </pc2:cmRplyMkLst>
              </pc226:cmRplyChg>
            </pc226:cmChg>
            <pc226:cmChg xmlns:pc226="http://schemas.microsoft.com/office/powerpoint/2022/06/main/command" chg="add del">
              <pc226:chgData name="Stephane Lauzon" userId="47bfea72-7c7d-4c2d-a73f-c94b2d0df9cb" providerId="ADAL" clId="{F3EF1363-D784-4975-9A58-255F9F62ECE8}" dt="2023-08-24T18:27:42.836" v="4524"/>
              <pc2:cmMkLst xmlns:pc2="http://schemas.microsoft.com/office/powerpoint/2019/9/main/command">
                <pc:docMk/>
                <pc:sldMk cId="1218671064" sldId="270"/>
                <pc2:cmMk id="{75A70535-EB7F-4DA9-9E49-A3DD06B6E515}"/>
              </pc2:cmMkLst>
            </pc226:cmChg>
          </p:ext>
        </pc:extLst>
      </pc:sldChg>
      <pc:sldChg chg="delSp modSp mod">
        <pc:chgData name="Stephane Lauzon" userId="47bfea72-7c7d-4c2d-a73f-c94b2d0df9cb" providerId="ADAL" clId="{F3EF1363-D784-4975-9A58-255F9F62ECE8}" dt="2023-08-18T18:41:51.981" v="4511" actId="790"/>
        <pc:sldMkLst>
          <pc:docMk/>
          <pc:sldMk cId="2720091104" sldId="759"/>
        </pc:sldMkLst>
        <pc:spChg chg="mod">
          <ac:chgData name="Stephane Lauzon" userId="47bfea72-7c7d-4c2d-a73f-c94b2d0df9cb" providerId="ADAL" clId="{F3EF1363-D784-4975-9A58-255F9F62ECE8}" dt="2023-08-18T18:40:35.979" v="4501" actId="790"/>
          <ac:spMkLst>
            <pc:docMk/>
            <pc:sldMk cId="2720091104" sldId="759"/>
            <ac:spMk id="2" creationId="{9E6FA675-FBA9-47E1-8900-5608EC5F8183}"/>
          </ac:spMkLst>
        </pc:spChg>
        <pc:spChg chg="mod">
          <ac:chgData name="Stephane Lauzon" userId="47bfea72-7c7d-4c2d-a73f-c94b2d0df9cb" providerId="ADAL" clId="{F3EF1363-D784-4975-9A58-255F9F62ECE8}" dt="2023-08-18T18:41:51.981" v="4511" actId="790"/>
          <ac:spMkLst>
            <pc:docMk/>
            <pc:sldMk cId="2720091104" sldId="759"/>
            <ac:spMk id="3" creationId="{273AA511-A876-0EB9-35F3-0B8FBE49D6DE}"/>
          </ac:spMkLst>
        </pc:spChg>
        <pc:picChg chg="del">
          <ac:chgData name="Stephane Lauzon" userId="47bfea72-7c7d-4c2d-a73f-c94b2d0df9cb" providerId="ADAL" clId="{F3EF1363-D784-4975-9A58-255F9F62ECE8}" dt="2023-08-17T17:26:10.304" v="4345"/>
          <ac:picMkLst>
            <pc:docMk/>
            <pc:sldMk cId="2720091104" sldId="759"/>
            <ac:picMk id="4" creationId="{10D8CCCE-4753-7FD5-F49F-C65EC2954632}"/>
          </ac:picMkLst>
        </pc:picChg>
      </pc:sldChg>
      <pc:sldChg chg="delSp modSp mod delCm modCm">
        <pc:chgData name="Stephane Lauzon" userId="47bfea72-7c7d-4c2d-a73f-c94b2d0df9cb" providerId="ADAL" clId="{F3EF1363-D784-4975-9A58-255F9F62ECE8}" dt="2023-08-17T17:44:08.480" v="4425" actId="790"/>
        <pc:sldMkLst>
          <pc:docMk/>
          <pc:sldMk cId="298550288" sldId="817"/>
        </pc:sldMkLst>
        <pc:spChg chg="mod">
          <ac:chgData name="Stephane Lauzon" userId="47bfea72-7c7d-4c2d-a73f-c94b2d0df9cb" providerId="ADAL" clId="{F3EF1363-D784-4975-9A58-255F9F62ECE8}" dt="2023-08-17T17:44:08.480" v="4425" actId="790"/>
          <ac:spMkLst>
            <pc:docMk/>
            <pc:sldMk cId="298550288" sldId="817"/>
            <ac:spMk id="2" creationId="{9E6FA675-FBA9-47E1-8900-5608EC5F8183}"/>
          </ac:spMkLst>
        </pc:spChg>
        <pc:spChg chg="del">
          <ac:chgData name="Stephane Lauzon" userId="47bfea72-7c7d-4c2d-a73f-c94b2d0df9cb" providerId="ADAL" clId="{F3EF1363-D784-4975-9A58-255F9F62ECE8}" dt="2023-08-17T14:42:33.174" v="974" actId="478"/>
          <ac:spMkLst>
            <pc:docMk/>
            <pc:sldMk cId="298550288" sldId="817"/>
            <ac:spMk id="5" creationId="{85D2EA05-4FA0-8132-39D7-5DA52FCCDA54}"/>
          </ac:spMkLst>
        </pc:spChg>
        <pc:graphicFrameChg chg="mod">
          <ac:chgData name="Stephane Lauzon" userId="47bfea72-7c7d-4c2d-a73f-c94b2d0df9cb" providerId="ADAL" clId="{F3EF1363-D784-4975-9A58-255F9F62ECE8}" dt="2023-08-17T14:42:23.196" v="973" actId="962"/>
          <ac:graphicFrameMkLst>
            <pc:docMk/>
            <pc:sldMk cId="298550288" sldId="817"/>
            <ac:graphicFrameMk id="4" creationId="{DBEB5927-C4FA-6350-53F3-FE694C234036}"/>
          </ac:graphicFrameMkLst>
        </pc:graphicFrameChg>
        <pc:extLst>
          <p:ext xmlns:p="http://schemas.openxmlformats.org/presentationml/2006/main" uri="{D6D511B9-2390-475A-947B-AFAB55BFBCF1}">
            <pc226:cmChg xmlns:pc226="http://schemas.microsoft.com/office/powerpoint/2022/06/main/command" chg="del mod">
              <pc226:chgData name="Stephane Lauzon" userId="47bfea72-7c7d-4c2d-a73f-c94b2d0df9cb" providerId="ADAL" clId="{F3EF1363-D784-4975-9A58-255F9F62ECE8}" dt="2023-08-17T17:39:33.957" v="4393"/>
              <pc2:cmMkLst xmlns:pc2="http://schemas.microsoft.com/office/powerpoint/2019/9/main/command">
                <pc:docMk/>
                <pc:sldMk cId="298550288" sldId="817"/>
                <pc2:cmMk id="{D9FB0EEF-641C-4158-9941-8937108D727A}"/>
              </pc2:cmMkLst>
              <pc226:cmRplyChg chg="add">
                <pc226:chgData name="Stephane Lauzon" userId="47bfea72-7c7d-4c2d-a73f-c94b2d0df9cb" providerId="ADAL" clId="{F3EF1363-D784-4975-9A58-255F9F62ECE8}" dt="2023-08-17T17:39:31.087" v="4391"/>
                <pc2:cmRplyMkLst xmlns:pc2="http://schemas.microsoft.com/office/powerpoint/2019/9/main/command">
                  <pc:docMk/>
                  <pc:sldMk cId="298550288" sldId="817"/>
                  <pc2:cmMk id="{D9FB0EEF-641C-4158-9941-8937108D727A}"/>
                  <pc2:cmRplyMk id="{8FA3F656-48F6-4F5C-A9FC-EB8399233839}"/>
                </pc2:cmRplyMkLst>
              </pc226:cmRplyChg>
            </pc226:cmChg>
          </p:ext>
        </pc:extLst>
      </pc:sldChg>
      <pc:sldChg chg="modSp mod ord modNotesTx">
        <pc:chgData name="Stephane Lauzon" userId="47bfea72-7c7d-4c2d-a73f-c94b2d0df9cb" providerId="ADAL" clId="{F3EF1363-D784-4975-9A58-255F9F62ECE8}" dt="2023-08-24T20:13:51.785" v="4528" actId="20577"/>
        <pc:sldMkLst>
          <pc:docMk/>
          <pc:sldMk cId="1212064509" sldId="849"/>
        </pc:sldMkLst>
        <pc:spChg chg="mod">
          <ac:chgData name="Stephane Lauzon" userId="47bfea72-7c7d-4c2d-a73f-c94b2d0df9cb" providerId="ADAL" clId="{F3EF1363-D784-4975-9A58-255F9F62ECE8}" dt="2023-08-17T18:16:22.246" v="4447" actId="790"/>
          <ac:spMkLst>
            <pc:docMk/>
            <pc:sldMk cId="1212064509" sldId="849"/>
            <ac:spMk id="2" creationId="{9E6FA675-FBA9-47E1-8900-5608EC5F8183}"/>
          </ac:spMkLst>
        </pc:spChg>
        <pc:spChg chg="mod">
          <ac:chgData name="Stephane Lauzon" userId="47bfea72-7c7d-4c2d-a73f-c94b2d0df9cb" providerId="ADAL" clId="{F3EF1363-D784-4975-9A58-255F9F62ECE8}" dt="2023-08-24T20:13:51.785" v="4528" actId="20577"/>
          <ac:spMkLst>
            <pc:docMk/>
            <pc:sldMk cId="1212064509" sldId="849"/>
            <ac:spMk id="3" creationId="{273AA511-A876-0EB9-35F3-0B8FBE49D6DE}"/>
          </ac:spMkLst>
        </pc:spChg>
      </pc:sldChg>
      <pc:sldChg chg="modSp mod ord">
        <pc:chgData name="Stephane Lauzon" userId="47bfea72-7c7d-4c2d-a73f-c94b2d0df9cb" providerId="ADAL" clId="{F3EF1363-D784-4975-9A58-255F9F62ECE8}" dt="2023-08-18T18:38:04.843" v="4483" actId="790"/>
        <pc:sldMkLst>
          <pc:docMk/>
          <pc:sldMk cId="3543102945" sldId="855"/>
        </pc:sldMkLst>
        <pc:spChg chg="mod">
          <ac:chgData name="Stephane Lauzon" userId="47bfea72-7c7d-4c2d-a73f-c94b2d0df9cb" providerId="ADAL" clId="{F3EF1363-D784-4975-9A58-255F9F62ECE8}" dt="2023-08-18T18:38:04.843" v="4483" actId="790"/>
          <ac:spMkLst>
            <pc:docMk/>
            <pc:sldMk cId="3543102945" sldId="855"/>
            <ac:spMk id="2" creationId="{9E6FA675-FBA9-47E1-8900-5608EC5F8183}"/>
          </ac:spMkLst>
        </pc:spChg>
        <pc:spChg chg="mod">
          <ac:chgData name="Stephane Lauzon" userId="47bfea72-7c7d-4c2d-a73f-c94b2d0df9cb" providerId="ADAL" clId="{F3EF1363-D784-4975-9A58-255F9F62ECE8}" dt="2023-08-17T17:35:22.475" v="4382" actId="790"/>
          <ac:spMkLst>
            <pc:docMk/>
            <pc:sldMk cId="3543102945" sldId="855"/>
            <ac:spMk id="3" creationId="{273AA511-A876-0EB9-35F3-0B8FBE49D6DE}"/>
          </ac:spMkLst>
        </pc:spChg>
      </pc:sldChg>
      <pc:sldChg chg="modSp mod">
        <pc:chgData name="Stephane Lauzon" userId="47bfea72-7c7d-4c2d-a73f-c94b2d0df9cb" providerId="ADAL" clId="{F3EF1363-D784-4975-9A58-255F9F62ECE8}" dt="2023-08-17T17:40:10.490" v="4397" actId="790"/>
        <pc:sldMkLst>
          <pc:docMk/>
          <pc:sldMk cId="2422028050" sldId="858"/>
        </pc:sldMkLst>
        <pc:spChg chg="mod">
          <ac:chgData name="Stephane Lauzon" userId="47bfea72-7c7d-4c2d-a73f-c94b2d0df9cb" providerId="ADAL" clId="{F3EF1363-D784-4975-9A58-255F9F62ECE8}" dt="2023-08-17T17:39:54.432" v="4394" actId="790"/>
          <ac:spMkLst>
            <pc:docMk/>
            <pc:sldMk cId="2422028050" sldId="858"/>
            <ac:spMk id="2" creationId="{9E6FA675-FBA9-47E1-8900-5608EC5F8183}"/>
          </ac:spMkLst>
        </pc:spChg>
        <pc:spChg chg="mod">
          <ac:chgData name="Stephane Lauzon" userId="47bfea72-7c7d-4c2d-a73f-c94b2d0df9cb" providerId="ADAL" clId="{F3EF1363-D784-4975-9A58-255F9F62ECE8}" dt="2023-08-17T17:40:10.490" v="4397" actId="790"/>
          <ac:spMkLst>
            <pc:docMk/>
            <pc:sldMk cId="2422028050" sldId="858"/>
            <ac:spMk id="3" creationId="{273AA511-A876-0EB9-35F3-0B8FBE49D6DE}"/>
          </ac:spMkLst>
        </pc:spChg>
      </pc:sldChg>
      <pc:sldChg chg="modSp mod">
        <pc:chgData name="Stephane Lauzon" userId="47bfea72-7c7d-4c2d-a73f-c94b2d0df9cb" providerId="ADAL" clId="{F3EF1363-D784-4975-9A58-255F9F62ECE8}" dt="2023-08-17T17:48:24.746" v="4438" actId="790"/>
        <pc:sldMkLst>
          <pc:docMk/>
          <pc:sldMk cId="384956733" sldId="865"/>
        </pc:sldMkLst>
        <pc:spChg chg="mod">
          <ac:chgData name="Stephane Lauzon" userId="47bfea72-7c7d-4c2d-a73f-c94b2d0df9cb" providerId="ADAL" clId="{F3EF1363-D784-4975-9A58-255F9F62ECE8}" dt="2023-08-17T17:48:24.746" v="4438" actId="790"/>
          <ac:spMkLst>
            <pc:docMk/>
            <pc:sldMk cId="384956733" sldId="865"/>
            <ac:spMk id="2" creationId="{9E6FA675-FBA9-47E1-8900-5608EC5F8183}"/>
          </ac:spMkLst>
        </pc:spChg>
        <pc:spChg chg="mod">
          <ac:chgData name="Stephane Lauzon" userId="47bfea72-7c7d-4c2d-a73f-c94b2d0df9cb" providerId="ADAL" clId="{F3EF1363-D784-4975-9A58-255F9F62ECE8}" dt="2023-08-17T17:43:04.673" v="4414" actId="790"/>
          <ac:spMkLst>
            <pc:docMk/>
            <pc:sldMk cId="384956733" sldId="865"/>
            <ac:spMk id="3" creationId="{273AA511-A876-0EB9-35F3-0B8FBE49D6DE}"/>
          </ac:spMkLst>
        </pc:spChg>
      </pc:sldChg>
      <pc:sldChg chg="addSp delSp modSp mod">
        <pc:chgData name="Stephane Lauzon" userId="47bfea72-7c7d-4c2d-a73f-c94b2d0df9cb" providerId="ADAL" clId="{F3EF1363-D784-4975-9A58-255F9F62ECE8}" dt="2023-08-17T14:40:07.642" v="517" actId="962"/>
        <pc:sldMkLst>
          <pc:docMk/>
          <pc:sldMk cId="1350062783" sldId="880"/>
        </pc:sldMkLst>
        <pc:spChg chg="mod">
          <ac:chgData name="Stephane Lauzon" userId="47bfea72-7c7d-4c2d-a73f-c94b2d0df9cb" providerId="ADAL" clId="{F3EF1363-D784-4975-9A58-255F9F62ECE8}" dt="2023-08-17T14:36:16.717" v="200" actId="790"/>
          <ac:spMkLst>
            <pc:docMk/>
            <pc:sldMk cId="1350062783" sldId="880"/>
            <ac:spMk id="2" creationId="{BC71D515-DD25-6387-0E04-7864ADDBF005}"/>
          </ac:spMkLst>
        </pc:spChg>
        <pc:graphicFrameChg chg="add del mod">
          <ac:chgData name="Stephane Lauzon" userId="47bfea72-7c7d-4c2d-a73f-c94b2d0df9cb" providerId="ADAL" clId="{F3EF1363-D784-4975-9A58-255F9F62ECE8}" dt="2023-08-17T14:40:07.642" v="517" actId="962"/>
          <ac:graphicFrameMkLst>
            <pc:docMk/>
            <pc:sldMk cId="1350062783" sldId="880"/>
            <ac:graphicFrameMk id="3" creationId="{35FA3A28-2737-85DC-3E5F-5DA9FB99763B}"/>
          </ac:graphicFrameMkLst>
        </pc:graphicFrameChg>
      </pc:sldChg>
      <pc:sldChg chg="modSp mod ord modCm">
        <pc:chgData name="Stephane Lauzon" userId="47bfea72-7c7d-4c2d-a73f-c94b2d0df9cb" providerId="ADAL" clId="{F3EF1363-D784-4975-9A58-255F9F62ECE8}" dt="2023-08-18T18:54:32.943" v="4520" actId="1076"/>
        <pc:sldMkLst>
          <pc:docMk/>
          <pc:sldMk cId="4008000498" sldId="891"/>
        </pc:sldMkLst>
        <pc:spChg chg="mod">
          <ac:chgData name="Stephane Lauzon" userId="47bfea72-7c7d-4c2d-a73f-c94b2d0df9cb" providerId="ADAL" clId="{F3EF1363-D784-4975-9A58-255F9F62ECE8}" dt="2023-08-17T17:45:46.112" v="4437" actId="790"/>
          <ac:spMkLst>
            <pc:docMk/>
            <pc:sldMk cId="4008000498" sldId="891"/>
            <ac:spMk id="2" creationId="{9E6FA675-FBA9-47E1-8900-5608EC5F8183}"/>
          </ac:spMkLst>
        </pc:spChg>
        <pc:spChg chg="mod">
          <ac:chgData name="Stephane Lauzon" userId="47bfea72-7c7d-4c2d-a73f-c94b2d0df9cb" providerId="ADAL" clId="{F3EF1363-D784-4975-9A58-255F9F62ECE8}" dt="2023-08-18T18:54:32.943" v="4520" actId="1076"/>
          <ac:spMkLst>
            <pc:docMk/>
            <pc:sldMk cId="4008000498" sldId="891"/>
            <ac:spMk id="3" creationId="{273AA511-A876-0EB9-35F3-0B8FBE49D6DE}"/>
          </ac:spMkLst>
        </pc:spChg>
        <pc:extLst>
          <p:ext xmlns:p="http://schemas.openxmlformats.org/presentationml/2006/main" uri="{D6D511B9-2390-475A-947B-AFAB55BFBCF1}">
            <pc226:cmChg xmlns:pc226="http://schemas.microsoft.com/office/powerpoint/2022/06/main/command" chg="">
              <pc226:chgData name="Stephane Lauzon" userId="47bfea72-7c7d-4c2d-a73f-c94b2d0df9cb" providerId="ADAL" clId="{F3EF1363-D784-4975-9A58-255F9F62ECE8}" dt="2023-08-17T18:15:07.589" v="4446"/>
              <pc2:cmMkLst xmlns:pc2="http://schemas.microsoft.com/office/powerpoint/2019/9/main/command">
                <pc:docMk/>
                <pc:sldMk cId="4008000498" sldId="891"/>
                <pc2:cmMk id="{9E1072FF-C0BB-4CA1-8216-8B34D5CE22F3}"/>
              </pc2:cmMkLst>
              <pc226:cmRplyChg chg="add">
                <pc226:chgData name="Stephane Lauzon" userId="47bfea72-7c7d-4c2d-a73f-c94b2d0df9cb" providerId="ADAL" clId="{F3EF1363-D784-4975-9A58-255F9F62ECE8}" dt="2023-08-17T18:15:07.589" v="4446"/>
                <pc2:cmRplyMkLst xmlns:pc2="http://schemas.microsoft.com/office/powerpoint/2019/9/main/command">
                  <pc:docMk/>
                  <pc:sldMk cId="4008000498" sldId="891"/>
                  <pc2:cmMk id="{9E1072FF-C0BB-4CA1-8216-8B34D5CE22F3}"/>
                  <pc2:cmRplyMk id="{30CAF7BF-74FD-4903-BB10-48AE9E252F4A}"/>
                </pc2:cmRplyMkLst>
              </pc226:cmRplyChg>
            </pc226:cmChg>
          </p:ext>
        </pc:extLst>
      </pc:sldChg>
      <pc:sldChg chg="delSp modSp mod">
        <pc:chgData name="Stephane Lauzon" userId="47bfea72-7c7d-4c2d-a73f-c94b2d0df9cb" providerId="ADAL" clId="{F3EF1363-D784-4975-9A58-255F9F62ECE8}" dt="2023-08-17T17:41:35.584" v="4407" actId="20577"/>
        <pc:sldMkLst>
          <pc:docMk/>
          <pc:sldMk cId="3527481389" sldId="893"/>
        </pc:sldMkLst>
        <pc:spChg chg="mod">
          <ac:chgData name="Stephane Lauzon" userId="47bfea72-7c7d-4c2d-a73f-c94b2d0df9cb" providerId="ADAL" clId="{F3EF1363-D784-4975-9A58-255F9F62ECE8}" dt="2023-08-17T15:12:44.826" v="4328" actId="790"/>
          <ac:spMkLst>
            <pc:docMk/>
            <pc:sldMk cId="3527481389" sldId="893"/>
            <ac:spMk id="2" creationId="{9E6FA675-FBA9-47E1-8900-5608EC5F8183}"/>
          </ac:spMkLst>
        </pc:spChg>
        <pc:spChg chg="del">
          <ac:chgData name="Stephane Lauzon" userId="47bfea72-7c7d-4c2d-a73f-c94b2d0df9cb" providerId="ADAL" clId="{F3EF1363-D784-4975-9A58-255F9F62ECE8}" dt="2023-08-17T14:34:19.261" v="193" actId="478"/>
          <ac:spMkLst>
            <pc:docMk/>
            <pc:sldMk cId="3527481389" sldId="893"/>
            <ac:spMk id="3" creationId="{273AA511-A876-0EB9-35F3-0B8FBE49D6DE}"/>
          </ac:spMkLst>
        </pc:spChg>
        <pc:spChg chg="mod">
          <ac:chgData name="Stephane Lauzon" userId="47bfea72-7c7d-4c2d-a73f-c94b2d0df9cb" providerId="ADAL" clId="{F3EF1363-D784-4975-9A58-255F9F62ECE8}" dt="2023-08-17T17:41:34.441" v="4406" actId="20577"/>
          <ac:spMkLst>
            <pc:docMk/>
            <pc:sldMk cId="3527481389" sldId="893"/>
            <ac:spMk id="4" creationId="{E24DAC6C-2F23-5B75-B512-693FADF54561}"/>
          </ac:spMkLst>
        </pc:spChg>
        <pc:spChg chg="mod">
          <ac:chgData name="Stephane Lauzon" userId="47bfea72-7c7d-4c2d-a73f-c94b2d0df9cb" providerId="ADAL" clId="{F3EF1363-D784-4975-9A58-255F9F62ECE8}" dt="2023-08-17T17:41:35.584" v="4407" actId="20577"/>
          <ac:spMkLst>
            <pc:docMk/>
            <pc:sldMk cId="3527481389" sldId="893"/>
            <ac:spMk id="6" creationId="{192FB672-3665-F1E2-19DF-B279F222C5F3}"/>
          </ac:spMkLst>
        </pc:spChg>
      </pc:sldChg>
      <pc:sldChg chg="modSp mod ord">
        <pc:chgData name="Stephane Lauzon" userId="47bfea72-7c7d-4c2d-a73f-c94b2d0df9cb" providerId="ADAL" clId="{F3EF1363-D784-4975-9A58-255F9F62ECE8}" dt="2023-08-17T17:37:36.938" v="4385" actId="790"/>
        <pc:sldMkLst>
          <pc:docMk/>
          <pc:sldMk cId="4223752266" sldId="897"/>
        </pc:sldMkLst>
        <pc:spChg chg="mod">
          <ac:chgData name="Stephane Lauzon" userId="47bfea72-7c7d-4c2d-a73f-c94b2d0df9cb" providerId="ADAL" clId="{F3EF1363-D784-4975-9A58-255F9F62ECE8}" dt="2023-08-17T17:37:36.938" v="4385" actId="790"/>
          <ac:spMkLst>
            <pc:docMk/>
            <pc:sldMk cId="4223752266" sldId="897"/>
            <ac:spMk id="3" creationId="{273AA511-A876-0EB9-35F3-0B8FBE49D6DE}"/>
          </ac:spMkLst>
        </pc:spChg>
      </pc:sldChg>
      <pc:sldChg chg="modSp mod ord modCm">
        <pc:chgData name="Stephane Lauzon" userId="47bfea72-7c7d-4c2d-a73f-c94b2d0df9cb" providerId="ADAL" clId="{F3EF1363-D784-4975-9A58-255F9F62ECE8}" dt="2023-08-17T14:58:15.220" v="2879" actId="14100"/>
        <pc:sldMkLst>
          <pc:docMk/>
          <pc:sldMk cId="2333311922" sldId="899"/>
        </pc:sldMkLst>
        <pc:spChg chg="mod">
          <ac:chgData name="Stephane Lauzon" userId="47bfea72-7c7d-4c2d-a73f-c94b2d0df9cb" providerId="ADAL" clId="{F3EF1363-D784-4975-9A58-255F9F62ECE8}" dt="2023-08-17T14:58:15.220" v="2879" actId="14100"/>
          <ac:spMkLst>
            <pc:docMk/>
            <pc:sldMk cId="2333311922" sldId="899"/>
            <ac:spMk id="2" creationId="{7AEF9F8E-ADBC-4440-A0A7-ACA933B56F6D}"/>
          </ac:spMkLst>
        </pc:spChg>
        <pc:extLst>
          <p:ext xmlns:p="http://schemas.openxmlformats.org/presentationml/2006/main" uri="{D6D511B9-2390-475A-947B-AFAB55BFBCF1}">
            <pc226:cmChg xmlns:pc226="http://schemas.microsoft.com/office/powerpoint/2022/06/main/command" chg="mod">
              <pc226:chgData name="Stephane Lauzon" userId="47bfea72-7c7d-4c2d-a73f-c94b2d0df9cb" providerId="ADAL" clId="{F3EF1363-D784-4975-9A58-255F9F62ECE8}" dt="2023-08-17T14:57:55.407" v="2878" actId="33553"/>
              <pc2:cmMkLst xmlns:pc2="http://schemas.microsoft.com/office/powerpoint/2019/9/main/command">
                <pc:docMk/>
                <pc:sldMk cId="2333311922" sldId="899"/>
                <pc2:cmMk id="{DDFC0D6D-B8EE-446B-AF83-EFC4CC9AAA60}"/>
              </pc2:cmMkLst>
            </pc226:cmChg>
            <pc226:cmChg xmlns:pc226="http://schemas.microsoft.com/office/powerpoint/2022/06/main/command" chg="mod">
              <pc226:chgData name="Stephane Lauzon" userId="47bfea72-7c7d-4c2d-a73f-c94b2d0df9cb" providerId="ADAL" clId="{F3EF1363-D784-4975-9A58-255F9F62ECE8}" dt="2023-08-17T14:57:55.407" v="2878" actId="33553"/>
              <pc2:cmMkLst xmlns:pc2="http://schemas.microsoft.com/office/powerpoint/2019/9/main/command">
                <pc:docMk/>
                <pc:sldMk cId="2333311922" sldId="899"/>
                <pc2:cmMk id="{98BB00E8-8FBD-4173-A575-5849A64A134D}"/>
              </pc2:cmMkLst>
            </pc226:cmChg>
          </p:ext>
        </pc:extLst>
      </pc:sldChg>
      <pc:sldChg chg="modSp mod">
        <pc:chgData name="Stephane Lauzon" userId="47bfea72-7c7d-4c2d-a73f-c94b2d0df9cb" providerId="ADAL" clId="{F3EF1363-D784-4975-9A58-255F9F62ECE8}" dt="2023-08-24T19:22:14.773" v="4526" actId="255"/>
        <pc:sldMkLst>
          <pc:docMk/>
          <pc:sldMk cId="1997145764" sldId="900"/>
        </pc:sldMkLst>
        <pc:spChg chg="mod ord">
          <ac:chgData name="Stephane Lauzon" userId="47bfea72-7c7d-4c2d-a73f-c94b2d0df9cb" providerId="ADAL" clId="{F3EF1363-D784-4975-9A58-255F9F62ECE8}" dt="2023-08-17T14:59:18.555" v="2892" actId="13244"/>
          <ac:spMkLst>
            <pc:docMk/>
            <pc:sldMk cId="1997145764" sldId="900"/>
            <ac:spMk id="3" creationId="{2BB8B346-E5A4-422E-839E-372E1AFD61F9}"/>
          </ac:spMkLst>
        </pc:spChg>
        <pc:spChg chg="mod">
          <ac:chgData name="Stephane Lauzon" userId="47bfea72-7c7d-4c2d-a73f-c94b2d0df9cb" providerId="ADAL" clId="{F3EF1363-D784-4975-9A58-255F9F62ECE8}" dt="2023-08-24T19:22:14.773" v="4526" actId="255"/>
          <ac:spMkLst>
            <pc:docMk/>
            <pc:sldMk cId="1997145764" sldId="900"/>
            <ac:spMk id="4" creationId="{5C69C6D0-6643-5078-8AFA-EA85769EF217}"/>
          </ac:spMkLst>
        </pc:spChg>
      </pc:sldChg>
      <pc:sldChg chg="delSp modSp mod">
        <pc:chgData name="Stephane Lauzon" userId="47bfea72-7c7d-4c2d-a73f-c94b2d0df9cb" providerId="ADAL" clId="{F3EF1363-D784-4975-9A58-255F9F62ECE8}" dt="2023-08-17T15:11:31.386" v="4324" actId="790"/>
        <pc:sldMkLst>
          <pc:docMk/>
          <pc:sldMk cId="489796882" sldId="901"/>
        </pc:sldMkLst>
        <pc:spChg chg="mod">
          <ac:chgData name="Stephane Lauzon" userId="47bfea72-7c7d-4c2d-a73f-c94b2d0df9cb" providerId="ADAL" clId="{F3EF1363-D784-4975-9A58-255F9F62ECE8}" dt="2023-08-17T15:11:31.386" v="4324" actId="790"/>
          <ac:spMkLst>
            <pc:docMk/>
            <pc:sldMk cId="489796882" sldId="901"/>
            <ac:spMk id="2" creationId="{9E6FA675-FBA9-47E1-8900-5608EC5F8183}"/>
          </ac:spMkLst>
        </pc:spChg>
        <pc:spChg chg="del">
          <ac:chgData name="Stephane Lauzon" userId="47bfea72-7c7d-4c2d-a73f-c94b2d0df9cb" providerId="ADAL" clId="{F3EF1363-D784-4975-9A58-255F9F62ECE8}" dt="2023-08-17T14:35:41.571" v="197" actId="478"/>
          <ac:spMkLst>
            <pc:docMk/>
            <pc:sldMk cId="489796882" sldId="901"/>
            <ac:spMk id="3" creationId="{273AA511-A876-0EB9-35F3-0B8FBE49D6DE}"/>
          </ac:spMkLst>
        </pc:spChg>
        <pc:spChg chg="mod">
          <ac:chgData name="Stephane Lauzon" userId="47bfea72-7c7d-4c2d-a73f-c94b2d0df9cb" providerId="ADAL" clId="{F3EF1363-D784-4975-9A58-255F9F62ECE8}" dt="2023-08-17T15:11:31.386" v="4324" actId="790"/>
          <ac:spMkLst>
            <pc:docMk/>
            <pc:sldMk cId="489796882" sldId="901"/>
            <ac:spMk id="4" creationId="{94FB2C71-2A37-4C4E-2242-93EE623A73CB}"/>
          </ac:spMkLst>
        </pc:spChg>
        <pc:spChg chg="mod">
          <ac:chgData name="Stephane Lauzon" userId="47bfea72-7c7d-4c2d-a73f-c94b2d0df9cb" providerId="ADAL" clId="{F3EF1363-D784-4975-9A58-255F9F62ECE8}" dt="2023-08-17T15:11:31.386" v="4324" actId="790"/>
          <ac:spMkLst>
            <pc:docMk/>
            <pc:sldMk cId="489796882" sldId="901"/>
            <ac:spMk id="5" creationId="{08E98937-5555-CBD0-6645-BEDA68145CE6}"/>
          </ac:spMkLst>
        </pc:spChg>
        <pc:spChg chg="mod ord">
          <ac:chgData name="Stephane Lauzon" userId="47bfea72-7c7d-4c2d-a73f-c94b2d0df9cb" providerId="ADAL" clId="{F3EF1363-D784-4975-9A58-255F9F62ECE8}" dt="2023-08-17T15:07:33.491" v="4010" actId="962"/>
          <ac:spMkLst>
            <pc:docMk/>
            <pc:sldMk cId="489796882" sldId="901"/>
            <ac:spMk id="6" creationId="{5925B587-15F1-C2ED-701C-6D4C5E29F2FE}"/>
          </ac:spMkLst>
        </pc:spChg>
        <pc:spChg chg="ord">
          <ac:chgData name="Stephane Lauzon" userId="47bfea72-7c7d-4c2d-a73f-c94b2d0df9cb" providerId="ADAL" clId="{F3EF1363-D784-4975-9A58-255F9F62ECE8}" dt="2023-08-17T14:59:40.643" v="2894" actId="13244"/>
          <ac:spMkLst>
            <pc:docMk/>
            <pc:sldMk cId="489796882" sldId="901"/>
            <ac:spMk id="9" creationId="{24D1B954-7680-5BC4-48E7-C1ECBE9F2107}"/>
          </ac:spMkLst>
        </pc:spChg>
        <pc:spChg chg="mod">
          <ac:chgData name="Stephane Lauzon" userId="47bfea72-7c7d-4c2d-a73f-c94b2d0df9cb" providerId="ADAL" clId="{F3EF1363-D784-4975-9A58-255F9F62ECE8}" dt="2023-08-17T15:11:31.386" v="4324" actId="790"/>
          <ac:spMkLst>
            <pc:docMk/>
            <pc:sldMk cId="489796882" sldId="901"/>
            <ac:spMk id="11" creationId="{05128D00-05FD-A554-E040-7795B0F07315}"/>
          </ac:spMkLst>
        </pc:spChg>
        <pc:spChg chg="mod ord">
          <ac:chgData name="Stephane Lauzon" userId="47bfea72-7c7d-4c2d-a73f-c94b2d0df9cb" providerId="ADAL" clId="{F3EF1363-D784-4975-9A58-255F9F62ECE8}" dt="2023-08-17T15:11:31.386" v="4324" actId="790"/>
          <ac:spMkLst>
            <pc:docMk/>
            <pc:sldMk cId="489796882" sldId="901"/>
            <ac:spMk id="12" creationId="{BF7FCE15-628D-5C97-AE03-D0034593816A}"/>
          </ac:spMkLst>
        </pc:spChg>
      </pc:sldChg>
      <pc:sldChg chg="modSp mod">
        <pc:chgData name="Stephane Lauzon" userId="47bfea72-7c7d-4c2d-a73f-c94b2d0df9cb" providerId="ADAL" clId="{F3EF1363-D784-4975-9A58-255F9F62ECE8}" dt="2023-08-17T15:11:19.924" v="4323" actId="962"/>
        <pc:sldMkLst>
          <pc:docMk/>
          <pc:sldMk cId="3049067984" sldId="902"/>
        </pc:sldMkLst>
        <pc:spChg chg="mod">
          <ac:chgData name="Stephane Lauzon" userId="47bfea72-7c7d-4c2d-a73f-c94b2d0df9cb" providerId="ADAL" clId="{F3EF1363-D784-4975-9A58-255F9F62ECE8}" dt="2023-08-17T15:08:32.545" v="4026" actId="962"/>
          <ac:spMkLst>
            <pc:docMk/>
            <pc:sldMk cId="3049067984" sldId="902"/>
            <ac:spMk id="6" creationId="{FFBA5815-18F8-81BE-C83E-8B41821EB750}"/>
          </ac:spMkLst>
        </pc:spChg>
        <pc:spChg chg="mod">
          <ac:chgData name="Stephane Lauzon" userId="47bfea72-7c7d-4c2d-a73f-c94b2d0df9cb" providerId="ADAL" clId="{F3EF1363-D784-4975-9A58-255F9F62ECE8}" dt="2023-08-17T15:08:39.229" v="4030" actId="962"/>
          <ac:spMkLst>
            <pc:docMk/>
            <pc:sldMk cId="3049067984" sldId="902"/>
            <ac:spMk id="8" creationId="{4E410264-21F4-177C-7218-F9595BC808E2}"/>
          </ac:spMkLst>
        </pc:spChg>
        <pc:spChg chg="mod">
          <ac:chgData name="Stephane Lauzon" userId="47bfea72-7c7d-4c2d-a73f-c94b2d0df9cb" providerId="ADAL" clId="{F3EF1363-D784-4975-9A58-255F9F62ECE8}" dt="2023-08-17T15:08:44.804" v="4034" actId="962"/>
          <ac:spMkLst>
            <pc:docMk/>
            <pc:sldMk cId="3049067984" sldId="902"/>
            <ac:spMk id="9" creationId="{E4A4CD6D-123E-6742-25EE-59D62E841D19}"/>
          </ac:spMkLst>
        </pc:spChg>
        <pc:spChg chg="mod">
          <ac:chgData name="Stephane Lauzon" userId="47bfea72-7c7d-4c2d-a73f-c94b2d0df9cb" providerId="ADAL" clId="{F3EF1363-D784-4975-9A58-255F9F62ECE8}" dt="2023-08-17T15:08:50.277" v="4038" actId="962"/>
          <ac:spMkLst>
            <pc:docMk/>
            <pc:sldMk cId="3049067984" sldId="902"/>
            <ac:spMk id="10" creationId="{6E59CFB4-04A6-78E4-2732-366AE2DD88D5}"/>
          </ac:spMkLst>
        </pc:spChg>
        <pc:spChg chg="mod ord">
          <ac:chgData name="Stephane Lauzon" userId="47bfea72-7c7d-4c2d-a73f-c94b2d0df9cb" providerId="ADAL" clId="{F3EF1363-D784-4975-9A58-255F9F62ECE8}" dt="2023-08-17T15:11:19.924" v="4323" actId="962"/>
          <ac:spMkLst>
            <pc:docMk/>
            <pc:sldMk cId="3049067984" sldId="902"/>
            <ac:spMk id="37" creationId="{18629008-BCB9-F491-54AD-821AABBF6CD2}"/>
          </ac:spMkLst>
        </pc:spChg>
        <pc:spChg chg="mod ord">
          <ac:chgData name="Stephane Lauzon" userId="47bfea72-7c7d-4c2d-a73f-c94b2d0df9cb" providerId="ADAL" clId="{F3EF1363-D784-4975-9A58-255F9F62ECE8}" dt="2023-08-17T15:11:18.483" v="4322" actId="962"/>
          <ac:spMkLst>
            <pc:docMk/>
            <pc:sldMk cId="3049067984" sldId="902"/>
            <ac:spMk id="38" creationId="{944208C6-F217-9F39-4CBF-B95AD930DDD4}"/>
          </ac:spMkLst>
        </pc:spChg>
        <pc:spChg chg="mod ord">
          <ac:chgData name="Stephane Lauzon" userId="47bfea72-7c7d-4c2d-a73f-c94b2d0df9cb" providerId="ADAL" clId="{F3EF1363-D784-4975-9A58-255F9F62ECE8}" dt="2023-08-17T15:11:15.196" v="4321" actId="962"/>
          <ac:spMkLst>
            <pc:docMk/>
            <pc:sldMk cId="3049067984" sldId="902"/>
            <ac:spMk id="39" creationId="{FAB41F5A-D3AA-B4B9-5711-365A34B44551}"/>
          </ac:spMkLst>
        </pc:spChg>
        <pc:spChg chg="ord">
          <ac:chgData name="Stephane Lauzon" userId="47bfea72-7c7d-4c2d-a73f-c94b2d0df9cb" providerId="ADAL" clId="{F3EF1363-D784-4975-9A58-255F9F62ECE8}" dt="2023-08-17T15:01:33.370" v="3079" actId="13244"/>
          <ac:spMkLst>
            <pc:docMk/>
            <pc:sldMk cId="3049067984" sldId="902"/>
            <ac:spMk id="44" creationId="{5A797E37-C91A-095E-2F7E-17DDB59F81CC}"/>
          </ac:spMkLst>
        </pc:spChg>
        <pc:spChg chg="ord">
          <ac:chgData name="Stephane Lauzon" userId="47bfea72-7c7d-4c2d-a73f-c94b2d0df9cb" providerId="ADAL" clId="{F3EF1363-D784-4975-9A58-255F9F62ECE8}" dt="2023-08-17T15:01:35.722" v="3080" actId="13244"/>
          <ac:spMkLst>
            <pc:docMk/>
            <pc:sldMk cId="3049067984" sldId="902"/>
            <ac:spMk id="47" creationId="{31426115-534D-E039-E614-5E14C28E0331}"/>
          </ac:spMkLst>
        </pc:spChg>
        <pc:spChg chg="ord">
          <ac:chgData name="Stephane Lauzon" userId="47bfea72-7c7d-4c2d-a73f-c94b2d0df9cb" providerId="ADAL" clId="{F3EF1363-D784-4975-9A58-255F9F62ECE8}" dt="2023-08-17T15:01:30.731" v="3078" actId="13244"/>
          <ac:spMkLst>
            <pc:docMk/>
            <pc:sldMk cId="3049067984" sldId="902"/>
            <ac:spMk id="48" creationId="{933204E4-C91D-D640-EC90-82D92C434553}"/>
          </ac:spMkLst>
        </pc:spChg>
        <pc:spChg chg="mod">
          <ac:chgData name="Stephane Lauzon" userId="47bfea72-7c7d-4c2d-a73f-c94b2d0df9cb" providerId="ADAL" clId="{F3EF1363-D784-4975-9A58-255F9F62ECE8}" dt="2023-08-16T17:26:43.688" v="188" actId="790"/>
          <ac:spMkLst>
            <pc:docMk/>
            <pc:sldMk cId="3049067984" sldId="902"/>
            <ac:spMk id="49" creationId="{19D0EE38-0417-4070-0688-E51E942A3D9F}"/>
          </ac:spMkLst>
        </pc:spChg>
      </pc:sldChg>
      <pc:sldChg chg="modSp mod ord">
        <pc:chgData name="Stephane Lauzon" userId="47bfea72-7c7d-4c2d-a73f-c94b2d0df9cb" providerId="ADAL" clId="{F3EF1363-D784-4975-9A58-255F9F62ECE8}" dt="2023-08-18T18:37:55.564" v="4482" actId="790"/>
        <pc:sldMkLst>
          <pc:docMk/>
          <pc:sldMk cId="1139931720" sldId="925"/>
        </pc:sldMkLst>
        <pc:spChg chg="mod">
          <ac:chgData name="Stephane Lauzon" userId="47bfea72-7c7d-4c2d-a73f-c94b2d0df9cb" providerId="ADAL" clId="{F3EF1363-D784-4975-9A58-255F9F62ECE8}" dt="2023-08-18T18:37:24.340" v="4477" actId="790"/>
          <ac:spMkLst>
            <pc:docMk/>
            <pc:sldMk cId="1139931720" sldId="925"/>
            <ac:spMk id="2" creationId="{9E6FA675-FBA9-47E1-8900-5608EC5F8183}"/>
          </ac:spMkLst>
        </pc:spChg>
        <pc:spChg chg="mod">
          <ac:chgData name="Stephane Lauzon" userId="47bfea72-7c7d-4c2d-a73f-c94b2d0df9cb" providerId="ADAL" clId="{F3EF1363-D784-4975-9A58-255F9F62ECE8}" dt="2023-08-18T18:37:55.564" v="4482" actId="790"/>
          <ac:spMkLst>
            <pc:docMk/>
            <pc:sldMk cId="1139931720" sldId="925"/>
            <ac:spMk id="3" creationId="{273AA511-A876-0EB9-35F3-0B8FBE49D6DE}"/>
          </ac:spMkLst>
        </pc:spChg>
      </pc:sldChg>
      <pc:sldChg chg="addSp delSp modSp add del mod ord addCm delCm modCm">
        <pc:chgData name="Stephane Lauzon" userId="47bfea72-7c7d-4c2d-a73f-c94b2d0df9cb" providerId="ADAL" clId="{F3EF1363-D784-4975-9A58-255F9F62ECE8}" dt="2023-08-17T17:31:36.344" v="4373" actId="13244"/>
        <pc:sldMkLst>
          <pc:docMk/>
          <pc:sldMk cId="1189357909" sldId="926"/>
        </pc:sldMkLst>
        <pc:spChg chg="ord">
          <ac:chgData name="Stephane Lauzon" userId="47bfea72-7c7d-4c2d-a73f-c94b2d0df9cb" providerId="ADAL" clId="{F3EF1363-D784-4975-9A58-255F9F62ECE8}" dt="2023-08-17T17:31:16.649" v="4369" actId="13244"/>
          <ac:spMkLst>
            <pc:docMk/>
            <pc:sldMk cId="1189357909" sldId="926"/>
            <ac:spMk id="2" creationId="{88DA96F8-3757-CD23-C99D-BFC6BDA0DC5E}"/>
          </ac:spMkLst>
        </pc:spChg>
        <pc:spChg chg="ord">
          <ac:chgData name="Stephane Lauzon" userId="47bfea72-7c7d-4c2d-a73f-c94b2d0df9cb" providerId="ADAL" clId="{F3EF1363-D784-4975-9A58-255F9F62ECE8}" dt="2023-08-17T17:31:12.529" v="4368" actId="13244"/>
          <ac:spMkLst>
            <pc:docMk/>
            <pc:sldMk cId="1189357909" sldId="926"/>
            <ac:spMk id="3" creationId="{EC0D2581-35EE-E56E-04AC-E1F2005402E9}"/>
          </ac:spMkLst>
        </pc:spChg>
        <pc:spChg chg="ord">
          <ac:chgData name="Stephane Lauzon" userId="47bfea72-7c7d-4c2d-a73f-c94b2d0df9cb" providerId="ADAL" clId="{F3EF1363-D784-4975-9A58-255F9F62ECE8}" dt="2023-08-17T17:31:09.444" v="4367" actId="13244"/>
          <ac:spMkLst>
            <pc:docMk/>
            <pc:sldMk cId="1189357909" sldId="926"/>
            <ac:spMk id="4" creationId="{1320482F-D420-9E29-8D1B-34E343B185B4}"/>
          </ac:spMkLst>
        </pc:spChg>
        <pc:spChg chg="ord">
          <ac:chgData name="Stephane Lauzon" userId="47bfea72-7c7d-4c2d-a73f-c94b2d0df9cb" providerId="ADAL" clId="{F3EF1363-D784-4975-9A58-255F9F62ECE8}" dt="2023-08-17T17:30:43.885" v="4362" actId="13244"/>
          <ac:spMkLst>
            <pc:docMk/>
            <pc:sldMk cId="1189357909" sldId="926"/>
            <ac:spMk id="5" creationId="{6BF9F020-4D47-7E47-A463-09FEDC424911}"/>
          </ac:spMkLst>
        </pc:spChg>
        <pc:spChg chg="mod ord">
          <ac:chgData name="Stephane Lauzon" userId="47bfea72-7c7d-4c2d-a73f-c94b2d0df9cb" providerId="ADAL" clId="{F3EF1363-D784-4975-9A58-255F9F62ECE8}" dt="2023-08-17T17:31:24.563" v="4371" actId="962"/>
          <ac:spMkLst>
            <pc:docMk/>
            <pc:sldMk cId="1189357909" sldId="926"/>
            <ac:spMk id="6" creationId="{24C6EA71-0E5C-3EBB-A917-F820C3A4F0C1}"/>
          </ac:spMkLst>
        </pc:spChg>
        <pc:spChg chg="mod ord">
          <ac:chgData name="Stephane Lauzon" userId="47bfea72-7c7d-4c2d-a73f-c94b2d0df9cb" providerId="ADAL" clId="{F3EF1363-D784-4975-9A58-255F9F62ECE8}" dt="2023-08-17T17:30:48.025" v="4363" actId="13244"/>
          <ac:spMkLst>
            <pc:docMk/>
            <pc:sldMk cId="1189357909" sldId="926"/>
            <ac:spMk id="7" creationId="{132AC36C-5547-374C-AE49-E48585EEAB88}"/>
          </ac:spMkLst>
        </pc:spChg>
        <pc:spChg chg="mod ord">
          <ac:chgData name="Stephane Lauzon" userId="47bfea72-7c7d-4c2d-a73f-c94b2d0df9cb" providerId="ADAL" clId="{F3EF1363-D784-4975-9A58-255F9F62ECE8}" dt="2023-08-17T17:30:21.657" v="4357" actId="13244"/>
          <ac:spMkLst>
            <pc:docMk/>
            <pc:sldMk cId="1189357909" sldId="926"/>
            <ac:spMk id="8" creationId="{3E4D9CA9-6B4B-1B28-01A7-4ADB3FCBBB7A}"/>
          </ac:spMkLst>
        </pc:spChg>
        <pc:spChg chg="mod ord">
          <ac:chgData name="Stephane Lauzon" userId="47bfea72-7c7d-4c2d-a73f-c94b2d0df9cb" providerId="ADAL" clId="{F3EF1363-D784-4975-9A58-255F9F62ECE8}" dt="2023-08-17T17:30:24.457" v="4358" actId="13244"/>
          <ac:spMkLst>
            <pc:docMk/>
            <pc:sldMk cId="1189357909" sldId="926"/>
            <ac:spMk id="9" creationId="{84DCEF2D-3890-6F44-8AC3-50C4487D8B0C}"/>
          </ac:spMkLst>
        </pc:spChg>
        <pc:spChg chg="ord">
          <ac:chgData name="Stephane Lauzon" userId="47bfea72-7c7d-4c2d-a73f-c94b2d0df9cb" providerId="ADAL" clId="{F3EF1363-D784-4975-9A58-255F9F62ECE8}" dt="2023-08-17T17:30:35.801" v="4360" actId="13244"/>
          <ac:spMkLst>
            <pc:docMk/>
            <pc:sldMk cId="1189357909" sldId="926"/>
            <ac:spMk id="10" creationId="{D5B6A438-03BA-1612-0EBC-7545D103060B}"/>
          </ac:spMkLst>
        </pc:spChg>
        <pc:spChg chg="mod ord">
          <ac:chgData name="Stephane Lauzon" userId="47bfea72-7c7d-4c2d-a73f-c94b2d0df9cb" providerId="ADAL" clId="{F3EF1363-D784-4975-9A58-255F9F62ECE8}" dt="2023-08-17T17:30:29.125" v="4359" actId="13244"/>
          <ac:spMkLst>
            <pc:docMk/>
            <pc:sldMk cId="1189357909" sldId="926"/>
            <ac:spMk id="11" creationId="{01451014-4E03-5C9A-33D3-6CF813CEDEF3}"/>
          </ac:spMkLst>
        </pc:spChg>
        <pc:spChg chg="ord">
          <ac:chgData name="Stephane Lauzon" userId="47bfea72-7c7d-4c2d-a73f-c94b2d0df9cb" providerId="ADAL" clId="{F3EF1363-D784-4975-9A58-255F9F62ECE8}" dt="2023-08-17T17:29:40.193" v="4350" actId="13244"/>
          <ac:spMkLst>
            <pc:docMk/>
            <pc:sldMk cId="1189357909" sldId="926"/>
            <ac:spMk id="12" creationId="{9178F6B0-FA7F-C723-0EA1-F90B35E26DFB}"/>
          </ac:spMkLst>
        </pc:spChg>
        <pc:spChg chg="ord">
          <ac:chgData name="Stephane Lauzon" userId="47bfea72-7c7d-4c2d-a73f-c94b2d0df9cb" providerId="ADAL" clId="{F3EF1363-D784-4975-9A58-255F9F62ECE8}" dt="2023-08-17T17:29:55.905" v="4352" actId="13244"/>
          <ac:spMkLst>
            <pc:docMk/>
            <pc:sldMk cId="1189357909" sldId="926"/>
            <ac:spMk id="13" creationId="{7C9FE4C6-4287-37CA-25DA-DC20DFE342A3}"/>
          </ac:spMkLst>
        </pc:spChg>
        <pc:spChg chg="mod ord">
          <ac:chgData name="Stephane Lauzon" userId="47bfea72-7c7d-4c2d-a73f-c94b2d0df9cb" providerId="ADAL" clId="{F3EF1363-D784-4975-9A58-255F9F62ECE8}" dt="2023-08-17T17:30:52.249" v="4364" actId="13244"/>
          <ac:spMkLst>
            <pc:docMk/>
            <pc:sldMk cId="1189357909" sldId="926"/>
            <ac:spMk id="14" creationId="{1309CBEA-41A9-C478-81B6-F285975944B2}"/>
          </ac:spMkLst>
        </pc:spChg>
        <pc:spChg chg="ord">
          <ac:chgData name="Stephane Lauzon" userId="47bfea72-7c7d-4c2d-a73f-c94b2d0df9cb" providerId="ADAL" clId="{F3EF1363-D784-4975-9A58-255F9F62ECE8}" dt="2023-08-17T17:29:47.697" v="4351" actId="13244"/>
          <ac:spMkLst>
            <pc:docMk/>
            <pc:sldMk cId="1189357909" sldId="926"/>
            <ac:spMk id="15" creationId="{82D90485-DB7D-612A-A35D-CE3CD8057AB4}"/>
          </ac:spMkLst>
        </pc:spChg>
        <pc:spChg chg="mod ord">
          <ac:chgData name="Stephane Lauzon" userId="47bfea72-7c7d-4c2d-a73f-c94b2d0df9cb" providerId="ADAL" clId="{F3EF1363-D784-4975-9A58-255F9F62ECE8}" dt="2023-08-17T17:30:59.210" v="4366" actId="13244"/>
          <ac:spMkLst>
            <pc:docMk/>
            <pc:sldMk cId="1189357909" sldId="926"/>
            <ac:spMk id="16" creationId="{B746DF4D-6D50-E3E4-DEC6-9535818EE2C3}"/>
          </ac:spMkLst>
        </pc:spChg>
        <pc:spChg chg="mod ord">
          <ac:chgData name="Stephane Lauzon" userId="47bfea72-7c7d-4c2d-a73f-c94b2d0df9cb" providerId="ADAL" clId="{F3EF1363-D784-4975-9A58-255F9F62ECE8}" dt="2023-08-17T17:30:54.617" v="4365" actId="13244"/>
          <ac:spMkLst>
            <pc:docMk/>
            <pc:sldMk cId="1189357909" sldId="926"/>
            <ac:spMk id="17" creationId="{A1281C4B-E494-69A4-6424-9F9E2B941635}"/>
          </ac:spMkLst>
        </pc:spChg>
        <pc:spChg chg="ord">
          <ac:chgData name="Stephane Lauzon" userId="47bfea72-7c7d-4c2d-a73f-c94b2d0df9cb" providerId="ADAL" clId="{F3EF1363-D784-4975-9A58-255F9F62ECE8}" dt="2023-08-17T17:29:59.889" v="4353" actId="13244"/>
          <ac:spMkLst>
            <pc:docMk/>
            <pc:sldMk cId="1189357909" sldId="926"/>
            <ac:spMk id="18" creationId="{ACF19295-A50C-B077-3EA9-D20F23826C1F}"/>
          </ac:spMkLst>
        </pc:spChg>
        <pc:spChg chg="ord">
          <ac:chgData name="Stephane Lauzon" userId="47bfea72-7c7d-4c2d-a73f-c94b2d0df9cb" providerId="ADAL" clId="{F3EF1363-D784-4975-9A58-255F9F62ECE8}" dt="2023-08-17T17:29:36.380" v="4349" actId="13244"/>
          <ac:spMkLst>
            <pc:docMk/>
            <pc:sldMk cId="1189357909" sldId="926"/>
            <ac:spMk id="19" creationId="{BBFB1A81-2C4B-E93D-B302-434124BCFD58}"/>
          </ac:spMkLst>
        </pc:spChg>
        <pc:spChg chg="ord">
          <ac:chgData name="Stephane Lauzon" userId="47bfea72-7c7d-4c2d-a73f-c94b2d0df9cb" providerId="ADAL" clId="{F3EF1363-D784-4975-9A58-255F9F62ECE8}" dt="2023-08-17T17:30:04.217" v="4355" actId="13244"/>
          <ac:spMkLst>
            <pc:docMk/>
            <pc:sldMk cId="1189357909" sldId="926"/>
            <ac:spMk id="20" creationId="{297B73B7-AFFA-2093-30C1-4750291A8611}"/>
          </ac:spMkLst>
        </pc:spChg>
        <pc:spChg chg="ord">
          <ac:chgData name="Stephane Lauzon" userId="47bfea72-7c7d-4c2d-a73f-c94b2d0df9cb" providerId="ADAL" clId="{F3EF1363-D784-4975-9A58-255F9F62ECE8}" dt="2023-08-17T17:30:01.994" v="4354" actId="13244"/>
          <ac:spMkLst>
            <pc:docMk/>
            <pc:sldMk cId="1189357909" sldId="926"/>
            <ac:spMk id="21" creationId="{412550E1-9EDF-7FBC-3159-C4B3E792C30D}"/>
          </ac:spMkLst>
        </pc:spChg>
        <pc:spChg chg="mod ord">
          <ac:chgData name="Stephane Lauzon" userId="47bfea72-7c7d-4c2d-a73f-c94b2d0df9cb" providerId="ADAL" clId="{F3EF1363-D784-4975-9A58-255F9F62ECE8}" dt="2023-08-17T17:30:09.081" v="4356" actId="13244"/>
          <ac:spMkLst>
            <pc:docMk/>
            <pc:sldMk cId="1189357909" sldId="926"/>
            <ac:spMk id="22" creationId="{5A5F354D-4CB8-EDA2-39E9-4E1B28D6670F}"/>
          </ac:spMkLst>
        </pc:spChg>
        <pc:spChg chg="mod ord">
          <ac:chgData name="Stephane Lauzon" userId="47bfea72-7c7d-4c2d-a73f-c94b2d0df9cb" providerId="ADAL" clId="{F3EF1363-D784-4975-9A58-255F9F62ECE8}" dt="2023-08-17T14:53:24.219" v="2759" actId="13244"/>
          <ac:spMkLst>
            <pc:docMk/>
            <pc:sldMk cId="1189357909" sldId="926"/>
            <ac:spMk id="23" creationId="{D6D7F413-CF3B-0ACC-0A07-99F11A409ED2}"/>
          </ac:spMkLst>
        </pc:spChg>
        <pc:spChg chg="add del mod">
          <ac:chgData name="Stephane Lauzon" userId="47bfea72-7c7d-4c2d-a73f-c94b2d0df9cb" providerId="ADAL" clId="{F3EF1363-D784-4975-9A58-255F9F62ECE8}" dt="2023-08-16T16:04:25.726" v="42"/>
          <ac:spMkLst>
            <pc:docMk/>
            <pc:sldMk cId="1189357909" sldId="926"/>
            <ac:spMk id="24" creationId="{9F5E2C01-5111-5278-C1E9-2207F8F3A8D9}"/>
          </ac:spMkLst>
        </pc:spChg>
        <pc:spChg chg="add del mod">
          <ac:chgData name="Stephane Lauzon" userId="47bfea72-7c7d-4c2d-a73f-c94b2d0df9cb" providerId="ADAL" clId="{F3EF1363-D784-4975-9A58-255F9F62ECE8}" dt="2023-08-16T16:04:25.726" v="42"/>
          <ac:spMkLst>
            <pc:docMk/>
            <pc:sldMk cId="1189357909" sldId="926"/>
            <ac:spMk id="25" creationId="{4776AF97-91DB-90D4-EE79-738AE088AC7B}"/>
          </ac:spMkLst>
        </pc:spChg>
        <pc:spChg chg="add del mod">
          <ac:chgData name="Stephane Lauzon" userId="47bfea72-7c7d-4c2d-a73f-c94b2d0df9cb" providerId="ADAL" clId="{F3EF1363-D784-4975-9A58-255F9F62ECE8}" dt="2023-08-16T16:06:06.157" v="68" actId="478"/>
          <ac:spMkLst>
            <pc:docMk/>
            <pc:sldMk cId="1189357909" sldId="926"/>
            <ac:spMk id="26" creationId="{2090CEE3-BA42-6A53-B63C-5C7E7F5411F5}"/>
          </ac:spMkLst>
        </pc:spChg>
        <pc:spChg chg="add del mod">
          <ac:chgData name="Stephane Lauzon" userId="47bfea72-7c7d-4c2d-a73f-c94b2d0df9cb" providerId="ADAL" clId="{F3EF1363-D784-4975-9A58-255F9F62ECE8}" dt="2023-08-16T16:06:09.160" v="70" actId="478"/>
          <ac:spMkLst>
            <pc:docMk/>
            <pc:sldMk cId="1189357909" sldId="926"/>
            <ac:spMk id="27" creationId="{0DF5D82B-67C5-560F-20C8-D6BA0E46BDF8}"/>
          </ac:spMkLst>
        </pc:spChg>
        <pc:spChg chg="add del mod">
          <ac:chgData name="Stephane Lauzon" userId="47bfea72-7c7d-4c2d-a73f-c94b2d0df9cb" providerId="ADAL" clId="{F3EF1363-D784-4975-9A58-255F9F62ECE8}" dt="2023-08-16T16:06:10.010" v="71" actId="478"/>
          <ac:spMkLst>
            <pc:docMk/>
            <pc:sldMk cId="1189357909" sldId="926"/>
            <ac:spMk id="28" creationId="{258D9FB2-39B1-410A-378B-D2B03252B4E4}"/>
          </ac:spMkLst>
        </pc:spChg>
        <pc:spChg chg="add del mod">
          <ac:chgData name="Stephane Lauzon" userId="47bfea72-7c7d-4c2d-a73f-c94b2d0df9cb" providerId="ADAL" clId="{F3EF1363-D784-4975-9A58-255F9F62ECE8}" dt="2023-08-16T16:12:26.930" v="95" actId="478"/>
          <ac:spMkLst>
            <pc:docMk/>
            <pc:sldMk cId="1189357909" sldId="926"/>
            <ac:spMk id="29" creationId="{918BCC1F-3602-315E-B377-97BA63F15429}"/>
          </ac:spMkLst>
        </pc:spChg>
        <pc:spChg chg="ord">
          <ac:chgData name="Stephane Lauzon" userId="47bfea72-7c7d-4c2d-a73f-c94b2d0df9cb" providerId="ADAL" clId="{F3EF1363-D784-4975-9A58-255F9F62ECE8}" dt="2023-08-17T17:31:19.754" v="4370" actId="13244"/>
          <ac:spMkLst>
            <pc:docMk/>
            <pc:sldMk cId="1189357909" sldId="926"/>
            <ac:spMk id="30" creationId="{63A4A742-DECC-A48A-A63C-314552548CA9}"/>
          </ac:spMkLst>
        </pc:spChg>
        <pc:spChg chg="mod ord">
          <ac:chgData name="Stephane Lauzon" userId="47bfea72-7c7d-4c2d-a73f-c94b2d0df9cb" providerId="ADAL" clId="{F3EF1363-D784-4975-9A58-255F9F62ECE8}" dt="2023-08-17T17:31:36.344" v="4373" actId="13244"/>
          <ac:spMkLst>
            <pc:docMk/>
            <pc:sldMk cId="1189357909" sldId="926"/>
            <ac:spMk id="31" creationId="{709740B9-FFB5-ACC6-E041-4F6613B32DA9}"/>
          </ac:spMkLst>
        </pc:spChg>
        <pc:spChg chg="add del mod">
          <ac:chgData name="Stephane Lauzon" userId="47bfea72-7c7d-4c2d-a73f-c94b2d0df9cb" providerId="ADAL" clId="{F3EF1363-D784-4975-9A58-255F9F62ECE8}" dt="2023-08-16T16:12:35.851" v="97" actId="478"/>
          <ac:spMkLst>
            <pc:docMk/>
            <pc:sldMk cId="1189357909" sldId="926"/>
            <ac:spMk id="32" creationId="{EF447FD8-64FE-8321-D520-702031BB586C}"/>
          </ac:spMkLst>
        </pc:spChg>
        <pc:spChg chg="mod ord">
          <ac:chgData name="Stephane Lauzon" userId="47bfea72-7c7d-4c2d-a73f-c94b2d0df9cb" providerId="ADAL" clId="{F3EF1363-D784-4975-9A58-255F9F62ECE8}" dt="2023-08-17T17:31:30.928" v="4372" actId="13244"/>
          <ac:spMkLst>
            <pc:docMk/>
            <pc:sldMk cId="1189357909" sldId="926"/>
            <ac:spMk id="33" creationId="{7EC8ABEB-2925-E1D5-A7EE-802832EA6AF5}"/>
          </ac:spMkLst>
        </pc:spChg>
        <pc:spChg chg="add del mod">
          <ac:chgData name="Stephane Lauzon" userId="47bfea72-7c7d-4c2d-a73f-c94b2d0df9cb" providerId="ADAL" clId="{F3EF1363-D784-4975-9A58-255F9F62ECE8}" dt="2023-08-16T16:12:30.438" v="96" actId="478"/>
          <ac:spMkLst>
            <pc:docMk/>
            <pc:sldMk cId="1189357909" sldId="926"/>
            <ac:spMk id="34" creationId="{FE032E81-967E-65BC-90B5-9FF9FD271869}"/>
          </ac:spMkLst>
        </pc:spChg>
        <pc:spChg chg="add del mod">
          <ac:chgData name="Stephane Lauzon" userId="47bfea72-7c7d-4c2d-a73f-c94b2d0df9cb" providerId="ADAL" clId="{F3EF1363-D784-4975-9A58-255F9F62ECE8}" dt="2023-08-16T16:20:37.442" v="179" actId="478"/>
          <ac:spMkLst>
            <pc:docMk/>
            <pc:sldMk cId="1189357909" sldId="926"/>
            <ac:spMk id="35" creationId="{73622004-4DA9-94F2-6F25-C143C6A60671}"/>
          </ac:spMkLst>
        </pc:spChg>
        <pc:spChg chg="add del mod">
          <ac:chgData name="Stephane Lauzon" userId="47bfea72-7c7d-4c2d-a73f-c94b2d0df9cb" providerId="ADAL" clId="{F3EF1363-D784-4975-9A58-255F9F62ECE8}" dt="2023-08-16T16:18:13.433" v="152" actId="11529"/>
          <ac:spMkLst>
            <pc:docMk/>
            <pc:sldMk cId="1189357909" sldId="926"/>
            <ac:spMk id="36" creationId="{4A9A2EF8-8783-0AC9-D582-5B9F51904EEA}"/>
          </ac:spMkLst>
        </pc:spChg>
        <pc:spChg chg="add del mod">
          <ac:chgData name="Stephane Lauzon" userId="47bfea72-7c7d-4c2d-a73f-c94b2d0df9cb" providerId="ADAL" clId="{F3EF1363-D784-4975-9A58-255F9F62ECE8}" dt="2023-08-16T16:20:36.055" v="178" actId="478"/>
          <ac:spMkLst>
            <pc:docMk/>
            <pc:sldMk cId="1189357909" sldId="926"/>
            <ac:spMk id="37" creationId="{DD677841-5843-1521-7AA8-F07DCB942B38}"/>
          </ac:spMkLst>
        </pc:spChg>
        <pc:spChg chg="add del mod">
          <ac:chgData name="Stephane Lauzon" userId="47bfea72-7c7d-4c2d-a73f-c94b2d0df9cb" providerId="ADAL" clId="{F3EF1363-D784-4975-9A58-255F9F62ECE8}" dt="2023-08-16T16:20:33.821" v="177" actId="478"/>
          <ac:spMkLst>
            <pc:docMk/>
            <pc:sldMk cId="1189357909" sldId="926"/>
            <ac:spMk id="38" creationId="{B4638395-9CEF-5DC5-5D70-06BDA31F647B}"/>
          </ac:spMkLst>
        </pc:spChg>
        <pc:extLst>
          <p:ext xmlns:p="http://schemas.openxmlformats.org/presentationml/2006/main" uri="{D6D511B9-2390-475A-947B-AFAB55BFBCF1}">
            <pc226:cmChg xmlns:pc226="http://schemas.microsoft.com/office/powerpoint/2022/06/main/command" chg="add del mod modRxn">
              <pc226:chgData name="Stephane Lauzon" userId="47bfea72-7c7d-4c2d-a73f-c94b2d0df9cb" providerId="ADAL" clId="{F3EF1363-D784-4975-9A58-255F9F62ECE8}" dt="2023-08-16T16:05:58.840" v="67"/>
              <pc2:cmMkLst xmlns:pc2="http://schemas.microsoft.com/office/powerpoint/2019/9/main/command">
                <pc:docMk/>
                <pc:sldMk cId="1189357909" sldId="926"/>
                <pc2:cmMk id="{F5A3AD82-D430-4496-9B77-02FD861DC0A3}"/>
              </pc2:cmMkLst>
            </pc226:cmChg>
          </p:ext>
        </pc:extLst>
      </pc:sldChg>
      <pc:sldChg chg="modSp mod ord modCm">
        <pc:chgData name="Stephane Lauzon" userId="47bfea72-7c7d-4c2d-a73f-c94b2d0df9cb" providerId="ADAL" clId="{F3EF1363-D784-4975-9A58-255F9F62ECE8}" dt="2023-08-24T20:34:05.746" v="4590" actId="20577"/>
        <pc:sldMkLst>
          <pc:docMk/>
          <pc:sldMk cId="21052406" sldId="927"/>
        </pc:sldMkLst>
        <pc:spChg chg="mod">
          <ac:chgData name="Stephane Lauzon" userId="47bfea72-7c7d-4c2d-a73f-c94b2d0df9cb" providerId="ADAL" clId="{F3EF1363-D784-4975-9A58-255F9F62ECE8}" dt="2023-08-17T14:48:11.121" v="2273" actId="790"/>
          <ac:spMkLst>
            <pc:docMk/>
            <pc:sldMk cId="21052406" sldId="927"/>
            <ac:spMk id="2" creationId="{98E3E96A-4304-6BDE-4401-C570565EC214}"/>
          </ac:spMkLst>
        </pc:spChg>
        <pc:spChg chg="mod">
          <ac:chgData name="Stephane Lauzon" userId="47bfea72-7c7d-4c2d-a73f-c94b2d0df9cb" providerId="ADAL" clId="{F3EF1363-D784-4975-9A58-255F9F62ECE8}" dt="2023-08-24T20:34:05.746" v="4590" actId="20577"/>
          <ac:spMkLst>
            <pc:docMk/>
            <pc:sldMk cId="21052406" sldId="927"/>
            <ac:spMk id="8" creationId="{2BEE6BFA-A451-6F6B-31E3-E6AF1F423073}"/>
          </ac:spMkLst>
        </pc:spChg>
        <pc:graphicFrameChg chg="mod">
          <ac:chgData name="Stephane Lauzon" userId="47bfea72-7c7d-4c2d-a73f-c94b2d0df9cb" providerId="ADAL" clId="{F3EF1363-D784-4975-9A58-255F9F62ECE8}" dt="2023-08-17T14:48:02.281" v="2272" actId="962"/>
          <ac:graphicFrameMkLst>
            <pc:docMk/>
            <pc:sldMk cId="21052406" sldId="927"/>
            <ac:graphicFrameMk id="6" creationId="{9B15D334-E252-7830-0AB6-42A29D955D3B}"/>
          </ac:graphicFrameMkLst>
        </pc:graphicFrameChg>
        <pc:extLst>
          <p:ext xmlns:p="http://schemas.openxmlformats.org/presentationml/2006/main" uri="{D6D511B9-2390-475A-947B-AFAB55BFBCF1}">
            <pc226:cmChg xmlns:pc226="http://schemas.microsoft.com/office/powerpoint/2022/06/main/command" chg="mod">
              <pc226:chgData name="Stephane Lauzon" userId="47bfea72-7c7d-4c2d-a73f-c94b2d0df9cb" providerId="ADAL" clId="{F3EF1363-D784-4975-9A58-255F9F62ECE8}" dt="2023-08-24T20:34:05.746" v="4590" actId="20577"/>
              <pc2:cmMkLst xmlns:pc2="http://schemas.microsoft.com/office/powerpoint/2019/9/main/command">
                <pc:docMk/>
                <pc:sldMk cId="21052406" sldId="927"/>
                <pc2:cmMk id="{6C68D8EB-8714-44A3-A9AF-CDC0BA8B1619}"/>
              </pc2:cmMkLst>
            </pc226:cmChg>
          </p:ext>
        </pc:extLst>
      </pc:sldChg>
      <pc:sldChg chg="modSp mod ord">
        <pc:chgData name="Stephane Lauzon" userId="47bfea72-7c7d-4c2d-a73f-c94b2d0df9cb" providerId="ADAL" clId="{F3EF1363-D784-4975-9A58-255F9F62ECE8}" dt="2023-08-17T14:52:15.883" v="2753"/>
        <pc:sldMkLst>
          <pc:docMk/>
          <pc:sldMk cId="374368671" sldId="928"/>
        </pc:sldMkLst>
        <pc:spChg chg="mod">
          <ac:chgData name="Stephane Lauzon" userId="47bfea72-7c7d-4c2d-a73f-c94b2d0df9cb" providerId="ADAL" clId="{F3EF1363-D784-4975-9A58-255F9F62ECE8}" dt="2023-08-17T14:48:18.061" v="2274" actId="962"/>
          <ac:spMkLst>
            <pc:docMk/>
            <pc:sldMk cId="374368671" sldId="928"/>
            <ac:spMk id="4" creationId="{2E1694E8-F158-0B8C-9D9C-593F4F31BC43}"/>
          </ac:spMkLst>
        </pc:spChg>
        <pc:graphicFrameChg chg="mod">
          <ac:chgData name="Stephane Lauzon" userId="47bfea72-7c7d-4c2d-a73f-c94b2d0df9cb" providerId="ADAL" clId="{F3EF1363-D784-4975-9A58-255F9F62ECE8}" dt="2023-08-17T14:51:08.289" v="2750" actId="962"/>
          <ac:graphicFrameMkLst>
            <pc:docMk/>
            <pc:sldMk cId="374368671" sldId="928"/>
            <ac:graphicFrameMk id="3" creationId="{2C66D056-7459-4D4E-C56A-BD4D5923B34D}"/>
          </ac:graphicFrameMkLst>
        </pc:graphicFrameChg>
      </pc:sldChg>
      <pc:sldChg chg="modSp mod ord modCm">
        <pc:chgData name="Stephane Lauzon" userId="47bfea72-7c7d-4c2d-a73f-c94b2d0df9cb" providerId="ADAL" clId="{F3EF1363-D784-4975-9A58-255F9F62ECE8}" dt="2023-08-24T20:26:50.105" v="4547" actId="20577"/>
        <pc:sldMkLst>
          <pc:docMk/>
          <pc:sldMk cId="4108228885" sldId="929"/>
        </pc:sldMkLst>
        <pc:spChg chg="mod">
          <ac:chgData name="Stephane Lauzon" userId="47bfea72-7c7d-4c2d-a73f-c94b2d0df9cb" providerId="ADAL" clId="{F3EF1363-D784-4975-9A58-255F9F62ECE8}" dt="2023-08-18T18:39:02.571" v="4489" actId="790"/>
          <ac:spMkLst>
            <pc:docMk/>
            <pc:sldMk cId="4108228885" sldId="929"/>
            <ac:spMk id="2" creationId="{EBA8B3AB-26C9-FDBC-41C4-ACE141D4CB65}"/>
          </ac:spMkLst>
        </pc:spChg>
        <pc:spChg chg="mod">
          <ac:chgData name="Stephane Lauzon" userId="47bfea72-7c7d-4c2d-a73f-c94b2d0df9cb" providerId="ADAL" clId="{F3EF1363-D784-4975-9A58-255F9F62ECE8}" dt="2023-08-24T20:26:50.105" v="4547" actId="20577"/>
          <ac:spMkLst>
            <pc:docMk/>
            <pc:sldMk cId="4108228885" sldId="929"/>
            <ac:spMk id="6" creationId="{50884E0A-AA4B-5B8D-24EC-EE55477F7045}"/>
          </ac:spMkLst>
        </pc:spChg>
        <pc:graphicFrameChg chg="mod">
          <ac:chgData name="Stephane Lauzon" userId="47bfea72-7c7d-4c2d-a73f-c94b2d0df9cb" providerId="ADAL" clId="{F3EF1363-D784-4975-9A58-255F9F62ECE8}" dt="2023-08-17T14:46:53.566" v="1920" actId="962"/>
          <ac:graphicFrameMkLst>
            <pc:docMk/>
            <pc:sldMk cId="4108228885" sldId="929"/>
            <ac:graphicFrameMk id="4" creationId="{93820AE1-37E4-FCC9-6268-94D1D534CB85}"/>
          </ac:graphicFrameMkLst>
        </pc:graphicFrameChg>
        <pc:extLst>
          <p:ext xmlns:p="http://schemas.openxmlformats.org/presentationml/2006/main" uri="{D6D511B9-2390-475A-947B-AFAB55BFBCF1}">
            <pc226:cmChg xmlns:pc226="http://schemas.microsoft.com/office/powerpoint/2022/06/main/command" chg="mod">
              <pc226:chgData name="Stephane Lauzon" userId="47bfea72-7c7d-4c2d-a73f-c94b2d0df9cb" providerId="ADAL" clId="{F3EF1363-D784-4975-9A58-255F9F62ECE8}" dt="2023-08-17T17:35:58.625" v="4383" actId="20577"/>
              <pc2:cmMkLst xmlns:pc2="http://schemas.microsoft.com/office/powerpoint/2019/9/main/command">
                <pc:docMk/>
                <pc:sldMk cId="4108228885" sldId="929"/>
                <pc2:cmMk id="{87FF071D-916D-4507-8BC3-20269B7B812D}"/>
              </pc2:cmMkLst>
            </pc226:cmChg>
            <pc226:cmChg xmlns:pc226="http://schemas.microsoft.com/office/powerpoint/2022/06/main/command" chg="mod">
              <pc226:chgData name="Stephane Lauzon" userId="47bfea72-7c7d-4c2d-a73f-c94b2d0df9cb" providerId="ADAL" clId="{F3EF1363-D784-4975-9A58-255F9F62ECE8}" dt="2023-08-17T17:35:58.625" v="4383" actId="20577"/>
              <pc2:cmMkLst xmlns:pc2="http://schemas.microsoft.com/office/powerpoint/2019/9/main/command">
                <pc:docMk/>
                <pc:sldMk cId="4108228885" sldId="929"/>
                <pc2:cmMk id="{B5671C24-B18F-4A43-A239-848E069F5996}"/>
              </pc2:cmMkLst>
            </pc226:cmChg>
            <pc226:cmChg xmlns:pc226="http://schemas.microsoft.com/office/powerpoint/2022/06/main/command" chg="mod">
              <pc226:chgData name="Stephane Lauzon" userId="47bfea72-7c7d-4c2d-a73f-c94b2d0df9cb" providerId="ADAL" clId="{F3EF1363-D784-4975-9A58-255F9F62ECE8}" dt="2023-08-24T20:26:50.105" v="4547" actId="20577"/>
              <pc2:cmMkLst xmlns:pc2="http://schemas.microsoft.com/office/powerpoint/2019/9/main/command">
                <pc:docMk/>
                <pc:sldMk cId="4108228885" sldId="929"/>
                <pc2:cmMk id="{9A9C0852-2ACA-4D46-B504-E3A273CC20FA}"/>
              </pc2:cmMkLst>
            </pc226:cmChg>
            <pc226:cmChg xmlns:pc226="http://schemas.microsoft.com/office/powerpoint/2022/06/main/command" chg="mod">
              <pc226:chgData name="Stephane Lauzon" userId="47bfea72-7c7d-4c2d-a73f-c94b2d0df9cb" providerId="ADAL" clId="{F3EF1363-D784-4975-9A58-255F9F62ECE8}" dt="2023-08-17T17:35:58.625" v="4383" actId="20577"/>
              <pc2:cmMkLst xmlns:pc2="http://schemas.microsoft.com/office/powerpoint/2019/9/main/command">
                <pc:docMk/>
                <pc:sldMk cId="4108228885" sldId="929"/>
                <pc2:cmMk id="{5D7F8F8E-F573-4CE8-8984-022BEF3FF6FD}"/>
              </pc2:cmMkLst>
            </pc226:cmChg>
          </p:ext>
        </pc:extLst>
      </pc:sldChg>
      <pc:sldChg chg="addSp delSp modSp del mod ord modCm">
        <pc:chgData name="Stephane Lauzon" userId="47bfea72-7c7d-4c2d-a73f-c94b2d0df9cb" providerId="ADAL" clId="{F3EF1363-D784-4975-9A58-255F9F62ECE8}" dt="2023-08-24T21:21:31.727" v="4595" actId="2696"/>
        <pc:sldMkLst>
          <pc:docMk/>
          <pc:sldMk cId="2899052514" sldId="930"/>
        </pc:sldMkLst>
        <pc:spChg chg="del">
          <ac:chgData name="Stephane Lauzon" userId="47bfea72-7c7d-4c2d-a73f-c94b2d0df9cb" providerId="ADAL" clId="{F3EF1363-D784-4975-9A58-255F9F62ECE8}" dt="2023-08-17T14:57:01.125" v="2797" actId="478"/>
          <ac:spMkLst>
            <pc:docMk/>
            <pc:sldMk cId="2899052514" sldId="930"/>
            <ac:spMk id="2" creationId="{59A34316-9597-A19F-73B0-4BF4D228CBDC}"/>
          </ac:spMkLst>
        </pc:spChg>
        <pc:spChg chg="add mod">
          <ac:chgData name="Stephane Lauzon" userId="47bfea72-7c7d-4c2d-a73f-c94b2d0df9cb" providerId="ADAL" clId="{F3EF1363-D784-4975-9A58-255F9F62ECE8}" dt="2023-08-17T14:57:46.837" v="2876" actId="20577"/>
          <ac:spMkLst>
            <pc:docMk/>
            <pc:sldMk cId="2899052514" sldId="930"/>
            <ac:spMk id="3" creationId="{6BEB313D-3859-3857-6224-E4808ED429C4}"/>
          </ac:spMkLst>
        </pc:spChg>
        <pc:picChg chg="mod">
          <ac:chgData name="Stephane Lauzon" userId="47bfea72-7c7d-4c2d-a73f-c94b2d0df9cb" providerId="ADAL" clId="{F3EF1363-D784-4975-9A58-255F9F62ECE8}" dt="2023-08-17T15:10:53.019" v="4320" actId="962"/>
          <ac:picMkLst>
            <pc:docMk/>
            <pc:sldMk cId="2899052514" sldId="930"/>
            <ac:picMk id="4" creationId="{F210775F-57B8-8F63-0B27-E54F011EC899}"/>
          </ac:picMkLst>
        </pc:picChg>
        <pc:picChg chg="mod">
          <ac:chgData name="Stephane Lauzon" userId="47bfea72-7c7d-4c2d-a73f-c94b2d0df9cb" providerId="ADAL" clId="{F3EF1363-D784-4975-9A58-255F9F62ECE8}" dt="2023-08-17T15:07:13.290" v="4008" actId="962"/>
          <ac:picMkLst>
            <pc:docMk/>
            <pc:sldMk cId="2899052514" sldId="930"/>
            <ac:picMk id="5" creationId="{4037A309-15EC-3D2C-BAFD-8230EBDC8F87}"/>
          </ac:picMkLst>
        </pc:picChg>
        <pc:extLst>
          <p:ext xmlns:p="http://schemas.openxmlformats.org/presentationml/2006/main" uri="{D6D511B9-2390-475A-947B-AFAB55BFBCF1}">
            <pc226:cmChg xmlns:pc226="http://schemas.microsoft.com/office/powerpoint/2022/06/main/command" chg="">
              <pc226:chgData name="Stephane Lauzon" userId="47bfea72-7c7d-4c2d-a73f-c94b2d0df9cb" providerId="ADAL" clId="{F3EF1363-D784-4975-9A58-255F9F62ECE8}" dt="2023-08-16T15:58:01.210" v="0"/>
              <pc2:cmMkLst xmlns:pc2="http://schemas.microsoft.com/office/powerpoint/2019/9/main/command">
                <pc:docMk/>
                <pc:sldMk cId="2899052514" sldId="930"/>
                <pc2:cmMk id="{D32E04B5-A69B-4910-B3B5-ECB8F2F06E56}"/>
              </pc2:cmMkLst>
              <pc226:cmRplyChg chg="add">
                <pc226:chgData name="Stephane Lauzon" userId="47bfea72-7c7d-4c2d-a73f-c94b2d0df9cb" providerId="ADAL" clId="{F3EF1363-D784-4975-9A58-255F9F62ECE8}" dt="2023-08-16T15:58:01.210" v="0"/>
                <pc2:cmRplyMkLst xmlns:pc2="http://schemas.microsoft.com/office/powerpoint/2019/9/main/command">
                  <pc:docMk/>
                  <pc:sldMk cId="2899052514" sldId="930"/>
                  <pc2:cmMk id="{D32E04B5-A69B-4910-B3B5-ECB8F2F06E56}"/>
                  <pc2:cmRplyMk id="{B278F3D7-7579-4B1C-B675-311A87CAC107}"/>
                </pc2:cmRplyMkLst>
              </pc226:cmRplyChg>
            </pc226:cmChg>
          </p:ext>
        </pc:extLst>
      </pc:sldChg>
      <pc:sldChg chg="modSp mod ord">
        <pc:chgData name="Stephane Lauzon" userId="47bfea72-7c7d-4c2d-a73f-c94b2d0df9cb" providerId="ADAL" clId="{F3EF1363-D784-4975-9A58-255F9F62ECE8}" dt="2023-08-17T15:05:20.038" v="3774" actId="962"/>
        <pc:sldMkLst>
          <pc:docMk/>
          <pc:sldMk cId="82154370" sldId="933"/>
        </pc:sldMkLst>
        <pc:spChg chg="mod">
          <ac:chgData name="Stephane Lauzon" userId="47bfea72-7c7d-4c2d-a73f-c94b2d0df9cb" providerId="ADAL" clId="{F3EF1363-D784-4975-9A58-255F9F62ECE8}" dt="2023-08-17T15:03:45.636" v="3364" actId="962"/>
          <ac:spMkLst>
            <pc:docMk/>
            <pc:sldMk cId="82154370" sldId="933"/>
            <ac:spMk id="4" creationId="{A38634FA-C8DE-5DDA-A6D4-C856B9FF3223}"/>
          </ac:spMkLst>
        </pc:spChg>
        <pc:picChg chg="mod">
          <ac:chgData name="Stephane Lauzon" userId="47bfea72-7c7d-4c2d-a73f-c94b2d0df9cb" providerId="ADAL" clId="{F3EF1363-D784-4975-9A58-255F9F62ECE8}" dt="2023-08-17T15:05:20.038" v="3774" actId="962"/>
          <ac:picMkLst>
            <pc:docMk/>
            <pc:sldMk cId="82154370" sldId="933"/>
            <ac:picMk id="3" creationId="{08205E69-45BA-0E4E-3EEF-0E524BC3CF47}"/>
          </ac:picMkLst>
        </pc:picChg>
      </pc:sldChg>
      <pc:sldChg chg="modSp mod modCm">
        <pc:chgData name="Stephane Lauzon" userId="47bfea72-7c7d-4c2d-a73f-c94b2d0df9cb" providerId="ADAL" clId="{F3EF1363-D784-4975-9A58-255F9F62ECE8}" dt="2023-08-17T17:38:20.588" v="4389"/>
        <pc:sldMkLst>
          <pc:docMk/>
          <pc:sldMk cId="3696206481" sldId="934"/>
        </pc:sldMkLst>
        <pc:spChg chg="mod">
          <ac:chgData name="Stephane Lauzon" userId="47bfea72-7c7d-4c2d-a73f-c94b2d0df9cb" providerId="ADAL" clId="{F3EF1363-D784-4975-9A58-255F9F62ECE8}" dt="2023-08-17T17:38:07.058" v="4387" actId="207"/>
          <ac:spMkLst>
            <pc:docMk/>
            <pc:sldMk cId="3696206481" sldId="934"/>
            <ac:spMk id="2" creationId="{9E6FA675-FBA9-47E1-8900-5608EC5F8183}"/>
          </ac:spMkLst>
        </pc:spChg>
        <pc:graphicFrameChg chg="mod">
          <ac:chgData name="Stephane Lauzon" userId="47bfea72-7c7d-4c2d-a73f-c94b2d0df9cb" providerId="ADAL" clId="{F3EF1363-D784-4975-9A58-255F9F62ECE8}" dt="2023-08-17T14:45:37.204" v="1592" actId="962"/>
          <ac:graphicFrameMkLst>
            <pc:docMk/>
            <pc:sldMk cId="3696206481" sldId="934"/>
            <ac:graphicFrameMk id="4" creationId="{DBEB5927-C4FA-6350-53F3-FE694C234036}"/>
          </ac:graphicFrameMkLst>
        </pc:graphicFrameChg>
        <pc:extLst>
          <p:ext xmlns:p="http://schemas.openxmlformats.org/presentationml/2006/main" uri="{D6D511B9-2390-475A-947B-AFAB55BFBCF1}">
            <pc226:cmChg xmlns:pc226="http://schemas.microsoft.com/office/powerpoint/2022/06/main/command" chg="mod">
              <pc226:chgData name="Stephane Lauzon" userId="47bfea72-7c7d-4c2d-a73f-c94b2d0df9cb" providerId="ADAL" clId="{F3EF1363-D784-4975-9A58-255F9F62ECE8}" dt="2023-08-17T17:38:20.588" v="4389"/>
              <pc2:cmMkLst xmlns:pc2="http://schemas.microsoft.com/office/powerpoint/2019/9/main/command">
                <pc:docMk/>
                <pc:sldMk cId="3696206481" sldId="934"/>
                <pc2:cmMk id="{267EAA43-4197-4DAE-A275-2CA8719BCA10}"/>
              </pc2:cmMkLst>
              <pc226:cmRplyChg chg="add">
                <pc226:chgData name="Stephane Lauzon" userId="47bfea72-7c7d-4c2d-a73f-c94b2d0df9cb" providerId="ADAL" clId="{F3EF1363-D784-4975-9A58-255F9F62ECE8}" dt="2023-08-17T17:38:18.658" v="4388"/>
                <pc2:cmRplyMkLst xmlns:pc2="http://schemas.microsoft.com/office/powerpoint/2019/9/main/command">
                  <pc:docMk/>
                  <pc:sldMk cId="3696206481" sldId="934"/>
                  <pc2:cmMk id="{267EAA43-4197-4DAE-A275-2CA8719BCA10}"/>
                  <pc2:cmRplyMk id="{10ACDC1D-91DD-4118-B88A-5594BAE775AA}"/>
                </pc2:cmRplyMkLst>
              </pc226:cmRplyChg>
            </pc226:cmChg>
          </p:ext>
        </pc:extLst>
      </pc:sldChg>
      <pc:sldChg chg="modSp mod ord">
        <pc:chgData name="Stephane Lauzon" userId="47bfea72-7c7d-4c2d-a73f-c94b2d0df9cb" providerId="ADAL" clId="{F3EF1363-D784-4975-9A58-255F9F62ECE8}" dt="2023-08-18T18:38:37.414" v="4488" actId="20577"/>
        <pc:sldMkLst>
          <pc:docMk/>
          <pc:sldMk cId="290598908" sldId="936"/>
        </pc:sldMkLst>
        <pc:spChg chg="mod">
          <ac:chgData name="Stephane Lauzon" userId="47bfea72-7c7d-4c2d-a73f-c94b2d0df9cb" providerId="ADAL" clId="{F3EF1363-D784-4975-9A58-255F9F62ECE8}" dt="2023-08-18T18:38:29.523" v="4487" actId="790"/>
          <ac:spMkLst>
            <pc:docMk/>
            <pc:sldMk cId="290598908" sldId="936"/>
            <ac:spMk id="2" creationId="{9E6FA675-FBA9-47E1-8900-5608EC5F8183}"/>
          </ac:spMkLst>
        </pc:spChg>
        <pc:spChg chg="mod">
          <ac:chgData name="Stephane Lauzon" userId="47bfea72-7c7d-4c2d-a73f-c94b2d0df9cb" providerId="ADAL" clId="{F3EF1363-D784-4975-9A58-255F9F62ECE8}" dt="2023-08-18T18:38:19.268" v="4485" actId="790"/>
          <ac:spMkLst>
            <pc:docMk/>
            <pc:sldMk cId="290598908" sldId="936"/>
            <ac:spMk id="7" creationId="{210112D2-ED25-5D41-014D-1213607B9607}"/>
          </ac:spMkLst>
        </pc:spChg>
        <pc:spChg chg="mod">
          <ac:chgData name="Stephane Lauzon" userId="47bfea72-7c7d-4c2d-a73f-c94b2d0df9cb" providerId="ADAL" clId="{F3EF1363-D784-4975-9A58-255F9F62ECE8}" dt="2023-08-18T18:38:37.414" v="4488" actId="20577"/>
          <ac:spMkLst>
            <pc:docMk/>
            <pc:sldMk cId="290598908" sldId="936"/>
            <ac:spMk id="15" creationId="{AC2E02BF-62D1-1AA4-989F-3CA7955A4D67}"/>
          </ac:spMkLst>
        </pc:spChg>
      </pc:sldChg>
      <pc:sldChg chg="modSp mod ord">
        <pc:chgData name="Stephane Lauzon" userId="47bfea72-7c7d-4c2d-a73f-c94b2d0df9cb" providerId="ADAL" clId="{F3EF1363-D784-4975-9A58-255F9F62ECE8}" dt="2023-08-24T20:40:14.418" v="4592" actId="20577"/>
        <pc:sldMkLst>
          <pc:docMk/>
          <pc:sldMk cId="301722010" sldId="940"/>
        </pc:sldMkLst>
        <pc:spChg chg="mod">
          <ac:chgData name="Stephane Lauzon" userId="47bfea72-7c7d-4c2d-a73f-c94b2d0df9cb" providerId="ADAL" clId="{F3EF1363-D784-4975-9A58-255F9F62ECE8}" dt="2023-08-18T18:40:07.315" v="4498" actId="790"/>
          <ac:spMkLst>
            <pc:docMk/>
            <pc:sldMk cId="301722010" sldId="940"/>
            <ac:spMk id="11" creationId="{85E2D43E-4B98-8E67-6D51-645F93B72DB5}"/>
          </ac:spMkLst>
        </pc:spChg>
        <pc:spChg chg="mod">
          <ac:chgData name="Stephane Lauzon" userId="47bfea72-7c7d-4c2d-a73f-c94b2d0df9cb" providerId="ADAL" clId="{F3EF1363-D784-4975-9A58-255F9F62ECE8}" dt="2023-08-18T18:40:13.452" v="4499" actId="790"/>
          <ac:spMkLst>
            <pc:docMk/>
            <pc:sldMk cId="301722010" sldId="940"/>
            <ac:spMk id="13" creationId="{B3B1ABEE-7B12-3DC1-3B32-0CC8019EB1D2}"/>
          </ac:spMkLst>
        </pc:spChg>
        <pc:spChg chg="mod">
          <ac:chgData name="Stephane Lauzon" userId="47bfea72-7c7d-4c2d-a73f-c94b2d0df9cb" providerId="ADAL" clId="{F3EF1363-D784-4975-9A58-255F9F62ECE8}" dt="2023-08-24T20:40:14.418" v="4592" actId="20577"/>
          <ac:spMkLst>
            <pc:docMk/>
            <pc:sldMk cId="301722010" sldId="940"/>
            <ac:spMk id="16" creationId="{23CD9E39-7365-4F07-F030-235507F85D6F}"/>
          </ac:spMkLst>
        </pc:spChg>
      </pc:sldChg>
      <pc:sldChg chg="modSp mod ord">
        <pc:chgData name="Stephane Lauzon" userId="47bfea72-7c7d-4c2d-a73f-c94b2d0df9cb" providerId="ADAL" clId="{F3EF1363-D784-4975-9A58-255F9F62ECE8}" dt="2023-08-17T17:33:47.801" v="4376" actId="790"/>
        <pc:sldMkLst>
          <pc:docMk/>
          <pc:sldMk cId="2363348422" sldId="941"/>
        </pc:sldMkLst>
        <pc:spChg chg="mod">
          <ac:chgData name="Stephane Lauzon" userId="47bfea72-7c7d-4c2d-a73f-c94b2d0df9cb" providerId="ADAL" clId="{F3EF1363-D784-4975-9A58-255F9F62ECE8}" dt="2023-08-17T14:58:19.107" v="2880" actId="33553"/>
          <ac:spMkLst>
            <pc:docMk/>
            <pc:sldMk cId="2363348422" sldId="941"/>
            <ac:spMk id="2" creationId="{7AEF9F8E-ADBC-4440-A0A7-ACA933B56F6D}"/>
          </ac:spMkLst>
        </pc:spChg>
        <pc:spChg chg="mod">
          <ac:chgData name="Stephane Lauzon" userId="47bfea72-7c7d-4c2d-a73f-c94b2d0df9cb" providerId="ADAL" clId="{F3EF1363-D784-4975-9A58-255F9F62ECE8}" dt="2023-08-17T17:33:47.801" v="4376" actId="790"/>
          <ac:spMkLst>
            <pc:docMk/>
            <pc:sldMk cId="2363348422" sldId="941"/>
            <ac:spMk id="4" creationId="{627DB1A4-AABC-7226-774E-EEF25C14B8ED}"/>
          </ac:spMkLst>
        </pc:spChg>
      </pc:sldChg>
      <pc:sldChg chg="modSp mod ord">
        <pc:chgData name="Stephane Lauzon" userId="47bfea72-7c7d-4c2d-a73f-c94b2d0df9cb" providerId="ADAL" clId="{F3EF1363-D784-4975-9A58-255F9F62ECE8}" dt="2023-08-24T20:38:13.648" v="4591" actId="20577"/>
        <pc:sldMkLst>
          <pc:docMk/>
          <pc:sldMk cId="1955076569" sldId="942"/>
        </pc:sldMkLst>
        <pc:spChg chg="mod">
          <ac:chgData name="Stephane Lauzon" userId="47bfea72-7c7d-4c2d-a73f-c94b2d0df9cb" providerId="ADAL" clId="{F3EF1363-D784-4975-9A58-255F9F62ECE8}" dt="2023-08-18T18:39:43.339" v="4493" actId="790"/>
          <ac:spMkLst>
            <pc:docMk/>
            <pc:sldMk cId="1955076569" sldId="942"/>
            <ac:spMk id="2" creationId="{9E6FA675-FBA9-47E1-8900-5608EC5F8183}"/>
          </ac:spMkLst>
        </pc:spChg>
        <pc:spChg chg="mod">
          <ac:chgData name="Stephane Lauzon" userId="47bfea72-7c7d-4c2d-a73f-c94b2d0df9cb" providerId="ADAL" clId="{F3EF1363-D784-4975-9A58-255F9F62ECE8}" dt="2023-08-24T20:38:13.648" v="4591" actId="20577"/>
          <ac:spMkLst>
            <pc:docMk/>
            <pc:sldMk cId="1955076569" sldId="942"/>
            <ac:spMk id="6" creationId="{AE50942E-28D1-1B30-117F-0606CD2713A6}"/>
          </ac:spMkLst>
        </pc:spChg>
        <pc:spChg chg="mod">
          <ac:chgData name="Stephane Lauzon" userId="47bfea72-7c7d-4c2d-a73f-c94b2d0df9cb" providerId="ADAL" clId="{F3EF1363-D784-4975-9A58-255F9F62ECE8}" dt="2023-08-24T20:34:02.373" v="4586" actId="14100"/>
          <ac:spMkLst>
            <pc:docMk/>
            <pc:sldMk cId="1955076569" sldId="942"/>
            <ac:spMk id="8" creationId="{AE55617B-6BED-5669-983C-5D5C16299363}"/>
          </ac:spMkLst>
        </pc:spChg>
      </pc:sldChg>
      <pc:sldChg chg="addSp delSp modSp add del mod ord">
        <pc:chgData name="Stephane Lauzon" userId="47bfea72-7c7d-4c2d-a73f-c94b2d0df9cb" providerId="ADAL" clId="{F3EF1363-D784-4975-9A58-255F9F62ECE8}" dt="2023-08-17T17:25:57.225" v="4342" actId="2890"/>
        <pc:sldMkLst>
          <pc:docMk/>
          <pc:sldMk cId="3386412331" sldId="943"/>
        </pc:sldMkLst>
        <pc:spChg chg="add del mod">
          <ac:chgData name="Stephane Lauzon" userId="47bfea72-7c7d-4c2d-a73f-c94b2d0df9cb" providerId="ADAL" clId="{F3EF1363-D784-4975-9A58-255F9F62ECE8}" dt="2023-08-17T17:25:55.061" v="4340" actId="20577"/>
          <ac:spMkLst>
            <pc:docMk/>
            <pc:sldMk cId="3386412331" sldId="943"/>
            <ac:spMk id="2" creationId="{9E6FA675-FBA9-47E1-8900-5608EC5F8183}"/>
          </ac:spMkLst>
        </pc:spChg>
        <pc:spChg chg="add del">
          <ac:chgData name="Stephane Lauzon" userId="47bfea72-7c7d-4c2d-a73f-c94b2d0df9cb" providerId="ADAL" clId="{F3EF1363-D784-4975-9A58-255F9F62ECE8}" dt="2023-08-17T17:25:54.701" v="4339" actId="478"/>
          <ac:spMkLst>
            <pc:docMk/>
            <pc:sldMk cId="3386412331" sldId="943"/>
            <ac:spMk id="3" creationId="{273AA511-A876-0EB9-35F3-0B8FBE49D6DE}"/>
          </ac:spMkLst>
        </pc:spChg>
      </pc:sldChg>
      <pc:sldChg chg="add addCm modNotesTx">
        <pc:chgData name="Stephane Lauzon" userId="47bfea72-7c7d-4c2d-a73f-c94b2d0df9cb" providerId="ADAL" clId="{F3EF1363-D784-4975-9A58-255F9F62ECE8}" dt="2023-08-24T21:27:18.743" v="4596"/>
        <pc:sldMkLst>
          <pc:docMk/>
          <pc:sldMk cId="2337000486" sldId="963"/>
        </pc:sldMkLst>
        <pc:extLst>
          <p:ext xmlns:p="http://schemas.openxmlformats.org/presentationml/2006/main" uri="{D6D511B9-2390-475A-947B-AFAB55BFBCF1}">
            <pc226:cmChg xmlns:pc226="http://schemas.microsoft.com/office/powerpoint/2022/06/main/command" chg="add">
              <pc226:chgData name="Stephane Lauzon" userId="47bfea72-7c7d-4c2d-a73f-c94b2d0df9cb" providerId="ADAL" clId="{F3EF1363-D784-4975-9A58-255F9F62ECE8}" dt="2023-08-24T21:27:18.743" v="4596"/>
              <pc2:cmMkLst xmlns:pc2="http://schemas.microsoft.com/office/powerpoint/2019/9/main/command">
                <pc:docMk/>
                <pc:sldMk cId="2337000486" sldId="963"/>
                <pc2:cmMk id="{51B908FA-AD0B-4F3B-9E35-A96EA9041D4A}"/>
              </pc2:cmMkLst>
            </pc226:cmChg>
          </p:ext>
        </pc:extLst>
      </pc:sldChg>
    </pc:docChg>
  </pc:docChgLst>
  <pc:docChgLst>
    <pc:chgData name="Brigitte Beaulne-Syp" userId="S::brigitte.beaulne-syp@museedelhistoire.ca::62e456d8-ed4c-4351-8cd6-0029c2f4d72b" providerId="AD" clId="Web-{3491BFE4-26E5-7794-B5D7-D89E762418DB}"/>
    <pc:docChg chg="modSld">
      <pc:chgData name="Brigitte Beaulne-Syp" userId="S::brigitte.beaulne-syp@museedelhistoire.ca::62e456d8-ed4c-4351-8cd6-0029c2f4d72b" providerId="AD" clId="Web-{3491BFE4-26E5-7794-B5D7-D89E762418DB}" dt="2023-08-17T16:32:55.159" v="2" actId="20577"/>
      <pc:docMkLst>
        <pc:docMk/>
      </pc:docMkLst>
      <pc:sldChg chg="modSp modCm">
        <pc:chgData name="Brigitte Beaulne-Syp" userId="S::brigitte.beaulne-syp@museedelhistoire.ca::62e456d8-ed4c-4351-8cd6-0029c2f4d72b" providerId="AD" clId="Web-{3491BFE4-26E5-7794-B5D7-D89E762418DB}" dt="2023-08-17T16:32:55.159" v="2" actId="20577"/>
        <pc:sldMkLst>
          <pc:docMk/>
          <pc:sldMk cId="1218671064" sldId="270"/>
        </pc:sldMkLst>
        <pc:spChg chg="mod">
          <ac:chgData name="Brigitte Beaulne-Syp" userId="S::brigitte.beaulne-syp@museedelhistoire.ca::62e456d8-ed4c-4351-8cd6-0029c2f4d72b" providerId="AD" clId="Web-{3491BFE4-26E5-7794-B5D7-D89E762418DB}" dt="2023-08-17T16:32:55.159" v="2" actId="20577"/>
          <ac:spMkLst>
            <pc:docMk/>
            <pc:sldMk cId="1218671064" sldId="270"/>
            <ac:spMk id="5" creationId="{5AC52614-38C0-27B9-47FB-072A8A008F89}"/>
          </ac:spMkLst>
        </pc:spChg>
        <pc:extLst>
          <p:ext xmlns:p="http://schemas.openxmlformats.org/presentationml/2006/main" uri="{D6D511B9-2390-475A-947B-AFAB55BFBCF1}">
            <pc226:cmChg xmlns:pc226="http://schemas.microsoft.com/office/powerpoint/2022/06/main/command" chg="mod">
              <pc226:chgData name="Brigitte Beaulne-Syp" userId="S::brigitte.beaulne-syp@museedelhistoire.ca::62e456d8-ed4c-4351-8cd6-0029c2f4d72b" providerId="AD" clId="Web-{3491BFE4-26E5-7794-B5D7-D89E762418DB}" dt="2023-08-17T16:32:53.065" v="1" actId="20577"/>
              <pc2:cmMkLst xmlns:pc2="http://schemas.microsoft.com/office/powerpoint/2019/9/main/command">
                <pc:docMk/>
                <pc:sldMk cId="1218671064" sldId="270"/>
                <pc2:cmMk id="{C1F61517-88E8-4EF7-8DD2-EBD4A35C8F8A}"/>
              </pc2:cmMkLst>
            </pc226:cmChg>
          </p:ext>
        </pc:ext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0EA1B8-EB13-462F-AF52-75317047FDD1}"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CA"/>
        </a:p>
      </dgm:t>
    </dgm:pt>
    <dgm:pt modelId="{C3A68444-61D6-4D93-A7F1-703B0CF5AB37}">
      <dgm:prSet phldrT="[Text]" custT="1">
        <dgm:style>
          <a:lnRef idx="0">
            <a:scrgbClr r="0" g="0" b="0"/>
          </a:lnRef>
          <a:fillRef idx="0">
            <a:scrgbClr r="0" g="0" b="0"/>
          </a:fillRef>
          <a:effectRef idx="0">
            <a:scrgbClr r="0" g="0" b="0"/>
          </a:effectRef>
          <a:fontRef idx="minor">
            <a:schemeClr val="lt1"/>
          </a:fontRef>
        </dgm:style>
      </dgm:prSet>
      <dgm:spPr>
        <a:solidFill>
          <a:srgbClr val="10238B"/>
        </a:solidFill>
        <a:ln>
          <a:noFill/>
        </a:ln>
      </dgm:spPr>
      <dgm:t>
        <a:bodyPr/>
        <a:lstStyle/>
        <a:p>
          <a:r>
            <a:rPr lang="fr-CA" sz="5600" b="1" noProof="0">
              <a:solidFill>
                <a:schemeClr val="bg1"/>
              </a:solidFill>
              <a:cs typeface="Calibri" panose="020F0502020204030204"/>
            </a:rPr>
            <a:t>Projets doivent </a:t>
          </a:r>
          <a:endParaRPr lang="fr-CA" sz="5600" b="1" noProof="0">
            <a:solidFill>
              <a:schemeClr val="bg1"/>
            </a:solidFill>
          </a:endParaRPr>
        </a:p>
      </dgm:t>
    </dgm:pt>
    <dgm:pt modelId="{DECB3853-1449-4388-B591-8C2E776D533B}" type="parTrans" cxnId="{CC6AB65F-3D2F-4762-BD69-27A5AE0B7DB7}">
      <dgm:prSet/>
      <dgm:spPr/>
      <dgm:t>
        <a:bodyPr/>
        <a:lstStyle/>
        <a:p>
          <a:endParaRPr lang="en-CA" b="1"/>
        </a:p>
      </dgm:t>
    </dgm:pt>
    <dgm:pt modelId="{F32229FF-A42E-4700-B040-E1ACEFF434B1}" type="sibTrans" cxnId="{CC6AB65F-3D2F-4762-BD69-27A5AE0B7DB7}">
      <dgm:prSet/>
      <dgm:spPr/>
      <dgm:t>
        <a:bodyPr/>
        <a:lstStyle/>
        <a:p>
          <a:endParaRPr lang="en-CA" b="1"/>
        </a:p>
      </dgm:t>
    </dgm:pt>
    <dgm:pt modelId="{18C136F8-956C-4D2C-AA85-FB4AE416FD33}">
      <dgm:prSet custT="1">
        <dgm:style>
          <a:lnRef idx="0">
            <a:scrgbClr r="0" g="0" b="0"/>
          </a:lnRef>
          <a:fillRef idx="0">
            <a:scrgbClr r="0" g="0" b="0"/>
          </a:fillRef>
          <a:effectRef idx="0">
            <a:scrgbClr r="0" g="0" b="0"/>
          </a:effectRef>
          <a:fontRef idx="minor">
            <a:schemeClr val="lt1"/>
          </a:fontRef>
        </dgm:style>
      </dgm:prSet>
      <dgm:spPr>
        <a:solidFill>
          <a:srgbClr val="0A8297"/>
        </a:solidFill>
        <a:ln>
          <a:noFill/>
        </a:ln>
      </dgm:spPr>
      <dgm:t>
        <a:bodyPr anchor="ctr"/>
        <a:lstStyle/>
        <a:p>
          <a:r>
            <a:rPr lang="fr-CA" sz="2400" b="1" noProof="0">
              <a:solidFill>
                <a:schemeClr val="tx1"/>
              </a:solidFill>
              <a:cs typeface="Calibri" panose="020F0502020204030204"/>
            </a:rPr>
            <a:t>Être accessibles via un navigateur Web</a:t>
          </a:r>
        </a:p>
      </dgm:t>
    </dgm:pt>
    <dgm:pt modelId="{D279B2BD-C9F6-45D4-B27D-8C1E9693EF0E}" type="parTrans" cxnId="{7E70CB0F-1D3F-497A-A166-49DE6DAC63C8}">
      <dgm:prSet/>
      <dgm:spPr>
        <a:ln>
          <a:solidFill>
            <a:schemeClr val="tx1"/>
          </a:solidFill>
        </a:ln>
      </dgm:spPr>
      <dgm:t>
        <a:bodyPr/>
        <a:lstStyle/>
        <a:p>
          <a:endParaRPr lang="en-CA" b="1"/>
        </a:p>
      </dgm:t>
    </dgm:pt>
    <dgm:pt modelId="{06174BFD-B418-4336-B9FA-CB18BD0305C6}" type="sibTrans" cxnId="{7E70CB0F-1D3F-497A-A166-49DE6DAC63C8}">
      <dgm:prSet/>
      <dgm:spPr/>
      <dgm:t>
        <a:bodyPr/>
        <a:lstStyle/>
        <a:p>
          <a:endParaRPr lang="en-CA" b="1"/>
        </a:p>
      </dgm:t>
    </dgm:pt>
    <dgm:pt modelId="{39E56AF1-B5F6-4F69-B4C7-11C2AA18B753}">
      <dgm:prSet custT="1">
        <dgm:style>
          <a:lnRef idx="0">
            <a:scrgbClr r="0" g="0" b="0"/>
          </a:lnRef>
          <a:fillRef idx="0">
            <a:scrgbClr r="0" g="0" b="0"/>
          </a:fillRef>
          <a:effectRef idx="0">
            <a:scrgbClr r="0" g="0" b="0"/>
          </a:effectRef>
          <a:fontRef idx="minor">
            <a:schemeClr val="lt1"/>
          </a:fontRef>
        </dgm:style>
      </dgm:prSet>
      <dgm:spPr>
        <a:solidFill>
          <a:srgbClr val="A540F2"/>
        </a:solidFill>
        <a:ln>
          <a:noFill/>
        </a:ln>
      </dgm:spPr>
      <dgm:t>
        <a:bodyPr/>
        <a:lstStyle/>
        <a:p>
          <a:r>
            <a:rPr lang="fr-CA" sz="2400" b="1" noProof="0">
              <a:solidFill>
                <a:schemeClr val="tx1"/>
              </a:solidFill>
              <a:cs typeface="Calibri" panose="020F0502020204030204"/>
            </a:rPr>
            <a:t>Offrir une expérience en ligne complète </a:t>
          </a:r>
        </a:p>
      </dgm:t>
    </dgm:pt>
    <dgm:pt modelId="{9B2F56C1-9EBA-47D6-8953-36A2398BFB4D}" type="parTrans" cxnId="{6AF26718-A95D-421A-997F-A04C7EA702A6}">
      <dgm:prSet/>
      <dgm:spPr>
        <a:ln>
          <a:solidFill>
            <a:schemeClr val="tx1"/>
          </a:solidFill>
        </a:ln>
      </dgm:spPr>
      <dgm:t>
        <a:bodyPr/>
        <a:lstStyle/>
        <a:p>
          <a:endParaRPr lang="en-CA" b="1"/>
        </a:p>
      </dgm:t>
    </dgm:pt>
    <dgm:pt modelId="{3CE1158E-ADDC-4FE8-B2C3-E90BE6E3F9B0}" type="sibTrans" cxnId="{6AF26718-A95D-421A-997F-A04C7EA702A6}">
      <dgm:prSet/>
      <dgm:spPr/>
      <dgm:t>
        <a:bodyPr/>
        <a:lstStyle/>
        <a:p>
          <a:endParaRPr lang="en-CA" b="1"/>
        </a:p>
      </dgm:t>
    </dgm:pt>
    <dgm:pt modelId="{2859A654-CF79-4959-BC14-0473A45D6119}">
      <dgm:prSet custT="1">
        <dgm:style>
          <a:lnRef idx="0">
            <a:scrgbClr r="0" g="0" b="0"/>
          </a:lnRef>
          <a:fillRef idx="0">
            <a:scrgbClr r="0" g="0" b="0"/>
          </a:fillRef>
          <a:effectRef idx="0">
            <a:scrgbClr r="0" g="0" b="0"/>
          </a:effectRef>
          <a:fontRef idx="minor">
            <a:schemeClr val="lt1"/>
          </a:fontRef>
        </dgm:style>
      </dgm:prSet>
      <dgm:spPr>
        <a:solidFill>
          <a:srgbClr val="46CC7E"/>
        </a:solidFill>
        <a:ln>
          <a:noFill/>
        </a:ln>
      </dgm:spPr>
      <dgm:t>
        <a:bodyPr/>
        <a:lstStyle/>
        <a:p>
          <a:r>
            <a:rPr lang="fr-CA" sz="2400" b="1" noProof="0">
              <a:solidFill>
                <a:schemeClr val="tx1"/>
              </a:solidFill>
              <a:cs typeface="Calibri" panose="020F0502020204030204"/>
            </a:rPr>
            <a:t>Être accessibles en tout lieu sans équipement spécialisé </a:t>
          </a:r>
        </a:p>
      </dgm:t>
    </dgm:pt>
    <dgm:pt modelId="{619C9A9E-B12E-410E-A80D-CE71E9F88F56}" type="parTrans" cxnId="{2BE6DF12-C0F3-46B4-A2A7-FA75D6ED7FC2}">
      <dgm:prSet/>
      <dgm:spPr>
        <a:ln>
          <a:solidFill>
            <a:schemeClr val="tx1"/>
          </a:solidFill>
        </a:ln>
      </dgm:spPr>
      <dgm:t>
        <a:bodyPr/>
        <a:lstStyle/>
        <a:p>
          <a:endParaRPr lang="en-CA" b="1"/>
        </a:p>
      </dgm:t>
    </dgm:pt>
    <dgm:pt modelId="{CEAFF022-7430-4788-8821-5B8208120EFD}" type="sibTrans" cxnId="{2BE6DF12-C0F3-46B4-A2A7-FA75D6ED7FC2}">
      <dgm:prSet/>
      <dgm:spPr/>
      <dgm:t>
        <a:bodyPr/>
        <a:lstStyle/>
        <a:p>
          <a:endParaRPr lang="en-CA" b="1"/>
        </a:p>
      </dgm:t>
    </dgm:pt>
    <dgm:pt modelId="{A303E134-DE95-4C6C-8C03-134C6113F4C2}">
      <dgm:prSet custT="1">
        <dgm:style>
          <a:lnRef idx="0">
            <a:scrgbClr r="0" g="0" b="0"/>
          </a:lnRef>
          <a:fillRef idx="0">
            <a:scrgbClr r="0" g="0" b="0"/>
          </a:fillRef>
          <a:effectRef idx="0">
            <a:scrgbClr r="0" g="0" b="0"/>
          </a:effectRef>
          <a:fontRef idx="minor">
            <a:schemeClr val="lt1"/>
          </a:fontRef>
        </dgm:style>
      </dgm:prSet>
      <dgm:spPr>
        <a:solidFill>
          <a:srgbClr val="E51174"/>
        </a:solidFill>
        <a:ln>
          <a:noFill/>
        </a:ln>
      </dgm:spPr>
      <dgm:t>
        <a:bodyPr/>
        <a:lstStyle/>
        <a:p>
          <a:r>
            <a:rPr lang="fr-CA" sz="2400" b="1" noProof="0">
              <a:solidFill>
                <a:schemeClr val="tx1"/>
              </a:solidFill>
              <a:cs typeface="Calibri" panose="020F0502020204030204"/>
            </a:rPr>
            <a:t>Être offerts en français et en anglais </a:t>
          </a:r>
        </a:p>
      </dgm:t>
    </dgm:pt>
    <dgm:pt modelId="{8CAB3A21-9849-44EF-9850-83FD814FFBFD}" type="parTrans" cxnId="{B2EA3944-9278-47F5-AD56-D72279AC4723}">
      <dgm:prSet/>
      <dgm:spPr/>
      <dgm:t>
        <a:bodyPr/>
        <a:lstStyle/>
        <a:p>
          <a:endParaRPr lang="en-CA"/>
        </a:p>
      </dgm:t>
    </dgm:pt>
    <dgm:pt modelId="{DA19BA15-8624-4971-BAB0-F793F3291E24}" type="sibTrans" cxnId="{B2EA3944-9278-47F5-AD56-D72279AC4723}">
      <dgm:prSet/>
      <dgm:spPr/>
      <dgm:t>
        <a:bodyPr/>
        <a:lstStyle/>
        <a:p>
          <a:endParaRPr lang="en-CA"/>
        </a:p>
      </dgm:t>
    </dgm:pt>
    <dgm:pt modelId="{E8DA6649-6B0C-44D9-8CD8-9AE711EF37FD}" type="pres">
      <dgm:prSet presAssocID="{9B0EA1B8-EB13-462F-AF52-75317047FDD1}" presName="cycle" presStyleCnt="0">
        <dgm:presLayoutVars>
          <dgm:chMax val="1"/>
          <dgm:dir/>
          <dgm:animLvl val="ctr"/>
          <dgm:resizeHandles val="exact"/>
        </dgm:presLayoutVars>
      </dgm:prSet>
      <dgm:spPr/>
    </dgm:pt>
    <dgm:pt modelId="{09E7241A-C6BA-4826-B92A-1D30860634EE}" type="pres">
      <dgm:prSet presAssocID="{C3A68444-61D6-4D93-A7F1-703B0CF5AB37}" presName="centerShape" presStyleLbl="node0" presStyleIdx="0" presStyleCnt="1" custScaleX="192772" custScaleY="192772" custLinFactNeighborX="15775" custLinFactNeighborY="31613"/>
      <dgm:spPr/>
    </dgm:pt>
    <dgm:pt modelId="{282334EF-31F4-410B-B17E-14566D06B83D}" type="pres">
      <dgm:prSet presAssocID="{D279B2BD-C9F6-45D4-B27D-8C1E9693EF0E}" presName="Name9" presStyleLbl="parChTrans1D2" presStyleIdx="0" presStyleCnt="4"/>
      <dgm:spPr/>
    </dgm:pt>
    <dgm:pt modelId="{F9169835-516E-47C3-987B-A5C7FAE1F958}" type="pres">
      <dgm:prSet presAssocID="{D279B2BD-C9F6-45D4-B27D-8C1E9693EF0E}" presName="connTx" presStyleLbl="parChTrans1D2" presStyleIdx="0" presStyleCnt="4"/>
      <dgm:spPr/>
    </dgm:pt>
    <dgm:pt modelId="{6D6D88E8-D26F-4FE0-A472-3E52A596B983}" type="pres">
      <dgm:prSet presAssocID="{18C136F8-956C-4D2C-AA85-FB4AE416FD33}" presName="node" presStyleLbl="node1" presStyleIdx="0" presStyleCnt="4" custScaleX="139573" custScaleY="144847" custRadScaleRad="217719" custRadScaleInc="-175238">
        <dgm:presLayoutVars>
          <dgm:bulletEnabled val="1"/>
        </dgm:presLayoutVars>
      </dgm:prSet>
      <dgm:spPr/>
    </dgm:pt>
    <dgm:pt modelId="{FEFE8FC1-5C50-4DC3-B0F9-9605A708AF9B}" type="pres">
      <dgm:prSet presAssocID="{9B2F56C1-9EBA-47D6-8953-36A2398BFB4D}" presName="Name9" presStyleLbl="parChTrans1D2" presStyleIdx="1" presStyleCnt="4"/>
      <dgm:spPr/>
    </dgm:pt>
    <dgm:pt modelId="{E305F96F-4F86-4012-87CE-110448E08B85}" type="pres">
      <dgm:prSet presAssocID="{9B2F56C1-9EBA-47D6-8953-36A2398BFB4D}" presName="connTx" presStyleLbl="parChTrans1D2" presStyleIdx="1" presStyleCnt="4"/>
      <dgm:spPr/>
    </dgm:pt>
    <dgm:pt modelId="{C862910B-5077-4349-8EC5-AF221B865EE6}" type="pres">
      <dgm:prSet presAssocID="{39E56AF1-B5F6-4F69-B4C7-11C2AA18B753}" presName="node" presStyleLbl="node1" presStyleIdx="1" presStyleCnt="4" custScaleX="134214" custScaleY="139508" custRadScaleRad="106863" custRadScaleInc="-109790">
        <dgm:presLayoutVars>
          <dgm:bulletEnabled val="1"/>
        </dgm:presLayoutVars>
      </dgm:prSet>
      <dgm:spPr/>
    </dgm:pt>
    <dgm:pt modelId="{4C2CBF2F-F81D-4287-BEA0-973A6EC4608B}" type="pres">
      <dgm:prSet presAssocID="{619C9A9E-B12E-410E-A80D-CE71E9F88F56}" presName="Name9" presStyleLbl="parChTrans1D2" presStyleIdx="2" presStyleCnt="4"/>
      <dgm:spPr/>
    </dgm:pt>
    <dgm:pt modelId="{90A32228-B4EE-490F-9677-049F84783B6C}" type="pres">
      <dgm:prSet presAssocID="{619C9A9E-B12E-410E-A80D-CE71E9F88F56}" presName="connTx" presStyleLbl="parChTrans1D2" presStyleIdx="2" presStyleCnt="4"/>
      <dgm:spPr/>
    </dgm:pt>
    <dgm:pt modelId="{E2BE1A7D-6228-4BB2-95F3-E3E8AF10D814}" type="pres">
      <dgm:prSet presAssocID="{2859A654-CF79-4959-BC14-0473A45D6119}" presName="node" presStyleLbl="node1" presStyleIdx="2" presStyleCnt="4" custScaleX="165477" custScaleY="165477" custRadScaleRad="209971" custRadScaleInc="-206564">
        <dgm:presLayoutVars>
          <dgm:bulletEnabled val="1"/>
        </dgm:presLayoutVars>
      </dgm:prSet>
      <dgm:spPr/>
    </dgm:pt>
    <dgm:pt modelId="{7B18A4F2-EB5A-4761-AC6A-544E3F0CE852}" type="pres">
      <dgm:prSet presAssocID="{8CAB3A21-9849-44EF-9850-83FD814FFBFD}" presName="Name9" presStyleLbl="parChTrans1D2" presStyleIdx="3" presStyleCnt="4"/>
      <dgm:spPr/>
    </dgm:pt>
    <dgm:pt modelId="{D0FA1DCD-86CC-418B-834A-035323E5792E}" type="pres">
      <dgm:prSet presAssocID="{8CAB3A21-9849-44EF-9850-83FD814FFBFD}" presName="connTx" presStyleLbl="parChTrans1D2" presStyleIdx="3" presStyleCnt="4"/>
      <dgm:spPr/>
    </dgm:pt>
    <dgm:pt modelId="{3C5355A8-23F9-4272-A3B0-C9203538C594}" type="pres">
      <dgm:prSet presAssocID="{A303E134-DE95-4C6C-8C03-134C6113F4C2}" presName="node" presStyleLbl="node1" presStyleIdx="3" presStyleCnt="4" custScaleX="139903" custScaleY="139903" custRadScaleRad="143526" custRadScaleInc="-70553">
        <dgm:presLayoutVars>
          <dgm:bulletEnabled val="1"/>
        </dgm:presLayoutVars>
      </dgm:prSet>
      <dgm:spPr/>
    </dgm:pt>
  </dgm:ptLst>
  <dgm:cxnLst>
    <dgm:cxn modelId="{7EDE590A-C3F4-4186-95F8-C7A859FB5B11}" type="presOf" srcId="{619C9A9E-B12E-410E-A80D-CE71E9F88F56}" destId="{4C2CBF2F-F81D-4287-BEA0-973A6EC4608B}" srcOrd="0" destOrd="0" presId="urn:microsoft.com/office/officeart/2005/8/layout/radial1"/>
    <dgm:cxn modelId="{7E70CB0F-1D3F-497A-A166-49DE6DAC63C8}" srcId="{C3A68444-61D6-4D93-A7F1-703B0CF5AB37}" destId="{18C136F8-956C-4D2C-AA85-FB4AE416FD33}" srcOrd="0" destOrd="0" parTransId="{D279B2BD-C9F6-45D4-B27D-8C1E9693EF0E}" sibTransId="{06174BFD-B418-4336-B9FA-CB18BD0305C6}"/>
    <dgm:cxn modelId="{2BE6DF12-C0F3-46B4-A2A7-FA75D6ED7FC2}" srcId="{C3A68444-61D6-4D93-A7F1-703B0CF5AB37}" destId="{2859A654-CF79-4959-BC14-0473A45D6119}" srcOrd="2" destOrd="0" parTransId="{619C9A9E-B12E-410E-A80D-CE71E9F88F56}" sibTransId="{CEAFF022-7430-4788-8821-5B8208120EFD}"/>
    <dgm:cxn modelId="{6AF26718-A95D-421A-997F-A04C7EA702A6}" srcId="{C3A68444-61D6-4D93-A7F1-703B0CF5AB37}" destId="{39E56AF1-B5F6-4F69-B4C7-11C2AA18B753}" srcOrd="1" destOrd="0" parTransId="{9B2F56C1-9EBA-47D6-8953-36A2398BFB4D}" sibTransId="{3CE1158E-ADDC-4FE8-B2C3-E90BE6E3F9B0}"/>
    <dgm:cxn modelId="{69B4EB1B-2C5F-4615-9EC7-BAF9DD132BE0}" type="presOf" srcId="{A303E134-DE95-4C6C-8C03-134C6113F4C2}" destId="{3C5355A8-23F9-4272-A3B0-C9203538C594}" srcOrd="0" destOrd="0" presId="urn:microsoft.com/office/officeart/2005/8/layout/radial1"/>
    <dgm:cxn modelId="{0BDE0026-6DC9-4413-AAE2-6C73FBD012E8}" type="presOf" srcId="{8CAB3A21-9849-44EF-9850-83FD814FFBFD}" destId="{D0FA1DCD-86CC-418B-834A-035323E5792E}" srcOrd="1" destOrd="0" presId="urn:microsoft.com/office/officeart/2005/8/layout/radial1"/>
    <dgm:cxn modelId="{64B96A2D-23AB-4057-A6BB-5EE966FD4753}" type="presOf" srcId="{9B2F56C1-9EBA-47D6-8953-36A2398BFB4D}" destId="{E305F96F-4F86-4012-87CE-110448E08B85}" srcOrd="1" destOrd="0" presId="urn:microsoft.com/office/officeart/2005/8/layout/radial1"/>
    <dgm:cxn modelId="{BD575A2D-1BAD-4D9A-A2D2-1F488678E052}" type="presOf" srcId="{9B2F56C1-9EBA-47D6-8953-36A2398BFB4D}" destId="{FEFE8FC1-5C50-4DC3-B0F9-9605A708AF9B}" srcOrd="0" destOrd="0" presId="urn:microsoft.com/office/officeart/2005/8/layout/radial1"/>
    <dgm:cxn modelId="{C3D7CD36-24FF-4BC0-BA8F-9A436799656E}" type="presOf" srcId="{18C136F8-956C-4D2C-AA85-FB4AE416FD33}" destId="{6D6D88E8-D26F-4FE0-A472-3E52A596B983}" srcOrd="0" destOrd="0" presId="urn:microsoft.com/office/officeart/2005/8/layout/radial1"/>
    <dgm:cxn modelId="{CC6AB65F-3D2F-4762-BD69-27A5AE0B7DB7}" srcId="{9B0EA1B8-EB13-462F-AF52-75317047FDD1}" destId="{C3A68444-61D6-4D93-A7F1-703B0CF5AB37}" srcOrd="0" destOrd="0" parTransId="{DECB3853-1449-4388-B591-8C2E776D533B}" sibTransId="{F32229FF-A42E-4700-B040-E1ACEFF434B1}"/>
    <dgm:cxn modelId="{B2EA3944-9278-47F5-AD56-D72279AC4723}" srcId="{C3A68444-61D6-4D93-A7F1-703B0CF5AB37}" destId="{A303E134-DE95-4C6C-8C03-134C6113F4C2}" srcOrd="3" destOrd="0" parTransId="{8CAB3A21-9849-44EF-9850-83FD814FFBFD}" sibTransId="{DA19BA15-8624-4971-BAB0-F793F3291E24}"/>
    <dgm:cxn modelId="{B32A4070-6D03-4C72-85BB-E1CE9BB69213}" type="presOf" srcId="{D279B2BD-C9F6-45D4-B27D-8C1E9693EF0E}" destId="{F9169835-516E-47C3-987B-A5C7FAE1F958}" srcOrd="1" destOrd="0" presId="urn:microsoft.com/office/officeart/2005/8/layout/radial1"/>
    <dgm:cxn modelId="{94C78F71-378F-40F8-B422-33DCDBA0FDE2}" type="presOf" srcId="{2859A654-CF79-4959-BC14-0473A45D6119}" destId="{E2BE1A7D-6228-4BB2-95F3-E3E8AF10D814}" srcOrd="0" destOrd="0" presId="urn:microsoft.com/office/officeart/2005/8/layout/radial1"/>
    <dgm:cxn modelId="{3ACFEA76-F65E-433A-882F-FB8329053BA6}" type="presOf" srcId="{39E56AF1-B5F6-4F69-B4C7-11C2AA18B753}" destId="{C862910B-5077-4349-8EC5-AF221B865EE6}" srcOrd="0" destOrd="0" presId="urn:microsoft.com/office/officeart/2005/8/layout/radial1"/>
    <dgm:cxn modelId="{2F6C9A77-788A-4FE0-8861-7B91FCB5E8A6}" type="presOf" srcId="{619C9A9E-B12E-410E-A80D-CE71E9F88F56}" destId="{90A32228-B4EE-490F-9677-049F84783B6C}" srcOrd="1" destOrd="0" presId="urn:microsoft.com/office/officeart/2005/8/layout/radial1"/>
    <dgm:cxn modelId="{0E3A399C-78C2-48B8-AD4B-E6635B31D3D7}" type="presOf" srcId="{D279B2BD-C9F6-45D4-B27D-8C1E9693EF0E}" destId="{282334EF-31F4-410B-B17E-14566D06B83D}" srcOrd="0" destOrd="0" presId="urn:microsoft.com/office/officeart/2005/8/layout/radial1"/>
    <dgm:cxn modelId="{9EF0D1A2-84DB-4EAC-B794-EAA779F504DD}" type="presOf" srcId="{C3A68444-61D6-4D93-A7F1-703B0CF5AB37}" destId="{09E7241A-C6BA-4826-B92A-1D30860634EE}" srcOrd="0" destOrd="0" presId="urn:microsoft.com/office/officeart/2005/8/layout/radial1"/>
    <dgm:cxn modelId="{96DCEDA6-9CE6-4D58-8DFD-1583DB9D0E2E}" type="presOf" srcId="{8CAB3A21-9849-44EF-9850-83FD814FFBFD}" destId="{7B18A4F2-EB5A-4761-AC6A-544E3F0CE852}" srcOrd="0" destOrd="0" presId="urn:microsoft.com/office/officeart/2005/8/layout/radial1"/>
    <dgm:cxn modelId="{4171EAB3-4A84-4227-800B-E24AD4028083}" type="presOf" srcId="{9B0EA1B8-EB13-462F-AF52-75317047FDD1}" destId="{E8DA6649-6B0C-44D9-8CD8-9AE711EF37FD}" srcOrd="0" destOrd="0" presId="urn:microsoft.com/office/officeart/2005/8/layout/radial1"/>
    <dgm:cxn modelId="{DD8243C7-615A-4719-B70B-109F82F3D0A8}" type="presParOf" srcId="{E8DA6649-6B0C-44D9-8CD8-9AE711EF37FD}" destId="{09E7241A-C6BA-4826-B92A-1D30860634EE}" srcOrd="0" destOrd="0" presId="urn:microsoft.com/office/officeart/2005/8/layout/radial1"/>
    <dgm:cxn modelId="{5127FEAB-B89D-4533-8162-64D418A601F3}" type="presParOf" srcId="{E8DA6649-6B0C-44D9-8CD8-9AE711EF37FD}" destId="{282334EF-31F4-410B-B17E-14566D06B83D}" srcOrd="1" destOrd="0" presId="urn:microsoft.com/office/officeart/2005/8/layout/radial1"/>
    <dgm:cxn modelId="{558FD951-D4B1-4301-9CDB-E3CE73A29E7E}" type="presParOf" srcId="{282334EF-31F4-410B-B17E-14566D06B83D}" destId="{F9169835-516E-47C3-987B-A5C7FAE1F958}" srcOrd="0" destOrd="0" presId="urn:microsoft.com/office/officeart/2005/8/layout/radial1"/>
    <dgm:cxn modelId="{7E240C16-565D-4E14-8ABE-BD4BD938A4FE}" type="presParOf" srcId="{E8DA6649-6B0C-44D9-8CD8-9AE711EF37FD}" destId="{6D6D88E8-D26F-4FE0-A472-3E52A596B983}" srcOrd="2" destOrd="0" presId="urn:microsoft.com/office/officeart/2005/8/layout/radial1"/>
    <dgm:cxn modelId="{F5FF6044-C676-496E-A251-FEC395A42CE0}" type="presParOf" srcId="{E8DA6649-6B0C-44D9-8CD8-9AE711EF37FD}" destId="{FEFE8FC1-5C50-4DC3-B0F9-9605A708AF9B}" srcOrd="3" destOrd="0" presId="urn:microsoft.com/office/officeart/2005/8/layout/radial1"/>
    <dgm:cxn modelId="{A9C93002-2C76-4E0B-B7FE-805457527645}" type="presParOf" srcId="{FEFE8FC1-5C50-4DC3-B0F9-9605A708AF9B}" destId="{E305F96F-4F86-4012-87CE-110448E08B85}" srcOrd="0" destOrd="0" presId="urn:microsoft.com/office/officeart/2005/8/layout/radial1"/>
    <dgm:cxn modelId="{32C95864-B21D-4D3B-9AFE-67B61C49DC7B}" type="presParOf" srcId="{E8DA6649-6B0C-44D9-8CD8-9AE711EF37FD}" destId="{C862910B-5077-4349-8EC5-AF221B865EE6}" srcOrd="4" destOrd="0" presId="urn:microsoft.com/office/officeart/2005/8/layout/radial1"/>
    <dgm:cxn modelId="{C37A9588-DA72-4BA5-ADFB-0333037743D0}" type="presParOf" srcId="{E8DA6649-6B0C-44D9-8CD8-9AE711EF37FD}" destId="{4C2CBF2F-F81D-4287-BEA0-973A6EC4608B}" srcOrd="5" destOrd="0" presId="urn:microsoft.com/office/officeart/2005/8/layout/radial1"/>
    <dgm:cxn modelId="{0098411E-A732-4272-BE01-1D64951A729E}" type="presParOf" srcId="{4C2CBF2F-F81D-4287-BEA0-973A6EC4608B}" destId="{90A32228-B4EE-490F-9677-049F84783B6C}" srcOrd="0" destOrd="0" presId="urn:microsoft.com/office/officeart/2005/8/layout/radial1"/>
    <dgm:cxn modelId="{4CE764F1-A3CE-4545-AA42-AF3E98D1A7B9}" type="presParOf" srcId="{E8DA6649-6B0C-44D9-8CD8-9AE711EF37FD}" destId="{E2BE1A7D-6228-4BB2-95F3-E3E8AF10D814}" srcOrd="6" destOrd="0" presId="urn:microsoft.com/office/officeart/2005/8/layout/radial1"/>
    <dgm:cxn modelId="{163A6E08-89BB-4C9C-BC1C-3BFCBEDCADEC}" type="presParOf" srcId="{E8DA6649-6B0C-44D9-8CD8-9AE711EF37FD}" destId="{7B18A4F2-EB5A-4761-AC6A-544E3F0CE852}" srcOrd="7" destOrd="0" presId="urn:microsoft.com/office/officeart/2005/8/layout/radial1"/>
    <dgm:cxn modelId="{18B755CD-19BF-408C-B725-3E947D85CF1C}" type="presParOf" srcId="{7B18A4F2-EB5A-4761-AC6A-544E3F0CE852}" destId="{D0FA1DCD-86CC-418B-834A-035323E5792E}" srcOrd="0" destOrd="0" presId="urn:microsoft.com/office/officeart/2005/8/layout/radial1"/>
    <dgm:cxn modelId="{790B9391-A35F-409F-999C-855D7E281DA8}" type="presParOf" srcId="{E8DA6649-6B0C-44D9-8CD8-9AE711EF37FD}" destId="{3C5355A8-23F9-4272-A3B0-C9203538C594}"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5609F5-6BF1-4749-97B1-2CE813956A1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CA"/>
        </a:p>
      </dgm:t>
    </dgm:pt>
    <dgm:pt modelId="{5BFBA48F-8671-4892-8CE1-0225E789B53C}">
      <dgm:prSet phldrT="[Text]">
        <dgm:style>
          <a:lnRef idx="0">
            <a:scrgbClr r="0" g="0" b="0"/>
          </a:lnRef>
          <a:fillRef idx="0">
            <a:scrgbClr r="0" g="0" b="0"/>
          </a:fillRef>
          <a:effectRef idx="0">
            <a:scrgbClr r="0" g="0" b="0"/>
          </a:effectRef>
          <a:fontRef idx="minor">
            <a:schemeClr val="lt1"/>
          </a:fontRef>
        </dgm:style>
      </dgm:prSet>
      <dgm:spPr>
        <a:solidFill>
          <a:srgbClr val="E51174"/>
        </a:solidFill>
        <a:ln>
          <a:noFill/>
        </a:ln>
      </dgm:spPr>
      <dgm:t>
        <a:bodyPr/>
        <a:lstStyle/>
        <a:p>
          <a:r>
            <a:rPr lang="fr-CA" b="1" noProof="0">
              <a:solidFill>
                <a:schemeClr val="bg1"/>
              </a:solidFill>
            </a:rPr>
            <a:t>Expositions virtuelles </a:t>
          </a:r>
        </a:p>
      </dgm:t>
    </dgm:pt>
    <dgm:pt modelId="{65C77E26-AB7C-4870-AE13-64D74A3F81EC}" type="parTrans" cxnId="{3472FD2A-93E7-4381-9C91-50AD5BB6E982}">
      <dgm:prSet/>
      <dgm:spPr/>
      <dgm:t>
        <a:bodyPr/>
        <a:lstStyle/>
        <a:p>
          <a:endParaRPr lang="en-CA"/>
        </a:p>
      </dgm:t>
    </dgm:pt>
    <dgm:pt modelId="{10A7186B-AF71-427C-BE13-50CCEC512AB6}" type="sibTrans" cxnId="{3472FD2A-93E7-4381-9C91-50AD5BB6E982}">
      <dgm:prSet/>
      <dgm:spPr/>
      <dgm:t>
        <a:bodyPr/>
        <a:lstStyle/>
        <a:p>
          <a:endParaRPr lang="en-CA"/>
        </a:p>
      </dgm:t>
    </dgm:pt>
    <dgm:pt modelId="{70E4F4DC-0A32-48B9-8236-BDEBF13A8CE2}">
      <dgm:prSet phldrT="[Text]">
        <dgm:style>
          <a:lnRef idx="0">
            <a:scrgbClr r="0" g="0" b="0"/>
          </a:lnRef>
          <a:fillRef idx="0">
            <a:scrgbClr r="0" g="0" b="0"/>
          </a:fillRef>
          <a:effectRef idx="0">
            <a:scrgbClr r="0" g="0" b="0"/>
          </a:effectRef>
          <a:fontRef idx="minor">
            <a:schemeClr val="lt1"/>
          </a:fontRef>
        </dgm:style>
      </dgm:prSet>
      <dgm:spPr>
        <a:solidFill>
          <a:srgbClr val="46CC7E"/>
        </a:solidFill>
        <a:ln>
          <a:noFill/>
        </a:ln>
      </dgm:spPr>
      <dgm:t>
        <a:bodyPr/>
        <a:lstStyle/>
        <a:p>
          <a:r>
            <a:rPr lang="fr-CA" b="1" noProof="0">
              <a:solidFill>
                <a:schemeClr val="tx1"/>
              </a:solidFill>
            </a:rPr>
            <a:t>Tournées virtuelles </a:t>
          </a:r>
        </a:p>
      </dgm:t>
    </dgm:pt>
    <dgm:pt modelId="{9E7BC226-D8FE-474F-ABA7-7C40A5B0DAF7}" type="parTrans" cxnId="{BC07BB0B-93E8-4FBF-BE6B-5451E33E664B}">
      <dgm:prSet/>
      <dgm:spPr/>
      <dgm:t>
        <a:bodyPr/>
        <a:lstStyle/>
        <a:p>
          <a:endParaRPr lang="en-CA"/>
        </a:p>
      </dgm:t>
    </dgm:pt>
    <dgm:pt modelId="{E4C9F87D-428F-4A2C-9FF4-20B18DD4742A}" type="sibTrans" cxnId="{BC07BB0B-93E8-4FBF-BE6B-5451E33E664B}">
      <dgm:prSet/>
      <dgm:spPr/>
      <dgm:t>
        <a:bodyPr/>
        <a:lstStyle/>
        <a:p>
          <a:endParaRPr lang="en-CA"/>
        </a:p>
      </dgm:t>
    </dgm:pt>
    <dgm:pt modelId="{07CE023A-CE73-4B53-A77D-953CCD58DF5C}">
      <dgm:prSet phldrT="[Text]">
        <dgm:style>
          <a:lnRef idx="0">
            <a:scrgbClr r="0" g="0" b="0"/>
          </a:lnRef>
          <a:fillRef idx="0">
            <a:scrgbClr r="0" g="0" b="0"/>
          </a:fillRef>
          <a:effectRef idx="0">
            <a:scrgbClr r="0" g="0" b="0"/>
          </a:effectRef>
          <a:fontRef idx="minor">
            <a:schemeClr val="lt1"/>
          </a:fontRef>
        </dgm:style>
      </dgm:prSet>
      <dgm:spPr>
        <a:solidFill>
          <a:srgbClr val="0A8297"/>
        </a:solidFill>
        <a:ln>
          <a:noFill/>
        </a:ln>
      </dgm:spPr>
      <dgm:t>
        <a:bodyPr/>
        <a:lstStyle/>
        <a:p>
          <a:r>
            <a:rPr lang="fr-CA" b="1" i="0" noProof="0">
              <a:solidFill>
                <a:schemeClr val="tx1"/>
              </a:solidFill>
            </a:rPr>
            <a:t>Jeux en ligne</a:t>
          </a:r>
        </a:p>
      </dgm:t>
    </dgm:pt>
    <dgm:pt modelId="{35C1F1DE-4A86-4531-AF5C-CF4476819595}" type="parTrans" cxnId="{0075B4CF-28BB-4CAC-BA38-6B513FE0BC5F}">
      <dgm:prSet/>
      <dgm:spPr/>
      <dgm:t>
        <a:bodyPr/>
        <a:lstStyle/>
        <a:p>
          <a:endParaRPr lang="en-CA"/>
        </a:p>
      </dgm:t>
    </dgm:pt>
    <dgm:pt modelId="{E42E35EA-E25A-44B7-87C2-EDF799B91EA2}" type="sibTrans" cxnId="{0075B4CF-28BB-4CAC-BA38-6B513FE0BC5F}">
      <dgm:prSet/>
      <dgm:spPr/>
      <dgm:t>
        <a:bodyPr/>
        <a:lstStyle/>
        <a:p>
          <a:endParaRPr lang="en-CA"/>
        </a:p>
      </dgm:t>
    </dgm:pt>
    <dgm:pt modelId="{2E3F047C-C504-4A06-B553-75E8016629F2}">
      <dgm:prSet phldrT="[Text]">
        <dgm:style>
          <a:lnRef idx="0">
            <a:scrgbClr r="0" g="0" b="0"/>
          </a:lnRef>
          <a:fillRef idx="0">
            <a:scrgbClr r="0" g="0" b="0"/>
          </a:fillRef>
          <a:effectRef idx="0">
            <a:scrgbClr r="0" g="0" b="0"/>
          </a:effectRef>
          <a:fontRef idx="minor">
            <a:schemeClr val="lt1"/>
          </a:fontRef>
        </dgm:style>
      </dgm:prSet>
      <dgm:spPr>
        <a:solidFill>
          <a:srgbClr val="0C0C0C"/>
        </a:solidFill>
        <a:ln>
          <a:noFill/>
        </a:ln>
      </dgm:spPr>
      <dgm:t>
        <a:bodyPr/>
        <a:lstStyle/>
        <a:p>
          <a:r>
            <a:rPr lang="fr-CA" b="1" noProof="0">
              <a:solidFill>
                <a:schemeClr val="bg1"/>
              </a:solidFill>
            </a:rPr>
            <a:t>Applications Web </a:t>
          </a:r>
        </a:p>
      </dgm:t>
    </dgm:pt>
    <dgm:pt modelId="{91236EBF-E29B-4D8D-926D-9A8A9FBC9CC3}" type="parTrans" cxnId="{C38CC47E-35E1-4B53-9E9D-C072D0152FDC}">
      <dgm:prSet/>
      <dgm:spPr/>
      <dgm:t>
        <a:bodyPr/>
        <a:lstStyle/>
        <a:p>
          <a:endParaRPr lang="en-CA"/>
        </a:p>
      </dgm:t>
    </dgm:pt>
    <dgm:pt modelId="{A8B8A726-1227-4F87-828B-E0929AB6A77A}" type="sibTrans" cxnId="{C38CC47E-35E1-4B53-9E9D-C072D0152FDC}">
      <dgm:prSet/>
      <dgm:spPr/>
      <dgm:t>
        <a:bodyPr/>
        <a:lstStyle/>
        <a:p>
          <a:endParaRPr lang="en-CA"/>
        </a:p>
      </dgm:t>
    </dgm:pt>
    <dgm:pt modelId="{13903843-7152-4E6D-9205-927225B9F51D}">
      <dgm:prSet phldrT="[Text]">
        <dgm:style>
          <a:lnRef idx="0">
            <a:scrgbClr r="0" g="0" b="0"/>
          </a:lnRef>
          <a:fillRef idx="0">
            <a:scrgbClr r="0" g="0" b="0"/>
          </a:fillRef>
          <a:effectRef idx="0">
            <a:scrgbClr r="0" g="0" b="0"/>
          </a:effectRef>
          <a:fontRef idx="minor">
            <a:schemeClr val="lt1"/>
          </a:fontRef>
        </dgm:style>
      </dgm:prSet>
      <dgm:spPr>
        <a:solidFill>
          <a:srgbClr val="A540F2"/>
        </a:solidFill>
        <a:ln>
          <a:noFill/>
        </a:ln>
      </dgm:spPr>
      <dgm:t>
        <a:bodyPr/>
        <a:lstStyle/>
        <a:p>
          <a:r>
            <a:rPr lang="fr-CA" b="1" noProof="0">
              <a:solidFill>
                <a:schemeClr val="tx1"/>
              </a:solidFill>
            </a:rPr>
            <a:t>Ressources éducatives </a:t>
          </a:r>
        </a:p>
      </dgm:t>
    </dgm:pt>
    <dgm:pt modelId="{D50850E0-5409-4475-BED7-406ACB322885}" type="parTrans" cxnId="{DBB60A0C-E702-4D58-9962-4CEE59D5FC5E}">
      <dgm:prSet/>
      <dgm:spPr/>
      <dgm:t>
        <a:bodyPr/>
        <a:lstStyle/>
        <a:p>
          <a:endParaRPr lang="en-CA"/>
        </a:p>
      </dgm:t>
    </dgm:pt>
    <dgm:pt modelId="{807F3D2D-49E0-49E6-8BEB-0CF9CE32D9AE}" type="sibTrans" cxnId="{DBB60A0C-E702-4D58-9962-4CEE59D5FC5E}">
      <dgm:prSet/>
      <dgm:spPr/>
      <dgm:t>
        <a:bodyPr/>
        <a:lstStyle/>
        <a:p>
          <a:endParaRPr lang="en-CA"/>
        </a:p>
      </dgm:t>
    </dgm:pt>
    <dgm:pt modelId="{934EA46C-2BC4-4810-96D5-BEF0141FA269}">
      <dgm:prSet phldrT="[Text]">
        <dgm:style>
          <a:lnRef idx="0">
            <a:scrgbClr r="0" g="0" b="0"/>
          </a:lnRef>
          <a:fillRef idx="0">
            <a:scrgbClr r="0" g="0" b="0"/>
          </a:fillRef>
          <a:effectRef idx="0">
            <a:scrgbClr r="0" g="0" b="0"/>
          </a:effectRef>
          <a:fontRef idx="minor">
            <a:schemeClr val="lt1"/>
          </a:fontRef>
        </dgm:style>
      </dgm:prSet>
      <dgm:spPr>
        <a:solidFill>
          <a:srgbClr val="10238B"/>
        </a:solidFill>
        <a:ln>
          <a:noFill/>
        </a:ln>
      </dgm:spPr>
      <dgm:t>
        <a:bodyPr/>
        <a:lstStyle/>
        <a:p>
          <a:r>
            <a:rPr lang="fr-CA" b="1" noProof="0">
              <a:solidFill>
                <a:schemeClr val="bg1"/>
              </a:solidFill>
            </a:rPr>
            <a:t>Expériences immersives </a:t>
          </a:r>
        </a:p>
      </dgm:t>
    </dgm:pt>
    <dgm:pt modelId="{2784CDD6-0ECA-4343-8952-4F61E1460167}" type="parTrans" cxnId="{2DC1CC5F-27E5-4D51-9BED-5797966C15E9}">
      <dgm:prSet/>
      <dgm:spPr/>
      <dgm:t>
        <a:bodyPr/>
        <a:lstStyle/>
        <a:p>
          <a:endParaRPr lang="en-CA"/>
        </a:p>
      </dgm:t>
    </dgm:pt>
    <dgm:pt modelId="{D3072793-4324-42CC-92A4-6846D96E49BF}" type="sibTrans" cxnId="{2DC1CC5F-27E5-4D51-9BED-5797966C15E9}">
      <dgm:prSet/>
      <dgm:spPr/>
      <dgm:t>
        <a:bodyPr/>
        <a:lstStyle/>
        <a:p>
          <a:endParaRPr lang="en-CA"/>
        </a:p>
      </dgm:t>
    </dgm:pt>
    <dgm:pt modelId="{C54A6E08-8126-47BA-BC4E-C3DEEC9AD735}" type="pres">
      <dgm:prSet presAssocID="{635609F5-6BF1-4749-97B1-2CE813956A1C}" presName="diagram" presStyleCnt="0">
        <dgm:presLayoutVars>
          <dgm:dir/>
          <dgm:resizeHandles val="exact"/>
        </dgm:presLayoutVars>
      </dgm:prSet>
      <dgm:spPr/>
    </dgm:pt>
    <dgm:pt modelId="{8207FCC0-FEE5-408A-BD2B-4CE8CD1F6D76}" type="pres">
      <dgm:prSet presAssocID="{5BFBA48F-8671-4892-8CE1-0225E789B53C}" presName="node" presStyleLbl="node1" presStyleIdx="0" presStyleCnt="6">
        <dgm:presLayoutVars>
          <dgm:bulletEnabled val="1"/>
        </dgm:presLayoutVars>
      </dgm:prSet>
      <dgm:spPr>
        <a:prstGeom prst="roundRect">
          <a:avLst/>
        </a:prstGeom>
      </dgm:spPr>
    </dgm:pt>
    <dgm:pt modelId="{5C38A182-BB2D-4291-B91E-3586384E1E6F}" type="pres">
      <dgm:prSet presAssocID="{10A7186B-AF71-427C-BE13-50CCEC512AB6}" presName="sibTrans" presStyleCnt="0"/>
      <dgm:spPr/>
    </dgm:pt>
    <dgm:pt modelId="{A053BD17-6185-47A8-97B1-D033221B2F2D}" type="pres">
      <dgm:prSet presAssocID="{70E4F4DC-0A32-48B9-8236-BDEBF13A8CE2}" presName="node" presStyleLbl="node1" presStyleIdx="1" presStyleCnt="6">
        <dgm:presLayoutVars>
          <dgm:bulletEnabled val="1"/>
        </dgm:presLayoutVars>
      </dgm:prSet>
      <dgm:spPr>
        <a:prstGeom prst="roundRect">
          <a:avLst/>
        </a:prstGeom>
      </dgm:spPr>
    </dgm:pt>
    <dgm:pt modelId="{9D8CC963-A115-460D-9800-75CB15ED3340}" type="pres">
      <dgm:prSet presAssocID="{E4C9F87D-428F-4A2C-9FF4-20B18DD4742A}" presName="sibTrans" presStyleCnt="0"/>
      <dgm:spPr/>
    </dgm:pt>
    <dgm:pt modelId="{4352B9C4-DB47-42E1-BBBA-DC7AF672265A}" type="pres">
      <dgm:prSet presAssocID="{934EA46C-2BC4-4810-96D5-BEF0141FA269}" presName="node" presStyleLbl="node1" presStyleIdx="2" presStyleCnt="6">
        <dgm:presLayoutVars>
          <dgm:bulletEnabled val="1"/>
        </dgm:presLayoutVars>
      </dgm:prSet>
      <dgm:spPr>
        <a:prstGeom prst="roundRect">
          <a:avLst/>
        </a:prstGeom>
      </dgm:spPr>
    </dgm:pt>
    <dgm:pt modelId="{98F9F663-5D40-4ABA-BE44-4CD74EBDD2F1}" type="pres">
      <dgm:prSet presAssocID="{D3072793-4324-42CC-92A4-6846D96E49BF}" presName="sibTrans" presStyleCnt="0"/>
      <dgm:spPr/>
    </dgm:pt>
    <dgm:pt modelId="{D7AF6376-5CA2-491C-8482-B2DE8E0002A4}" type="pres">
      <dgm:prSet presAssocID="{07CE023A-CE73-4B53-A77D-953CCD58DF5C}" presName="node" presStyleLbl="node1" presStyleIdx="3" presStyleCnt="6">
        <dgm:presLayoutVars>
          <dgm:bulletEnabled val="1"/>
        </dgm:presLayoutVars>
      </dgm:prSet>
      <dgm:spPr>
        <a:prstGeom prst="roundRect">
          <a:avLst/>
        </a:prstGeom>
      </dgm:spPr>
    </dgm:pt>
    <dgm:pt modelId="{5BAAF199-CBAA-4717-AFF3-D0832F5169B6}" type="pres">
      <dgm:prSet presAssocID="{E42E35EA-E25A-44B7-87C2-EDF799B91EA2}" presName="sibTrans" presStyleCnt="0"/>
      <dgm:spPr/>
    </dgm:pt>
    <dgm:pt modelId="{8F500F7E-1099-4F9D-AF57-80CB90461C56}" type="pres">
      <dgm:prSet presAssocID="{2E3F047C-C504-4A06-B553-75E8016629F2}" presName="node" presStyleLbl="node1" presStyleIdx="4" presStyleCnt="6">
        <dgm:presLayoutVars>
          <dgm:bulletEnabled val="1"/>
        </dgm:presLayoutVars>
      </dgm:prSet>
      <dgm:spPr>
        <a:prstGeom prst="roundRect">
          <a:avLst/>
        </a:prstGeom>
      </dgm:spPr>
    </dgm:pt>
    <dgm:pt modelId="{784920C4-4DE3-4577-A07C-C1B06A1A2F79}" type="pres">
      <dgm:prSet presAssocID="{A8B8A726-1227-4F87-828B-E0929AB6A77A}" presName="sibTrans" presStyleCnt="0"/>
      <dgm:spPr/>
    </dgm:pt>
    <dgm:pt modelId="{37650D25-E8D5-49F0-AFF1-2D1B7F167D91}" type="pres">
      <dgm:prSet presAssocID="{13903843-7152-4E6D-9205-927225B9F51D}" presName="node" presStyleLbl="node1" presStyleIdx="5" presStyleCnt="6">
        <dgm:presLayoutVars>
          <dgm:bulletEnabled val="1"/>
        </dgm:presLayoutVars>
      </dgm:prSet>
      <dgm:spPr>
        <a:prstGeom prst="roundRect">
          <a:avLst/>
        </a:prstGeom>
      </dgm:spPr>
    </dgm:pt>
  </dgm:ptLst>
  <dgm:cxnLst>
    <dgm:cxn modelId="{BC07BB0B-93E8-4FBF-BE6B-5451E33E664B}" srcId="{635609F5-6BF1-4749-97B1-2CE813956A1C}" destId="{70E4F4DC-0A32-48B9-8236-BDEBF13A8CE2}" srcOrd="1" destOrd="0" parTransId="{9E7BC226-D8FE-474F-ABA7-7C40A5B0DAF7}" sibTransId="{E4C9F87D-428F-4A2C-9FF4-20B18DD4742A}"/>
    <dgm:cxn modelId="{DBB60A0C-E702-4D58-9962-4CEE59D5FC5E}" srcId="{635609F5-6BF1-4749-97B1-2CE813956A1C}" destId="{13903843-7152-4E6D-9205-927225B9F51D}" srcOrd="5" destOrd="0" parTransId="{D50850E0-5409-4475-BED7-406ACB322885}" sibTransId="{807F3D2D-49E0-49E6-8BEB-0CF9CE32D9AE}"/>
    <dgm:cxn modelId="{3472FD2A-93E7-4381-9C91-50AD5BB6E982}" srcId="{635609F5-6BF1-4749-97B1-2CE813956A1C}" destId="{5BFBA48F-8671-4892-8CE1-0225E789B53C}" srcOrd="0" destOrd="0" parTransId="{65C77E26-AB7C-4870-AE13-64D74A3F81EC}" sibTransId="{10A7186B-AF71-427C-BE13-50CCEC512AB6}"/>
    <dgm:cxn modelId="{A08D9833-9855-49DE-B29C-8E7398517D25}" type="presOf" srcId="{70E4F4DC-0A32-48B9-8236-BDEBF13A8CE2}" destId="{A053BD17-6185-47A8-97B1-D033221B2F2D}" srcOrd="0" destOrd="0" presId="urn:microsoft.com/office/officeart/2005/8/layout/default"/>
    <dgm:cxn modelId="{E116103C-F14E-4591-B99A-6E34C9BDA494}" type="presOf" srcId="{5BFBA48F-8671-4892-8CE1-0225E789B53C}" destId="{8207FCC0-FEE5-408A-BD2B-4CE8CD1F6D76}" srcOrd="0" destOrd="0" presId="urn:microsoft.com/office/officeart/2005/8/layout/default"/>
    <dgm:cxn modelId="{2DC1CC5F-27E5-4D51-9BED-5797966C15E9}" srcId="{635609F5-6BF1-4749-97B1-2CE813956A1C}" destId="{934EA46C-2BC4-4810-96D5-BEF0141FA269}" srcOrd="2" destOrd="0" parTransId="{2784CDD6-0ECA-4343-8952-4F61E1460167}" sibTransId="{D3072793-4324-42CC-92A4-6846D96E49BF}"/>
    <dgm:cxn modelId="{C38CC47E-35E1-4B53-9E9D-C072D0152FDC}" srcId="{635609F5-6BF1-4749-97B1-2CE813956A1C}" destId="{2E3F047C-C504-4A06-B553-75E8016629F2}" srcOrd="4" destOrd="0" parTransId="{91236EBF-E29B-4D8D-926D-9A8A9FBC9CC3}" sibTransId="{A8B8A726-1227-4F87-828B-E0929AB6A77A}"/>
    <dgm:cxn modelId="{39BC73A7-E883-45F7-BCAE-83E5252CC9F3}" type="presOf" srcId="{2E3F047C-C504-4A06-B553-75E8016629F2}" destId="{8F500F7E-1099-4F9D-AF57-80CB90461C56}" srcOrd="0" destOrd="0" presId="urn:microsoft.com/office/officeart/2005/8/layout/default"/>
    <dgm:cxn modelId="{0075B4CF-28BB-4CAC-BA38-6B513FE0BC5F}" srcId="{635609F5-6BF1-4749-97B1-2CE813956A1C}" destId="{07CE023A-CE73-4B53-A77D-953CCD58DF5C}" srcOrd="3" destOrd="0" parTransId="{35C1F1DE-4A86-4531-AF5C-CF4476819595}" sibTransId="{E42E35EA-E25A-44B7-87C2-EDF799B91EA2}"/>
    <dgm:cxn modelId="{389152D5-0285-4CF7-BE6F-98C55C1D880B}" type="presOf" srcId="{934EA46C-2BC4-4810-96D5-BEF0141FA269}" destId="{4352B9C4-DB47-42E1-BBBA-DC7AF672265A}" srcOrd="0" destOrd="0" presId="urn:microsoft.com/office/officeart/2005/8/layout/default"/>
    <dgm:cxn modelId="{05816FE4-11F0-4236-9185-8F2F6902D5D9}" type="presOf" srcId="{07CE023A-CE73-4B53-A77D-953CCD58DF5C}" destId="{D7AF6376-5CA2-491C-8482-B2DE8E0002A4}" srcOrd="0" destOrd="0" presId="urn:microsoft.com/office/officeart/2005/8/layout/default"/>
    <dgm:cxn modelId="{E56F29F0-1030-44F3-BA29-186182B56A14}" type="presOf" srcId="{13903843-7152-4E6D-9205-927225B9F51D}" destId="{37650D25-E8D5-49F0-AFF1-2D1B7F167D91}" srcOrd="0" destOrd="0" presId="urn:microsoft.com/office/officeart/2005/8/layout/default"/>
    <dgm:cxn modelId="{B7A9B3FD-4511-41ED-A5D8-565D4A03DFD6}" type="presOf" srcId="{635609F5-6BF1-4749-97B1-2CE813956A1C}" destId="{C54A6E08-8126-47BA-BC4E-C3DEEC9AD735}" srcOrd="0" destOrd="0" presId="urn:microsoft.com/office/officeart/2005/8/layout/default"/>
    <dgm:cxn modelId="{CCE5E2F6-FA3B-4CCB-8FAA-D36678609571}" type="presParOf" srcId="{C54A6E08-8126-47BA-BC4E-C3DEEC9AD735}" destId="{8207FCC0-FEE5-408A-BD2B-4CE8CD1F6D76}" srcOrd="0" destOrd="0" presId="urn:microsoft.com/office/officeart/2005/8/layout/default"/>
    <dgm:cxn modelId="{B7A070F2-E6E6-4BC8-BA6F-0E07E9873717}" type="presParOf" srcId="{C54A6E08-8126-47BA-BC4E-C3DEEC9AD735}" destId="{5C38A182-BB2D-4291-B91E-3586384E1E6F}" srcOrd="1" destOrd="0" presId="urn:microsoft.com/office/officeart/2005/8/layout/default"/>
    <dgm:cxn modelId="{6ABA5F9B-69FC-4663-9EC8-313DB13DEA7F}" type="presParOf" srcId="{C54A6E08-8126-47BA-BC4E-C3DEEC9AD735}" destId="{A053BD17-6185-47A8-97B1-D033221B2F2D}" srcOrd="2" destOrd="0" presId="urn:microsoft.com/office/officeart/2005/8/layout/default"/>
    <dgm:cxn modelId="{18DED147-1BB5-46F6-86C6-CD0B1EF93F99}" type="presParOf" srcId="{C54A6E08-8126-47BA-BC4E-C3DEEC9AD735}" destId="{9D8CC963-A115-460D-9800-75CB15ED3340}" srcOrd="3" destOrd="0" presId="urn:microsoft.com/office/officeart/2005/8/layout/default"/>
    <dgm:cxn modelId="{B4190A59-63C7-4BD8-9DF2-1089E820E701}" type="presParOf" srcId="{C54A6E08-8126-47BA-BC4E-C3DEEC9AD735}" destId="{4352B9C4-DB47-42E1-BBBA-DC7AF672265A}" srcOrd="4" destOrd="0" presId="urn:microsoft.com/office/officeart/2005/8/layout/default"/>
    <dgm:cxn modelId="{0A19279E-C635-4FC8-B352-CDA9B7FF785F}" type="presParOf" srcId="{C54A6E08-8126-47BA-BC4E-C3DEEC9AD735}" destId="{98F9F663-5D40-4ABA-BE44-4CD74EBDD2F1}" srcOrd="5" destOrd="0" presId="urn:microsoft.com/office/officeart/2005/8/layout/default"/>
    <dgm:cxn modelId="{42C93624-320D-42DD-AA93-7B97FEEFCEBC}" type="presParOf" srcId="{C54A6E08-8126-47BA-BC4E-C3DEEC9AD735}" destId="{D7AF6376-5CA2-491C-8482-B2DE8E0002A4}" srcOrd="6" destOrd="0" presId="urn:microsoft.com/office/officeart/2005/8/layout/default"/>
    <dgm:cxn modelId="{BF9D4667-CD96-4E14-9F50-4A90E05FFBE5}" type="presParOf" srcId="{C54A6E08-8126-47BA-BC4E-C3DEEC9AD735}" destId="{5BAAF199-CBAA-4717-AFF3-D0832F5169B6}" srcOrd="7" destOrd="0" presId="urn:microsoft.com/office/officeart/2005/8/layout/default"/>
    <dgm:cxn modelId="{B3B2FE4D-0206-4F25-8E05-FAACD120CE1E}" type="presParOf" srcId="{C54A6E08-8126-47BA-BC4E-C3DEEC9AD735}" destId="{8F500F7E-1099-4F9D-AF57-80CB90461C56}" srcOrd="8" destOrd="0" presId="urn:microsoft.com/office/officeart/2005/8/layout/default"/>
    <dgm:cxn modelId="{A525F113-4B6C-4A29-862E-646701B64D72}" type="presParOf" srcId="{C54A6E08-8126-47BA-BC4E-C3DEEC9AD735}" destId="{784920C4-4DE3-4577-A07C-C1B06A1A2F79}" srcOrd="9" destOrd="0" presId="urn:microsoft.com/office/officeart/2005/8/layout/default"/>
    <dgm:cxn modelId="{F563E0C2-1A3C-41C8-8E30-665FF85116FD}" type="presParOf" srcId="{C54A6E08-8126-47BA-BC4E-C3DEEC9AD735}" destId="{37650D25-E8D5-49F0-AFF1-2D1B7F167D9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35609F5-6BF1-4749-97B1-2CE813956A1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CA"/>
        </a:p>
      </dgm:t>
    </dgm:pt>
    <dgm:pt modelId="{5BFBA48F-8671-4892-8CE1-0225E789B53C}">
      <dgm:prSet phldrT="[Text]" custT="1">
        <dgm:style>
          <a:lnRef idx="0">
            <a:scrgbClr r="0" g="0" b="0"/>
          </a:lnRef>
          <a:fillRef idx="0">
            <a:scrgbClr r="0" g="0" b="0"/>
          </a:fillRef>
          <a:effectRef idx="0">
            <a:scrgbClr r="0" g="0" b="0"/>
          </a:effectRef>
          <a:fontRef idx="minor">
            <a:schemeClr val="lt1"/>
          </a:fontRef>
        </dgm:style>
      </dgm:prSet>
      <dgm:spPr>
        <a:solidFill>
          <a:srgbClr val="0A8297"/>
        </a:solidFill>
        <a:ln>
          <a:noFill/>
        </a:ln>
      </dgm:spPr>
      <dgm:t>
        <a:bodyPr/>
        <a:lstStyle/>
        <a:p>
          <a:r>
            <a:rPr lang="fr-CA" sz="2400" b="1" noProof="0">
              <a:solidFill>
                <a:schemeClr val="bg1"/>
              </a:solidFill>
            </a:rPr>
            <a:t>Sites Web institutionnels</a:t>
          </a:r>
        </a:p>
      </dgm:t>
    </dgm:pt>
    <dgm:pt modelId="{65C77E26-AB7C-4870-AE13-64D74A3F81EC}" type="parTrans" cxnId="{3472FD2A-93E7-4381-9C91-50AD5BB6E982}">
      <dgm:prSet/>
      <dgm:spPr/>
      <dgm:t>
        <a:bodyPr/>
        <a:lstStyle/>
        <a:p>
          <a:endParaRPr lang="en-CA"/>
        </a:p>
      </dgm:t>
    </dgm:pt>
    <dgm:pt modelId="{10A7186B-AF71-427C-BE13-50CCEC512AB6}" type="sibTrans" cxnId="{3472FD2A-93E7-4381-9C91-50AD5BB6E982}">
      <dgm:prSet/>
      <dgm:spPr/>
      <dgm:t>
        <a:bodyPr/>
        <a:lstStyle/>
        <a:p>
          <a:endParaRPr lang="en-CA"/>
        </a:p>
      </dgm:t>
    </dgm:pt>
    <dgm:pt modelId="{07CE023A-CE73-4B53-A77D-953CCD58DF5C}">
      <dgm:prSet phldrT="[Text]" custT="1">
        <dgm:style>
          <a:lnRef idx="0">
            <a:scrgbClr r="0" g="0" b="0"/>
          </a:lnRef>
          <a:fillRef idx="0">
            <a:scrgbClr r="0" g="0" b="0"/>
          </a:fillRef>
          <a:effectRef idx="0">
            <a:scrgbClr r="0" g="0" b="0"/>
          </a:effectRef>
          <a:fontRef idx="minor">
            <a:schemeClr val="lt1"/>
          </a:fontRef>
        </dgm:style>
      </dgm:prSet>
      <dgm:spPr>
        <a:solidFill>
          <a:srgbClr val="0A8297"/>
        </a:solidFill>
        <a:ln>
          <a:noFill/>
        </a:ln>
      </dgm:spPr>
      <dgm:t>
        <a:bodyPr/>
        <a:lstStyle/>
        <a:p>
          <a:r>
            <a:rPr lang="fr-CA" sz="2400" b="1" i="0" noProof="0">
              <a:solidFill>
                <a:schemeClr val="tx1"/>
              </a:solidFill>
            </a:rPr>
            <a:t>Livres photo </a:t>
          </a:r>
        </a:p>
      </dgm:t>
    </dgm:pt>
    <dgm:pt modelId="{35C1F1DE-4A86-4531-AF5C-CF4476819595}" type="parTrans" cxnId="{0075B4CF-28BB-4CAC-BA38-6B513FE0BC5F}">
      <dgm:prSet/>
      <dgm:spPr/>
      <dgm:t>
        <a:bodyPr/>
        <a:lstStyle/>
        <a:p>
          <a:endParaRPr lang="en-CA"/>
        </a:p>
      </dgm:t>
    </dgm:pt>
    <dgm:pt modelId="{E42E35EA-E25A-44B7-87C2-EDF799B91EA2}" type="sibTrans" cxnId="{0075B4CF-28BB-4CAC-BA38-6B513FE0BC5F}">
      <dgm:prSet/>
      <dgm:spPr/>
      <dgm:t>
        <a:bodyPr/>
        <a:lstStyle/>
        <a:p>
          <a:endParaRPr lang="en-CA"/>
        </a:p>
      </dgm:t>
    </dgm:pt>
    <dgm:pt modelId="{2E3F047C-C504-4A06-B553-75E8016629F2}">
      <dgm:prSet phldrT="[Text]" custT="1">
        <dgm:style>
          <a:lnRef idx="0">
            <a:scrgbClr r="0" g="0" b="0"/>
          </a:lnRef>
          <a:fillRef idx="0">
            <a:scrgbClr r="0" g="0" b="0"/>
          </a:fillRef>
          <a:effectRef idx="0">
            <a:scrgbClr r="0" g="0" b="0"/>
          </a:effectRef>
          <a:fontRef idx="minor">
            <a:schemeClr val="lt1"/>
          </a:fontRef>
        </dgm:style>
      </dgm:prSet>
      <dgm:spPr>
        <a:solidFill>
          <a:srgbClr val="E51174"/>
        </a:solidFill>
        <a:ln>
          <a:noFill/>
        </a:ln>
      </dgm:spPr>
      <dgm:t>
        <a:bodyPr/>
        <a:lstStyle/>
        <a:p>
          <a:r>
            <a:rPr lang="fr-CA" sz="2400" b="1" noProof="0">
              <a:solidFill>
                <a:schemeClr val="bg1"/>
              </a:solidFill>
            </a:rPr>
            <a:t>Applications natives </a:t>
          </a:r>
        </a:p>
      </dgm:t>
    </dgm:pt>
    <dgm:pt modelId="{91236EBF-E29B-4D8D-926D-9A8A9FBC9CC3}" type="parTrans" cxnId="{C38CC47E-35E1-4B53-9E9D-C072D0152FDC}">
      <dgm:prSet/>
      <dgm:spPr/>
      <dgm:t>
        <a:bodyPr/>
        <a:lstStyle/>
        <a:p>
          <a:endParaRPr lang="en-CA"/>
        </a:p>
      </dgm:t>
    </dgm:pt>
    <dgm:pt modelId="{A8B8A726-1227-4F87-828B-E0929AB6A77A}" type="sibTrans" cxnId="{C38CC47E-35E1-4B53-9E9D-C072D0152FDC}">
      <dgm:prSet/>
      <dgm:spPr/>
      <dgm:t>
        <a:bodyPr/>
        <a:lstStyle/>
        <a:p>
          <a:endParaRPr lang="en-CA"/>
        </a:p>
      </dgm:t>
    </dgm:pt>
    <dgm:pt modelId="{DCACEC9C-2341-4D43-A93B-859C7AB73E4B}">
      <dgm:prSet phldrT="[Text]" custT="1">
        <dgm:style>
          <a:lnRef idx="0">
            <a:scrgbClr r="0" g="0" b="0"/>
          </a:lnRef>
          <a:fillRef idx="0">
            <a:scrgbClr r="0" g="0" b="0"/>
          </a:fillRef>
          <a:effectRef idx="0">
            <a:scrgbClr r="0" g="0" b="0"/>
          </a:effectRef>
          <a:fontRef idx="minor">
            <a:schemeClr val="lt1"/>
          </a:fontRef>
        </dgm:style>
      </dgm:prSet>
      <dgm:spPr>
        <a:solidFill>
          <a:srgbClr val="E51174"/>
        </a:solidFill>
        <a:ln>
          <a:noFill/>
        </a:ln>
      </dgm:spPr>
      <dgm:t>
        <a:bodyPr/>
        <a:lstStyle/>
        <a:p>
          <a:r>
            <a:rPr lang="fr-CA" sz="2400" b="1" noProof="0">
              <a:solidFill>
                <a:schemeClr val="tx1"/>
              </a:solidFill>
            </a:rPr>
            <a:t>Bases de données</a:t>
          </a:r>
          <a:endParaRPr lang="fr-CA" sz="3200" b="1" noProof="0">
            <a:solidFill>
              <a:schemeClr val="tx1"/>
            </a:solidFill>
          </a:endParaRPr>
        </a:p>
      </dgm:t>
    </dgm:pt>
    <dgm:pt modelId="{8776A037-1507-46D3-9FA4-50ED46EFC3AF}" type="parTrans" cxnId="{70C1F33A-D02D-4B98-8C50-BCAF5E8B2297}">
      <dgm:prSet/>
      <dgm:spPr/>
      <dgm:t>
        <a:bodyPr/>
        <a:lstStyle/>
        <a:p>
          <a:endParaRPr lang="en-CA"/>
        </a:p>
      </dgm:t>
    </dgm:pt>
    <dgm:pt modelId="{7E52E93C-7F28-4F53-ACDE-7DF9B9FE2976}" type="sibTrans" cxnId="{70C1F33A-D02D-4B98-8C50-BCAF5E8B2297}">
      <dgm:prSet/>
      <dgm:spPr/>
      <dgm:t>
        <a:bodyPr/>
        <a:lstStyle/>
        <a:p>
          <a:endParaRPr lang="en-CA"/>
        </a:p>
      </dgm:t>
    </dgm:pt>
    <dgm:pt modelId="{7FD54B72-819E-4E55-9616-C1B1DF5AD100}">
      <dgm:prSet phldrT="[Text]" custT="1">
        <dgm:style>
          <a:lnRef idx="0">
            <a:scrgbClr r="0" g="0" b="0"/>
          </a:lnRef>
          <a:fillRef idx="0">
            <a:scrgbClr r="0" g="0" b="0"/>
          </a:fillRef>
          <a:effectRef idx="0">
            <a:scrgbClr r="0" g="0" b="0"/>
          </a:effectRef>
          <a:fontRef idx="minor">
            <a:schemeClr val="lt1"/>
          </a:fontRef>
        </dgm:style>
      </dgm:prSet>
      <dgm:spPr>
        <a:solidFill>
          <a:srgbClr val="46CC7E"/>
        </a:solidFill>
        <a:ln>
          <a:noFill/>
        </a:ln>
      </dgm:spPr>
      <dgm:t>
        <a:bodyPr/>
        <a:lstStyle/>
        <a:p>
          <a:r>
            <a:rPr lang="fr-CA" sz="2400" b="1" noProof="0">
              <a:solidFill>
                <a:schemeClr val="tx1"/>
              </a:solidFill>
            </a:rPr>
            <a:t>RV / RA</a:t>
          </a:r>
        </a:p>
      </dgm:t>
    </dgm:pt>
    <dgm:pt modelId="{C1A12121-8E6B-438D-8DBA-59F6E974F897}" type="parTrans" cxnId="{24721D5E-FD89-4B6A-8031-44776C8ADC15}">
      <dgm:prSet/>
      <dgm:spPr/>
      <dgm:t>
        <a:bodyPr/>
        <a:lstStyle/>
        <a:p>
          <a:endParaRPr lang="en-CA"/>
        </a:p>
      </dgm:t>
    </dgm:pt>
    <dgm:pt modelId="{E03DFB95-1557-4B21-B0CD-587D778CF958}" type="sibTrans" cxnId="{24721D5E-FD89-4B6A-8031-44776C8ADC15}">
      <dgm:prSet/>
      <dgm:spPr/>
      <dgm:t>
        <a:bodyPr/>
        <a:lstStyle/>
        <a:p>
          <a:endParaRPr lang="en-CA"/>
        </a:p>
      </dgm:t>
    </dgm:pt>
    <dgm:pt modelId="{B9122780-59D7-46CE-B896-BF0FC22464AA}">
      <dgm:prSet phldrT="[Text]" custT="1">
        <dgm:style>
          <a:lnRef idx="0">
            <a:scrgbClr r="0" g="0" b="0"/>
          </a:lnRef>
          <a:fillRef idx="0">
            <a:scrgbClr r="0" g="0" b="0"/>
          </a:fillRef>
          <a:effectRef idx="0">
            <a:scrgbClr r="0" g="0" b="0"/>
          </a:effectRef>
          <a:fontRef idx="minor">
            <a:schemeClr val="lt1"/>
          </a:fontRef>
        </dgm:style>
      </dgm:prSet>
      <dgm:spPr>
        <a:solidFill>
          <a:srgbClr val="10238B"/>
        </a:solidFill>
        <a:ln>
          <a:noFill/>
        </a:ln>
      </dgm:spPr>
      <dgm:t>
        <a:bodyPr/>
        <a:lstStyle/>
        <a:p>
          <a:r>
            <a:rPr lang="fr-CA" sz="2400" b="1" noProof="0">
              <a:solidFill>
                <a:schemeClr val="bg1"/>
              </a:solidFill>
            </a:rPr>
            <a:t>Répliques de produits existants </a:t>
          </a:r>
        </a:p>
      </dgm:t>
    </dgm:pt>
    <dgm:pt modelId="{A158EA7A-2555-4706-A9AF-01A9EC251E57}" type="parTrans" cxnId="{B0B78D95-F0C8-4B97-9A26-E2DCEA5B6D93}">
      <dgm:prSet/>
      <dgm:spPr/>
      <dgm:t>
        <a:bodyPr/>
        <a:lstStyle/>
        <a:p>
          <a:endParaRPr lang="en-CA"/>
        </a:p>
      </dgm:t>
    </dgm:pt>
    <dgm:pt modelId="{A0F740E8-4E6F-43CA-BB7A-3A9C0B743692}" type="sibTrans" cxnId="{B0B78D95-F0C8-4B97-9A26-E2DCEA5B6D93}">
      <dgm:prSet/>
      <dgm:spPr/>
      <dgm:t>
        <a:bodyPr/>
        <a:lstStyle/>
        <a:p>
          <a:endParaRPr lang="en-CA"/>
        </a:p>
      </dgm:t>
    </dgm:pt>
    <dgm:pt modelId="{14C03BA2-322B-447E-8C1E-D7B6BFBEDD6F}">
      <dgm:prSet phldrT="[Text]" custT="1">
        <dgm:style>
          <a:lnRef idx="0">
            <a:scrgbClr r="0" g="0" b="0"/>
          </a:lnRef>
          <a:fillRef idx="0">
            <a:scrgbClr r="0" g="0" b="0"/>
          </a:fillRef>
          <a:effectRef idx="0">
            <a:scrgbClr r="0" g="0" b="0"/>
          </a:effectRef>
          <a:fontRef idx="minor">
            <a:schemeClr val="lt1"/>
          </a:fontRef>
        </dgm:style>
      </dgm:prSet>
      <dgm:spPr>
        <a:solidFill>
          <a:srgbClr val="0A8297"/>
        </a:solidFill>
        <a:ln>
          <a:noFill/>
        </a:ln>
      </dgm:spPr>
      <dgm:t>
        <a:bodyPr/>
        <a:lstStyle/>
        <a:p>
          <a:r>
            <a:rPr lang="fr-CA" sz="2400" b="1" noProof="0">
              <a:solidFill>
                <a:schemeClr val="tx1"/>
              </a:solidFill>
            </a:rPr>
            <a:t>Éléments commerciaux</a:t>
          </a:r>
        </a:p>
      </dgm:t>
    </dgm:pt>
    <dgm:pt modelId="{A6B45990-5CA9-4372-A23E-C240C99CC413}" type="parTrans" cxnId="{228359DB-D46C-435B-8E6A-F974DEA91DF1}">
      <dgm:prSet/>
      <dgm:spPr/>
      <dgm:t>
        <a:bodyPr/>
        <a:lstStyle/>
        <a:p>
          <a:endParaRPr lang="en-CA"/>
        </a:p>
      </dgm:t>
    </dgm:pt>
    <dgm:pt modelId="{88EA5534-C289-4696-927C-2B696ADDD9CC}" type="sibTrans" cxnId="{228359DB-D46C-435B-8E6A-F974DEA91DF1}">
      <dgm:prSet/>
      <dgm:spPr/>
      <dgm:t>
        <a:bodyPr/>
        <a:lstStyle/>
        <a:p>
          <a:endParaRPr lang="en-CA"/>
        </a:p>
      </dgm:t>
    </dgm:pt>
    <dgm:pt modelId="{C82E5EBE-1C3E-450F-9E78-7F2432BA8347}">
      <dgm:prSet phldrT="[Text]" custT="1">
        <dgm:style>
          <a:lnRef idx="0">
            <a:scrgbClr r="0" g="0" b="0"/>
          </a:lnRef>
          <a:fillRef idx="0">
            <a:scrgbClr r="0" g="0" b="0"/>
          </a:fillRef>
          <a:effectRef idx="0">
            <a:scrgbClr r="0" g="0" b="0"/>
          </a:effectRef>
          <a:fontRef idx="minor">
            <a:schemeClr val="lt1"/>
          </a:fontRef>
        </dgm:style>
      </dgm:prSet>
      <dgm:spPr>
        <a:solidFill>
          <a:srgbClr val="46CC7E"/>
        </a:solidFill>
        <a:ln>
          <a:noFill/>
        </a:ln>
      </dgm:spPr>
      <dgm:t>
        <a:bodyPr/>
        <a:lstStyle/>
        <a:p>
          <a:r>
            <a:rPr lang="fr-CA" sz="2400" b="1" noProof="0">
              <a:solidFill>
                <a:schemeClr val="tx1"/>
              </a:solidFill>
            </a:rPr>
            <a:t>Présentations sur sites </a:t>
          </a:r>
        </a:p>
      </dgm:t>
    </dgm:pt>
    <dgm:pt modelId="{70E99166-507E-4E03-B276-86AB911A2406}" type="parTrans" cxnId="{76EA0E76-E5CF-442F-8EB1-F4F081AEFE44}">
      <dgm:prSet/>
      <dgm:spPr/>
      <dgm:t>
        <a:bodyPr/>
        <a:lstStyle/>
        <a:p>
          <a:endParaRPr lang="en-CA"/>
        </a:p>
      </dgm:t>
    </dgm:pt>
    <dgm:pt modelId="{1E60D2A5-3086-45A6-8944-AB31C0F93605}" type="sibTrans" cxnId="{76EA0E76-E5CF-442F-8EB1-F4F081AEFE44}">
      <dgm:prSet/>
      <dgm:spPr/>
      <dgm:t>
        <a:bodyPr/>
        <a:lstStyle/>
        <a:p>
          <a:endParaRPr lang="en-CA"/>
        </a:p>
      </dgm:t>
    </dgm:pt>
    <dgm:pt modelId="{178D341C-FE09-49B3-B3EF-41E9C4BADEEB}">
      <dgm:prSet phldrT="[Text]" custT="1">
        <dgm:style>
          <a:lnRef idx="0">
            <a:scrgbClr r="0" g="0" b="0"/>
          </a:lnRef>
          <a:fillRef idx="0">
            <a:scrgbClr r="0" g="0" b="0"/>
          </a:fillRef>
          <a:effectRef idx="0">
            <a:scrgbClr r="0" g="0" b="0"/>
          </a:effectRef>
          <a:fontRef idx="minor">
            <a:schemeClr val="lt1"/>
          </a:fontRef>
        </dgm:style>
      </dgm:prSet>
      <dgm:spPr>
        <a:solidFill>
          <a:srgbClr val="10238B"/>
        </a:solidFill>
        <a:ln>
          <a:noFill/>
        </a:ln>
      </dgm:spPr>
      <dgm:t>
        <a:bodyPr/>
        <a:lstStyle/>
        <a:p>
          <a:r>
            <a:rPr lang="fr-CA" sz="2400" b="1" noProof="0">
              <a:solidFill>
                <a:schemeClr val="bg1"/>
              </a:solidFill>
            </a:rPr>
            <a:t>Numérisation de collections </a:t>
          </a:r>
        </a:p>
      </dgm:t>
    </dgm:pt>
    <dgm:pt modelId="{6693B476-3405-4BF5-B13A-C66E988621D3}" type="parTrans" cxnId="{DD8DA567-1215-411E-87AE-8421969D8FF2}">
      <dgm:prSet/>
      <dgm:spPr/>
      <dgm:t>
        <a:bodyPr/>
        <a:lstStyle/>
        <a:p>
          <a:endParaRPr lang="en-CA"/>
        </a:p>
      </dgm:t>
    </dgm:pt>
    <dgm:pt modelId="{E27D4DB1-8350-4E01-8182-16E33E5FAAC5}" type="sibTrans" cxnId="{DD8DA567-1215-411E-87AE-8421969D8FF2}">
      <dgm:prSet/>
      <dgm:spPr/>
      <dgm:t>
        <a:bodyPr/>
        <a:lstStyle/>
        <a:p>
          <a:endParaRPr lang="en-CA"/>
        </a:p>
      </dgm:t>
    </dgm:pt>
    <dgm:pt modelId="{C54A6E08-8126-47BA-BC4E-C3DEEC9AD735}" type="pres">
      <dgm:prSet presAssocID="{635609F5-6BF1-4749-97B1-2CE813956A1C}" presName="diagram" presStyleCnt="0">
        <dgm:presLayoutVars>
          <dgm:dir/>
          <dgm:resizeHandles val="exact"/>
        </dgm:presLayoutVars>
      </dgm:prSet>
      <dgm:spPr/>
    </dgm:pt>
    <dgm:pt modelId="{8207FCC0-FEE5-408A-BD2B-4CE8CD1F6D76}" type="pres">
      <dgm:prSet presAssocID="{5BFBA48F-8671-4892-8CE1-0225E789B53C}" presName="node" presStyleLbl="node1" presStyleIdx="0" presStyleCnt="9">
        <dgm:presLayoutVars>
          <dgm:bulletEnabled val="1"/>
        </dgm:presLayoutVars>
      </dgm:prSet>
      <dgm:spPr>
        <a:prstGeom prst="roundRect">
          <a:avLst/>
        </a:prstGeom>
      </dgm:spPr>
    </dgm:pt>
    <dgm:pt modelId="{5C38A182-BB2D-4291-B91E-3586384E1E6F}" type="pres">
      <dgm:prSet presAssocID="{10A7186B-AF71-427C-BE13-50CCEC512AB6}" presName="sibTrans" presStyleCnt="0"/>
      <dgm:spPr/>
    </dgm:pt>
    <dgm:pt modelId="{ADAF400C-2679-43AD-BB7F-16B4856FFFCB}" type="pres">
      <dgm:prSet presAssocID="{DCACEC9C-2341-4D43-A93B-859C7AB73E4B}" presName="node" presStyleLbl="node1" presStyleIdx="1" presStyleCnt="9">
        <dgm:presLayoutVars>
          <dgm:bulletEnabled val="1"/>
        </dgm:presLayoutVars>
      </dgm:prSet>
      <dgm:spPr>
        <a:prstGeom prst="roundRect">
          <a:avLst/>
        </a:prstGeom>
      </dgm:spPr>
    </dgm:pt>
    <dgm:pt modelId="{1B70EB4D-83B1-45BB-A785-FA265F981102}" type="pres">
      <dgm:prSet presAssocID="{7E52E93C-7F28-4F53-ACDE-7DF9B9FE2976}" presName="sibTrans" presStyleCnt="0"/>
      <dgm:spPr/>
    </dgm:pt>
    <dgm:pt modelId="{38CDF641-CB43-43CB-9A97-85160C56DBC5}" type="pres">
      <dgm:prSet presAssocID="{178D341C-FE09-49B3-B3EF-41E9C4BADEEB}" presName="node" presStyleLbl="node1" presStyleIdx="2" presStyleCnt="9">
        <dgm:presLayoutVars>
          <dgm:bulletEnabled val="1"/>
        </dgm:presLayoutVars>
      </dgm:prSet>
      <dgm:spPr>
        <a:prstGeom prst="roundRect">
          <a:avLst/>
        </a:prstGeom>
      </dgm:spPr>
    </dgm:pt>
    <dgm:pt modelId="{AC13B63C-D785-49C4-BB25-E39A83CF2E33}" type="pres">
      <dgm:prSet presAssocID="{E27D4DB1-8350-4E01-8182-16E33E5FAAC5}" presName="sibTrans" presStyleCnt="0"/>
      <dgm:spPr/>
    </dgm:pt>
    <dgm:pt modelId="{178AF7CE-7873-421D-A004-381710C1792E}" type="pres">
      <dgm:prSet presAssocID="{C82E5EBE-1C3E-450F-9E78-7F2432BA8347}" presName="node" presStyleLbl="node1" presStyleIdx="3" presStyleCnt="9">
        <dgm:presLayoutVars>
          <dgm:bulletEnabled val="1"/>
        </dgm:presLayoutVars>
      </dgm:prSet>
      <dgm:spPr>
        <a:prstGeom prst="roundRect">
          <a:avLst/>
        </a:prstGeom>
      </dgm:spPr>
    </dgm:pt>
    <dgm:pt modelId="{C4A88427-115F-4D50-9E54-07D119B64A15}" type="pres">
      <dgm:prSet presAssocID="{1E60D2A5-3086-45A6-8944-AB31C0F93605}" presName="sibTrans" presStyleCnt="0"/>
      <dgm:spPr/>
    </dgm:pt>
    <dgm:pt modelId="{CE896DD3-495E-481E-BD7E-FE47971ED0ED}" type="pres">
      <dgm:prSet presAssocID="{B9122780-59D7-46CE-B896-BF0FC22464AA}" presName="node" presStyleLbl="node1" presStyleIdx="4" presStyleCnt="9">
        <dgm:presLayoutVars>
          <dgm:bulletEnabled val="1"/>
        </dgm:presLayoutVars>
      </dgm:prSet>
      <dgm:spPr>
        <a:prstGeom prst="roundRect">
          <a:avLst/>
        </a:prstGeom>
      </dgm:spPr>
    </dgm:pt>
    <dgm:pt modelId="{58FCECBB-D4D4-4B7D-93F9-DEB5DFD1C0C3}" type="pres">
      <dgm:prSet presAssocID="{A0F740E8-4E6F-43CA-BB7A-3A9C0B743692}" presName="sibTrans" presStyleCnt="0"/>
      <dgm:spPr/>
    </dgm:pt>
    <dgm:pt modelId="{D7AF6376-5CA2-491C-8482-B2DE8E0002A4}" type="pres">
      <dgm:prSet presAssocID="{07CE023A-CE73-4B53-A77D-953CCD58DF5C}" presName="node" presStyleLbl="node1" presStyleIdx="5" presStyleCnt="9">
        <dgm:presLayoutVars>
          <dgm:bulletEnabled val="1"/>
        </dgm:presLayoutVars>
      </dgm:prSet>
      <dgm:spPr>
        <a:prstGeom prst="roundRect">
          <a:avLst/>
        </a:prstGeom>
      </dgm:spPr>
    </dgm:pt>
    <dgm:pt modelId="{5BAAF199-CBAA-4717-AFF3-D0832F5169B6}" type="pres">
      <dgm:prSet presAssocID="{E42E35EA-E25A-44B7-87C2-EDF799B91EA2}" presName="sibTrans" presStyleCnt="0"/>
      <dgm:spPr/>
    </dgm:pt>
    <dgm:pt modelId="{8F500F7E-1099-4F9D-AF57-80CB90461C56}" type="pres">
      <dgm:prSet presAssocID="{2E3F047C-C504-4A06-B553-75E8016629F2}" presName="node" presStyleLbl="node1" presStyleIdx="6" presStyleCnt="9">
        <dgm:presLayoutVars>
          <dgm:bulletEnabled val="1"/>
        </dgm:presLayoutVars>
      </dgm:prSet>
      <dgm:spPr>
        <a:prstGeom prst="roundRect">
          <a:avLst/>
        </a:prstGeom>
      </dgm:spPr>
    </dgm:pt>
    <dgm:pt modelId="{A5536221-BD6B-4949-9895-47FA465E1B29}" type="pres">
      <dgm:prSet presAssocID="{A8B8A726-1227-4F87-828B-E0929AB6A77A}" presName="sibTrans" presStyleCnt="0"/>
      <dgm:spPr/>
    </dgm:pt>
    <dgm:pt modelId="{D3253635-3232-4662-82C7-3003C9731970}" type="pres">
      <dgm:prSet presAssocID="{14C03BA2-322B-447E-8C1E-D7B6BFBEDD6F}" presName="node" presStyleLbl="node1" presStyleIdx="7" presStyleCnt="9">
        <dgm:presLayoutVars>
          <dgm:bulletEnabled val="1"/>
        </dgm:presLayoutVars>
      </dgm:prSet>
      <dgm:spPr>
        <a:prstGeom prst="roundRect">
          <a:avLst/>
        </a:prstGeom>
      </dgm:spPr>
    </dgm:pt>
    <dgm:pt modelId="{D5EFFE98-A254-42AC-8DCA-613D6EE76319}" type="pres">
      <dgm:prSet presAssocID="{88EA5534-C289-4696-927C-2B696ADDD9CC}" presName="sibTrans" presStyleCnt="0"/>
      <dgm:spPr/>
    </dgm:pt>
    <dgm:pt modelId="{9BC8DDB1-0580-4880-80B5-D7A8ACAAFC13}" type="pres">
      <dgm:prSet presAssocID="{7FD54B72-819E-4E55-9616-C1B1DF5AD100}" presName="node" presStyleLbl="node1" presStyleIdx="8" presStyleCnt="9" custLinFactNeighborX="0">
        <dgm:presLayoutVars>
          <dgm:bulletEnabled val="1"/>
        </dgm:presLayoutVars>
      </dgm:prSet>
      <dgm:spPr>
        <a:prstGeom prst="roundRect">
          <a:avLst/>
        </a:prstGeom>
      </dgm:spPr>
    </dgm:pt>
  </dgm:ptLst>
  <dgm:cxnLst>
    <dgm:cxn modelId="{036C0B07-67BF-407C-8C5A-268D6A5DC737}" type="presOf" srcId="{B9122780-59D7-46CE-B896-BF0FC22464AA}" destId="{CE896DD3-495E-481E-BD7E-FE47971ED0ED}" srcOrd="0" destOrd="0" presId="urn:microsoft.com/office/officeart/2005/8/layout/default"/>
    <dgm:cxn modelId="{3472FD2A-93E7-4381-9C91-50AD5BB6E982}" srcId="{635609F5-6BF1-4749-97B1-2CE813956A1C}" destId="{5BFBA48F-8671-4892-8CE1-0225E789B53C}" srcOrd="0" destOrd="0" parTransId="{65C77E26-AB7C-4870-AE13-64D74A3F81EC}" sibTransId="{10A7186B-AF71-427C-BE13-50CCEC512AB6}"/>
    <dgm:cxn modelId="{70C1F33A-D02D-4B98-8C50-BCAF5E8B2297}" srcId="{635609F5-6BF1-4749-97B1-2CE813956A1C}" destId="{DCACEC9C-2341-4D43-A93B-859C7AB73E4B}" srcOrd="1" destOrd="0" parTransId="{8776A037-1507-46D3-9FA4-50ED46EFC3AF}" sibTransId="{7E52E93C-7F28-4F53-ACDE-7DF9B9FE2976}"/>
    <dgm:cxn modelId="{E116103C-F14E-4591-B99A-6E34C9BDA494}" type="presOf" srcId="{5BFBA48F-8671-4892-8CE1-0225E789B53C}" destId="{8207FCC0-FEE5-408A-BD2B-4CE8CD1F6D76}" srcOrd="0" destOrd="0" presId="urn:microsoft.com/office/officeart/2005/8/layout/default"/>
    <dgm:cxn modelId="{24721D5E-FD89-4B6A-8031-44776C8ADC15}" srcId="{635609F5-6BF1-4749-97B1-2CE813956A1C}" destId="{7FD54B72-819E-4E55-9616-C1B1DF5AD100}" srcOrd="8" destOrd="0" parTransId="{C1A12121-8E6B-438D-8DBA-59F6E974F897}" sibTransId="{E03DFB95-1557-4B21-B0CD-587D778CF958}"/>
    <dgm:cxn modelId="{13D2DF64-9A6B-4688-9E35-B5B581CCB2FE}" type="presOf" srcId="{178D341C-FE09-49B3-B3EF-41E9C4BADEEB}" destId="{38CDF641-CB43-43CB-9A97-85160C56DBC5}" srcOrd="0" destOrd="0" presId="urn:microsoft.com/office/officeart/2005/8/layout/default"/>
    <dgm:cxn modelId="{DD8DA567-1215-411E-87AE-8421969D8FF2}" srcId="{635609F5-6BF1-4749-97B1-2CE813956A1C}" destId="{178D341C-FE09-49B3-B3EF-41E9C4BADEEB}" srcOrd="2" destOrd="0" parTransId="{6693B476-3405-4BF5-B13A-C66E988621D3}" sibTransId="{E27D4DB1-8350-4E01-8182-16E33E5FAAC5}"/>
    <dgm:cxn modelId="{331A4468-6349-48B1-AE32-BA3093DC5A22}" type="presOf" srcId="{14C03BA2-322B-447E-8C1E-D7B6BFBEDD6F}" destId="{D3253635-3232-4662-82C7-3003C9731970}" srcOrd="0" destOrd="0" presId="urn:microsoft.com/office/officeart/2005/8/layout/default"/>
    <dgm:cxn modelId="{76EA0E76-E5CF-442F-8EB1-F4F081AEFE44}" srcId="{635609F5-6BF1-4749-97B1-2CE813956A1C}" destId="{C82E5EBE-1C3E-450F-9E78-7F2432BA8347}" srcOrd="3" destOrd="0" parTransId="{70E99166-507E-4E03-B276-86AB911A2406}" sibTransId="{1E60D2A5-3086-45A6-8944-AB31C0F93605}"/>
    <dgm:cxn modelId="{C38CC47E-35E1-4B53-9E9D-C072D0152FDC}" srcId="{635609F5-6BF1-4749-97B1-2CE813956A1C}" destId="{2E3F047C-C504-4A06-B553-75E8016629F2}" srcOrd="6" destOrd="0" parTransId="{91236EBF-E29B-4D8D-926D-9A8A9FBC9CC3}" sibTransId="{A8B8A726-1227-4F87-828B-E0929AB6A77A}"/>
    <dgm:cxn modelId="{B0B78D95-F0C8-4B97-9A26-E2DCEA5B6D93}" srcId="{635609F5-6BF1-4749-97B1-2CE813956A1C}" destId="{B9122780-59D7-46CE-B896-BF0FC22464AA}" srcOrd="4" destOrd="0" parTransId="{A158EA7A-2555-4706-A9AF-01A9EC251E57}" sibTransId="{A0F740E8-4E6F-43CA-BB7A-3A9C0B743692}"/>
    <dgm:cxn modelId="{B2112CA6-EE5C-4158-BB30-209EAD525185}" type="presOf" srcId="{DCACEC9C-2341-4D43-A93B-859C7AB73E4B}" destId="{ADAF400C-2679-43AD-BB7F-16B4856FFFCB}" srcOrd="0" destOrd="0" presId="urn:microsoft.com/office/officeart/2005/8/layout/default"/>
    <dgm:cxn modelId="{39BC73A7-E883-45F7-BCAE-83E5252CC9F3}" type="presOf" srcId="{2E3F047C-C504-4A06-B553-75E8016629F2}" destId="{8F500F7E-1099-4F9D-AF57-80CB90461C56}" srcOrd="0" destOrd="0" presId="urn:microsoft.com/office/officeart/2005/8/layout/default"/>
    <dgm:cxn modelId="{44056CB4-4257-4373-B482-0A2C323AB92B}" type="presOf" srcId="{C82E5EBE-1C3E-450F-9E78-7F2432BA8347}" destId="{178AF7CE-7873-421D-A004-381710C1792E}" srcOrd="0" destOrd="0" presId="urn:microsoft.com/office/officeart/2005/8/layout/default"/>
    <dgm:cxn modelId="{0075B4CF-28BB-4CAC-BA38-6B513FE0BC5F}" srcId="{635609F5-6BF1-4749-97B1-2CE813956A1C}" destId="{07CE023A-CE73-4B53-A77D-953CCD58DF5C}" srcOrd="5" destOrd="0" parTransId="{35C1F1DE-4A86-4531-AF5C-CF4476819595}" sibTransId="{E42E35EA-E25A-44B7-87C2-EDF799B91EA2}"/>
    <dgm:cxn modelId="{228359DB-D46C-435B-8E6A-F974DEA91DF1}" srcId="{635609F5-6BF1-4749-97B1-2CE813956A1C}" destId="{14C03BA2-322B-447E-8C1E-D7B6BFBEDD6F}" srcOrd="7" destOrd="0" parTransId="{A6B45990-5CA9-4372-A23E-C240C99CC413}" sibTransId="{88EA5534-C289-4696-927C-2B696ADDD9CC}"/>
    <dgm:cxn modelId="{05816FE4-11F0-4236-9185-8F2F6902D5D9}" type="presOf" srcId="{07CE023A-CE73-4B53-A77D-953CCD58DF5C}" destId="{D7AF6376-5CA2-491C-8482-B2DE8E0002A4}" srcOrd="0" destOrd="0" presId="urn:microsoft.com/office/officeart/2005/8/layout/default"/>
    <dgm:cxn modelId="{B7A9B3FD-4511-41ED-A5D8-565D4A03DFD6}" type="presOf" srcId="{635609F5-6BF1-4749-97B1-2CE813956A1C}" destId="{C54A6E08-8126-47BA-BC4E-C3DEEC9AD735}" srcOrd="0" destOrd="0" presId="urn:microsoft.com/office/officeart/2005/8/layout/default"/>
    <dgm:cxn modelId="{EB1401FF-21A9-48F5-BEB4-2B0F319E6AD5}" type="presOf" srcId="{7FD54B72-819E-4E55-9616-C1B1DF5AD100}" destId="{9BC8DDB1-0580-4880-80B5-D7A8ACAAFC13}" srcOrd="0" destOrd="0" presId="urn:microsoft.com/office/officeart/2005/8/layout/default"/>
    <dgm:cxn modelId="{CCE5E2F6-FA3B-4CCB-8FAA-D36678609571}" type="presParOf" srcId="{C54A6E08-8126-47BA-BC4E-C3DEEC9AD735}" destId="{8207FCC0-FEE5-408A-BD2B-4CE8CD1F6D76}" srcOrd="0" destOrd="0" presId="urn:microsoft.com/office/officeart/2005/8/layout/default"/>
    <dgm:cxn modelId="{B7A070F2-E6E6-4BC8-BA6F-0E07E9873717}" type="presParOf" srcId="{C54A6E08-8126-47BA-BC4E-C3DEEC9AD735}" destId="{5C38A182-BB2D-4291-B91E-3586384E1E6F}" srcOrd="1" destOrd="0" presId="urn:microsoft.com/office/officeart/2005/8/layout/default"/>
    <dgm:cxn modelId="{A7E72618-6B87-4E71-BCB5-BC194C901EF0}" type="presParOf" srcId="{C54A6E08-8126-47BA-BC4E-C3DEEC9AD735}" destId="{ADAF400C-2679-43AD-BB7F-16B4856FFFCB}" srcOrd="2" destOrd="0" presId="urn:microsoft.com/office/officeart/2005/8/layout/default"/>
    <dgm:cxn modelId="{65CC4E0C-03C6-4F20-9B3D-9A1C95121A42}" type="presParOf" srcId="{C54A6E08-8126-47BA-BC4E-C3DEEC9AD735}" destId="{1B70EB4D-83B1-45BB-A785-FA265F981102}" srcOrd="3" destOrd="0" presId="urn:microsoft.com/office/officeart/2005/8/layout/default"/>
    <dgm:cxn modelId="{DBAC719C-B617-42F3-9079-CE18A2975C1D}" type="presParOf" srcId="{C54A6E08-8126-47BA-BC4E-C3DEEC9AD735}" destId="{38CDF641-CB43-43CB-9A97-85160C56DBC5}" srcOrd="4" destOrd="0" presId="urn:microsoft.com/office/officeart/2005/8/layout/default"/>
    <dgm:cxn modelId="{8EAE7931-EA5D-411B-96FB-CCC1134812B5}" type="presParOf" srcId="{C54A6E08-8126-47BA-BC4E-C3DEEC9AD735}" destId="{AC13B63C-D785-49C4-BB25-E39A83CF2E33}" srcOrd="5" destOrd="0" presId="urn:microsoft.com/office/officeart/2005/8/layout/default"/>
    <dgm:cxn modelId="{45EBFDE5-FFF2-4592-8066-B849161C04EC}" type="presParOf" srcId="{C54A6E08-8126-47BA-BC4E-C3DEEC9AD735}" destId="{178AF7CE-7873-421D-A004-381710C1792E}" srcOrd="6" destOrd="0" presId="urn:microsoft.com/office/officeart/2005/8/layout/default"/>
    <dgm:cxn modelId="{9595114C-EB2D-4AA8-945A-DFC1901D2F7C}" type="presParOf" srcId="{C54A6E08-8126-47BA-BC4E-C3DEEC9AD735}" destId="{C4A88427-115F-4D50-9E54-07D119B64A15}" srcOrd="7" destOrd="0" presId="urn:microsoft.com/office/officeart/2005/8/layout/default"/>
    <dgm:cxn modelId="{3EC7E364-8079-4687-9A29-AD048D21EF5F}" type="presParOf" srcId="{C54A6E08-8126-47BA-BC4E-C3DEEC9AD735}" destId="{CE896DD3-495E-481E-BD7E-FE47971ED0ED}" srcOrd="8" destOrd="0" presId="urn:microsoft.com/office/officeart/2005/8/layout/default"/>
    <dgm:cxn modelId="{EE237A3A-A071-406A-BF28-6ED00131B441}" type="presParOf" srcId="{C54A6E08-8126-47BA-BC4E-C3DEEC9AD735}" destId="{58FCECBB-D4D4-4B7D-93F9-DEB5DFD1C0C3}" srcOrd="9" destOrd="0" presId="urn:microsoft.com/office/officeart/2005/8/layout/default"/>
    <dgm:cxn modelId="{42C93624-320D-42DD-AA93-7B97FEEFCEBC}" type="presParOf" srcId="{C54A6E08-8126-47BA-BC4E-C3DEEC9AD735}" destId="{D7AF6376-5CA2-491C-8482-B2DE8E0002A4}" srcOrd="10" destOrd="0" presId="urn:microsoft.com/office/officeart/2005/8/layout/default"/>
    <dgm:cxn modelId="{BF9D4667-CD96-4E14-9F50-4A90E05FFBE5}" type="presParOf" srcId="{C54A6E08-8126-47BA-BC4E-C3DEEC9AD735}" destId="{5BAAF199-CBAA-4717-AFF3-D0832F5169B6}" srcOrd="11" destOrd="0" presId="urn:microsoft.com/office/officeart/2005/8/layout/default"/>
    <dgm:cxn modelId="{B3B2FE4D-0206-4F25-8E05-FAACD120CE1E}" type="presParOf" srcId="{C54A6E08-8126-47BA-BC4E-C3DEEC9AD735}" destId="{8F500F7E-1099-4F9D-AF57-80CB90461C56}" srcOrd="12" destOrd="0" presId="urn:microsoft.com/office/officeart/2005/8/layout/default"/>
    <dgm:cxn modelId="{11AF2A8D-A18F-47DC-8525-11EA1DC602E4}" type="presParOf" srcId="{C54A6E08-8126-47BA-BC4E-C3DEEC9AD735}" destId="{A5536221-BD6B-4949-9895-47FA465E1B29}" srcOrd="13" destOrd="0" presId="urn:microsoft.com/office/officeart/2005/8/layout/default"/>
    <dgm:cxn modelId="{96550A73-56A9-4AD6-A6A9-6A583527DA04}" type="presParOf" srcId="{C54A6E08-8126-47BA-BC4E-C3DEEC9AD735}" destId="{D3253635-3232-4662-82C7-3003C9731970}" srcOrd="14" destOrd="0" presId="urn:microsoft.com/office/officeart/2005/8/layout/default"/>
    <dgm:cxn modelId="{F3E1778C-779E-4D20-92B9-BF85F93A94FC}" type="presParOf" srcId="{C54A6E08-8126-47BA-BC4E-C3DEEC9AD735}" destId="{D5EFFE98-A254-42AC-8DCA-613D6EE76319}" srcOrd="15" destOrd="0" presId="urn:microsoft.com/office/officeart/2005/8/layout/default"/>
    <dgm:cxn modelId="{644A52DC-870A-4F27-880F-A51093B10471}" type="presParOf" srcId="{C54A6E08-8126-47BA-BC4E-C3DEEC9AD735}" destId="{9BC8DDB1-0580-4880-80B5-D7A8ACAAFC13}"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E9908849-63CA-42F6-A861-E90F1D238564}"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CA"/>
        </a:p>
      </dgm:t>
    </dgm:pt>
    <dgm:pt modelId="{477DC73A-BD80-4A79-AEF3-AD2B30D49E90}">
      <dgm:prSet phldrT="[Text]" custT="1">
        <dgm:style>
          <a:lnRef idx="0">
            <a:scrgbClr r="0" g="0" b="0"/>
          </a:lnRef>
          <a:fillRef idx="0">
            <a:scrgbClr r="0" g="0" b="0"/>
          </a:fillRef>
          <a:effectRef idx="0">
            <a:scrgbClr r="0" g="0" b="0"/>
          </a:effectRef>
          <a:fontRef idx="minor">
            <a:schemeClr val="lt1"/>
          </a:fontRef>
        </dgm:style>
      </dgm:prSet>
      <dgm:spPr>
        <a:solidFill>
          <a:srgbClr val="10238B"/>
        </a:solidFill>
        <a:ln>
          <a:noFill/>
        </a:ln>
      </dgm:spPr>
      <dgm:t>
        <a:bodyPr/>
        <a:lstStyle/>
        <a:p>
          <a:r>
            <a:rPr lang="fr-CA" sz="2000" b="1" noProof="0">
              <a:solidFill>
                <a:schemeClr val="bg1"/>
              </a:solidFill>
              <a:latin typeface="+mn-lt"/>
            </a:rPr>
            <a:t>Gestionnaire de projet </a:t>
          </a:r>
        </a:p>
      </dgm:t>
    </dgm:pt>
    <dgm:pt modelId="{303EA4C2-ABAA-4259-8EAA-1D50DB73ACFF}" type="parTrans" cxnId="{E0E10BAA-E4FD-4BA8-8EF2-EB1D2EC03E5E}">
      <dgm:prSet/>
      <dgm:spPr/>
      <dgm:t>
        <a:bodyPr/>
        <a:lstStyle/>
        <a:p>
          <a:endParaRPr lang="en-CA"/>
        </a:p>
      </dgm:t>
    </dgm:pt>
    <dgm:pt modelId="{A1D5E9FB-D762-4DC8-AD15-156EF7FB1237}" type="sibTrans" cxnId="{E0E10BAA-E4FD-4BA8-8EF2-EB1D2EC03E5E}">
      <dgm:prSet/>
      <dgm:spPr/>
      <dgm:t>
        <a:bodyPr/>
        <a:lstStyle/>
        <a:p>
          <a:endParaRPr lang="en-CA"/>
        </a:p>
      </dgm:t>
    </dgm:pt>
    <dgm:pt modelId="{C5BF6D28-1F4B-4875-8A4D-8898C0B975B3}">
      <dgm:prSet custT="1">
        <dgm:style>
          <a:lnRef idx="0">
            <a:scrgbClr r="0" g="0" b="0"/>
          </a:lnRef>
          <a:fillRef idx="0">
            <a:scrgbClr r="0" g="0" b="0"/>
          </a:fillRef>
          <a:effectRef idx="0">
            <a:scrgbClr r="0" g="0" b="0"/>
          </a:effectRef>
          <a:fontRef idx="minor">
            <a:schemeClr val="lt1"/>
          </a:fontRef>
        </dgm:style>
      </dgm:prSet>
      <dgm:spPr>
        <a:solidFill>
          <a:srgbClr val="10238B"/>
        </a:solidFill>
        <a:ln>
          <a:noFill/>
        </a:ln>
      </dgm:spPr>
      <dgm:t>
        <a:bodyPr/>
        <a:lstStyle/>
        <a:p>
          <a:r>
            <a:rPr lang="fr-CA" sz="2000" b="1" noProof="0">
              <a:solidFill>
                <a:schemeClr val="bg1"/>
              </a:solidFill>
              <a:latin typeface="+mn-lt"/>
            </a:rPr>
            <a:t>Designer Web </a:t>
          </a:r>
        </a:p>
      </dgm:t>
    </dgm:pt>
    <dgm:pt modelId="{FCB7AF75-EB87-44CF-85E3-3257A7E3A6FC}" type="parTrans" cxnId="{1D952831-3FA5-4D12-AE0D-8349B1046B90}">
      <dgm:prSet/>
      <dgm:spPr/>
      <dgm:t>
        <a:bodyPr/>
        <a:lstStyle/>
        <a:p>
          <a:endParaRPr lang="en-CA"/>
        </a:p>
      </dgm:t>
    </dgm:pt>
    <dgm:pt modelId="{15F25DCA-9554-4E31-A13F-3B43A0726CF4}" type="sibTrans" cxnId="{1D952831-3FA5-4D12-AE0D-8349B1046B90}">
      <dgm:prSet/>
      <dgm:spPr/>
      <dgm:t>
        <a:bodyPr/>
        <a:lstStyle/>
        <a:p>
          <a:endParaRPr lang="en-CA"/>
        </a:p>
      </dgm:t>
    </dgm:pt>
    <dgm:pt modelId="{F7AF6FE4-33FB-4B1A-8B87-1F32072DCE6F}">
      <dgm:prSet custT="1">
        <dgm:style>
          <a:lnRef idx="0">
            <a:scrgbClr r="0" g="0" b="0"/>
          </a:lnRef>
          <a:fillRef idx="0">
            <a:scrgbClr r="0" g="0" b="0"/>
          </a:fillRef>
          <a:effectRef idx="0">
            <a:scrgbClr r="0" g="0" b="0"/>
          </a:effectRef>
          <a:fontRef idx="minor">
            <a:schemeClr val="lt1"/>
          </a:fontRef>
        </dgm:style>
      </dgm:prSet>
      <dgm:spPr>
        <a:solidFill>
          <a:srgbClr val="10238B"/>
        </a:solidFill>
        <a:ln>
          <a:noFill/>
        </a:ln>
      </dgm:spPr>
      <dgm:t>
        <a:bodyPr/>
        <a:lstStyle/>
        <a:p>
          <a:r>
            <a:rPr lang="fr-CA" sz="2000" b="1" noProof="0">
              <a:solidFill>
                <a:schemeClr val="bg1"/>
              </a:solidFill>
              <a:latin typeface="+mn-lt"/>
            </a:rPr>
            <a:t>Conservateur et recherchiste </a:t>
          </a:r>
        </a:p>
      </dgm:t>
    </dgm:pt>
    <dgm:pt modelId="{589E7F84-DA1A-404A-967D-FE1A387DCFEE}" type="parTrans" cxnId="{619B9232-FE37-4A0C-A8DE-E90D78C90151}">
      <dgm:prSet/>
      <dgm:spPr/>
      <dgm:t>
        <a:bodyPr/>
        <a:lstStyle/>
        <a:p>
          <a:endParaRPr lang="en-CA"/>
        </a:p>
      </dgm:t>
    </dgm:pt>
    <dgm:pt modelId="{97AB5688-D76A-4DF0-9D8C-4420E67102C5}" type="sibTrans" cxnId="{619B9232-FE37-4A0C-A8DE-E90D78C90151}">
      <dgm:prSet/>
      <dgm:spPr/>
      <dgm:t>
        <a:bodyPr/>
        <a:lstStyle/>
        <a:p>
          <a:endParaRPr lang="en-CA"/>
        </a:p>
      </dgm:t>
    </dgm:pt>
    <dgm:pt modelId="{51D2CE96-1E6F-4D2C-96C0-03E733F44AA7}">
      <dgm:prSet custT="1">
        <dgm:style>
          <a:lnRef idx="0">
            <a:scrgbClr r="0" g="0" b="0"/>
          </a:lnRef>
          <a:fillRef idx="0">
            <a:scrgbClr r="0" g="0" b="0"/>
          </a:fillRef>
          <a:effectRef idx="0">
            <a:scrgbClr r="0" g="0" b="0"/>
          </a:effectRef>
          <a:fontRef idx="minor">
            <a:schemeClr val="lt1"/>
          </a:fontRef>
        </dgm:style>
      </dgm:prSet>
      <dgm:spPr>
        <a:solidFill>
          <a:srgbClr val="10238B"/>
        </a:solidFill>
        <a:ln>
          <a:noFill/>
        </a:ln>
      </dgm:spPr>
      <dgm:t>
        <a:bodyPr/>
        <a:lstStyle/>
        <a:p>
          <a:r>
            <a:rPr lang="fr-CA" sz="2000" b="1" noProof="0">
              <a:solidFill>
                <a:schemeClr val="bg1"/>
              </a:solidFill>
              <a:latin typeface="+mn-lt"/>
            </a:rPr>
            <a:t>Planificateur en  interprétation et éducateur </a:t>
          </a:r>
        </a:p>
      </dgm:t>
    </dgm:pt>
    <dgm:pt modelId="{49C49FA8-B239-454C-89FA-9019F821718C}" type="parTrans" cxnId="{6D4A80CB-F9F1-45EA-959A-C8B7980CFA57}">
      <dgm:prSet/>
      <dgm:spPr/>
      <dgm:t>
        <a:bodyPr/>
        <a:lstStyle/>
        <a:p>
          <a:endParaRPr lang="en-CA"/>
        </a:p>
      </dgm:t>
    </dgm:pt>
    <dgm:pt modelId="{EF7C952D-C917-48A2-931E-6CB144171C42}" type="sibTrans" cxnId="{6D4A80CB-F9F1-45EA-959A-C8B7980CFA57}">
      <dgm:prSet/>
      <dgm:spPr/>
      <dgm:t>
        <a:bodyPr/>
        <a:lstStyle/>
        <a:p>
          <a:endParaRPr lang="en-CA"/>
        </a:p>
      </dgm:t>
    </dgm:pt>
    <dgm:pt modelId="{65DAD91B-AE40-4C5B-8415-D52CC868DE74}">
      <dgm:prSet custT="1">
        <dgm:style>
          <a:lnRef idx="0">
            <a:scrgbClr r="0" g="0" b="0"/>
          </a:lnRef>
          <a:fillRef idx="0">
            <a:scrgbClr r="0" g="0" b="0"/>
          </a:fillRef>
          <a:effectRef idx="0">
            <a:scrgbClr r="0" g="0" b="0"/>
          </a:effectRef>
          <a:fontRef idx="minor">
            <a:schemeClr val="lt1"/>
          </a:fontRef>
        </dgm:style>
      </dgm:prSet>
      <dgm:spPr>
        <a:solidFill>
          <a:srgbClr val="10238B"/>
        </a:solidFill>
        <a:ln>
          <a:noFill/>
        </a:ln>
      </dgm:spPr>
      <dgm:t>
        <a:bodyPr/>
        <a:lstStyle/>
        <a:p>
          <a:r>
            <a:rPr lang="fr-CA" sz="2000" b="1" noProof="0">
              <a:solidFill>
                <a:schemeClr val="bg1"/>
              </a:solidFill>
              <a:latin typeface="+mn-lt"/>
            </a:rPr>
            <a:t>Rédacteur</a:t>
          </a:r>
        </a:p>
      </dgm:t>
    </dgm:pt>
    <dgm:pt modelId="{1400C9D3-02EA-4F2B-A381-67D202BB9940}" type="parTrans" cxnId="{B2301DED-008F-4E76-9272-F4D42FB3CE3F}">
      <dgm:prSet/>
      <dgm:spPr/>
      <dgm:t>
        <a:bodyPr/>
        <a:lstStyle/>
        <a:p>
          <a:endParaRPr lang="en-CA"/>
        </a:p>
      </dgm:t>
    </dgm:pt>
    <dgm:pt modelId="{1C422AD0-E6AB-4800-910D-8FF96BF45109}" type="sibTrans" cxnId="{B2301DED-008F-4E76-9272-F4D42FB3CE3F}">
      <dgm:prSet/>
      <dgm:spPr/>
      <dgm:t>
        <a:bodyPr/>
        <a:lstStyle/>
        <a:p>
          <a:endParaRPr lang="en-CA"/>
        </a:p>
      </dgm:t>
    </dgm:pt>
    <dgm:pt modelId="{DE32A069-F0A7-4AA3-A63C-810D0585316E}">
      <dgm:prSet custT="1">
        <dgm:style>
          <a:lnRef idx="0">
            <a:scrgbClr r="0" g="0" b="0"/>
          </a:lnRef>
          <a:fillRef idx="0">
            <a:scrgbClr r="0" g="0" b="0"/>
          </a:fillRef>
          <a:effectRef idx="0">
            <a:scrgbClr r="0" g="0" b="0"/>
          </a:effectRef>
          <a:fontRef idx="minor">
            <a:schemeClr val="lt1"/>
          </a:fontRef>
        </dgm:style>
      </dgm:prSet>
      <dgm:spPr>
        <a:solidFill>
          <a:srgbClr val="10238B"/>
        </a:solidFill>
        <a:ln>
          <a:noFill/>
        </a:ln>
      </dgm:spPr>
      <dgm:t>
        <a:bodyPr/>
        <a:lstStyle/>
        <a:p>
          <a:r>
            <a:rPr lang="fr-CA" sz="2000" b="1" noProof="0">
              <a:solidFill>
                <a:schemeClr val="bg1"/>
              </a:solidFill>
              <a:latin typeface="+mn-lt"/>
            </a:rPr>
            <a:t>Agence Web </a:t>
          </a:r>
        </a:p>
      </dgm:t>
    </dgm:pt>
    <dgm:pt modelId="{96B58374-AD42-4A02-9759-12547182F5C6}" type="parTrans" cxnId="{F6B58BCE-A019-4C97-9B49-818844CF0C9B}">
      <dgm:prSet/>
      <dgm:spPr/>
      <dgm:t>
        <a:bodyPr/>
        <a:lstStyle/>
        <a:p>
          <a:endParaRPr lang="en-CA"/>
        </a:p>
      </dgm:t>
    </dgm:pt>
    <dgm:pt modelId="{1419496B-B8A0-4EBF-B1DD-9C0DD85A25F3}" type="sibTrans" cxnId="{F6B58BCE-A019-4C97-9B49-818844CF0C9B}">
      <dgm:prSet/>
      <dgm:spPr/>
      <dgm:t>
        <a:bodyPr/>
        <a:lstStyle/>
        <a:p>
          <a:endParaRPr lang="en-CA"/>
        </a:p>
      </dgm:t>
    </dgm:pt>
    <dgm:pt modelId="{93685F3E-81B0-4DF4-8A8F-7CE4D3F09FF3}">
      <dgm:prSet custT="1">
        <dgm:style>
          <a:lnRef idx="0">
            <a:scrgbClr r="0" g="0" b="0"/>
          </a:lnRef>
          <a:fillRef idx="0">
            <a:scrgbClr r="0" g="0" b="0"/>
          </a:fillRef>
          <a:effectRef idx="0">
            <a:scrgbClr r="0" g="0" b="0"/>
          </a:effectRef>
          <a:fontRef idx="minor">
            <a:schemeClr val="lt1"/>
          </a:fontRef>
        </dgm:style>
      </dgm:prSet>
      <dgm:spPr>
        <a:solidFill>
          <a:srgbClr val="10238B"/>
        </a:solidFill>
        <a:ln>
          <a:noFill/>
        </a:ln>
      </dgm:spPr>
      <dgm:t>
        <a:bodyPr/>
        <a:lstStyle/>
        <a:p>
          <a:r>
            <a:rPr lang="fr-CA" sz="2000" b="1" noProof="0">
              <a:solidFill>
                <a:schemeClr val="bg1"/>
              </a:solidFill>
              <a:latin typeface="+mn-lt"/>
            </a:rPr>
            <a:t>Graphiste</a:t>
          </a:r>
        </a:p>
      </dgm:t>
    </dgm:pt>
    <dgm:pt modelId="{6C94E414-7A8C-4108-84B0-F79C0E8040A0}" type="parTrans" cxnId="{F9059518-EF18-45D9-8179-6AFC29EB632D}">
      <dgm:prSet/>
      <dgm:spPr/>
      <dgm:t>
        <a:bodyPr/>
        <a:lstStyle/>
        <a:p>
          <a:endParaRPr lang="en-CA"/>
        </a:p>
      </dgm:t>
    </dgm:pt>
    <dgm:pt modelId="{E8156F79-8BD8-47E4-B5C0-833005A3E14D}" type="sibTrans" cxnId="{F9059518-EF18-45D9-8179-6AFC29EB632D}">
      <dgm:prSet/>
      <dgm:spPr/>
      <dgm:t>
        <a:bodyPr/>
        <a:lstStyle/>
        <a:p>
          <a:endParaRPr lang="en-CA"/>
        </a:p>
      </dgm:t>
    </dgm:pt>
    <dgm:pt modelId="{6861A883-DE9E-4AF0-973B-560123A3BFF4}">
      <dgm:prSet custT="1">
        <dgm:style>
          <a:lnRef idx="0">
            <a:scrgbClr r="0" g="0" b="0"/>
          </a:lnRef>
          <a:fillRef idx="0">
            <a:scrgbClr r="0" g="0" b="0"/>
          </a:fillRef>
          <a:effectRef idx="0">
            <a:scrgbClr r="0" g="0" b="0"/>
          </a:effectRef>
          <a:fontRef idx="minor">
            <a:schemeClr val="lt1"/>
          </a:fontRef>
        </dgm:style>
      </dgm:prSet>
      <dgm:spPr>
        <a:solidFill>
          <a:srgbClr val="10238B"/>
        </a:solidFill>
        <a:ln>
          <a:noFill/>
        </a:ln>
      </dgm:spPr>
      <dgm:t>
        <a:bodyPr/>
        <a:lstStyle/>
        <a:p>
          <a:r>
            <a:rPr lang="fr-CA" sz="2000" b="1" noProof="0">
              <a:solidFill>
                <a:schemeClr val="bg1"/>
              </a:solidFill>
              <a:latin typeface="+mn-lt"/>
            </a:rPr>
            <a:t>Traducteur et réviseurs</a:t>
          </a:r>
        </a:p>
      </dgm:t>
    </dgm:pt>
    <dgm:pt modelId="{E1FE4809-1450-4C68-9382-7B5612AC13C1}" type="parTrans" cxnId="{2B4FA2F1-9E72-46CB-B494-32435DF451DA}">
      <dgm:prSet/>
      <dgm:spPr/>
      <dgm:t>
        <a:bodyPr/>
        <a:lstStyle/>
        <a:p>
          <a:endParaRPr lang="en-CA"/>
        </a:p>
      </dgm:t>
    </dgm:pt>
    <dgm:pt modelId="{0EB43DA6-50DB-4957-99EA-3A0D95F88D0B}" type="sibTrans" cxnId="{2B4FA2F1-9E72-46CB-B494-32435DF451DA}">
      <dgm:prSet/>
      <dgm:spPr/>
      <dgm:t>
        <a:bodyPr/>
        <a:lstStyle/>
        <a:p>
          <a:endParaRPr lang="en-CA"/>
        </a:p>
      </dgm:t>
    </dgm:pt>
    <dgm:pt modelId="{92CE9C28-59FF-496D-91C0-C4A6485D045B}" type="pres">
      <dgm:prSet presAssocID="{E9908849-63CA-42F6-A861-E90F1D238564}" presName="diagram" presStyleCnt="0">
        <dgm:presLayoutVars>
          <dgm:dir/>
          <dgm:resizeHandles val="exact"/>
        </dgm:presLayoutVars>
      </dgm:prSet>
      <dgm:spPr/>
    </dgm:pt>
    <dgm:pt modelId="{3D6E656E-1BDE-49E1-B3ED-B190B55E6998}" type="pres">
      <dgm:prSet presAssocID="{477DC73A-BD80-4A79-AEF3-AD2B30D49E90}" presName="node" presStyleLbl="node1" presStyleIdx="0" presStyleCnt="8">
        <dgm:presLayoutVars>
          <dgm:bulletEnabled val="1"/>
        </dgm:presLayoutVars>
      </dgm:prSet>
      <dgm:spPr>
        <a:prstGeom prst="roundRect">
          <a:avLst/>
        </a:prstGeom>
      </dgm:spPr>
    </dgm:pt>
    <dgm:pt modelId="{34CDE60E-9CD4-4ADF-89B1-A06D4EE74810}" type="pres">
      <dgm:prSet presAssocID="{A1D5E9FB-D762-4DC8-AD15-156EF7FB1237}" presName="sibTrans" presStyleCnt="0"/>
      <dgm:spPr/>
    </dgm:pt>
    <dgm:pt modelId="{CFDB2F1B-9029-458E-8244-92515574C051}" type="pres">
      <dgm:prSet presAssocID="{F7AF6FE4-33FB-4B1A-8B87-1F32072DCE6F}" presName="node" presStyleLbl="node1" presStyleIdx="1" presStyleCnt="8">
        <dgm:presLayoutVars>
          <dgm:bulletEnabled val="1"/>
        </dgm:presLayoutVars>
      </dgm:prSet>
      <dgm:spPr>
        <a:prstGeom prst="roundRect">
          <a:avLst/>
        </a:prstGeom>
      </dgm:spPr>
    </dgm:pt>
    <dgm:pt modelId="{660FE1F0-3DA1-49E3-BCD3-9821A7FFA624}" type="pres">
      <dgm:prSet presAssocID="{97AB5688-D76A-4DF0-9D8C-4420E67102C5}" presName="sibTrans" presStyleCnt="0"/>
      <dgm:spPr/>
    </dgm:pt>
    <dgm:pt modelId="{69D16AE8-A243-4C14-80CB-0C0883558D7E}" type="pres">
      <dgm:prSet presAssocID="{51D2CE96-1E6F-4D2C-96C0-03E733F44AA7}" presName="node" presStyleLbl="node1" presStyleIdx="2" presStyleCnt="8">
        <dgm:presLayoutVars>
          <dgm:bulletEnabled val="1"/>
        </dgm:presLayoutVars>
      </dgm:prSet>
      <dgm:spPr>
        <a:prstGeom prst="roundRect">
          <a:avLst/>
        </a:prstGeom>
      </dgm:spPr>
    </dgm:pt>
    <dgm:pt modelId="{015246D1-7CAE-4B43-89E2-12C2A6CB5005}" type="pres">
      <dgm:prSet presAssocID="{EF7C952D-C917-48A2-931E-6CB144171C42}" presName="sibTrans" presStyleCnt="0"/>
      <dgm:spPr/>
    </dgm:pt>
    <dgm:pt modelId="{9D44B66C-173B-4E13-90DB-73EDF449721E}" type="pres">
      <dgm:prSet presAssocID="{65DAD91B-AE40-4C5B-8415-D52CC868DE74}" presName="node" presStyleLbl="node1" presStyleIdx="3" presStyleCnt="8">
        <dgm:presLayoutVars>
          <dgm:bulletEnabled val="1"/>
        </dgm:presLayoutVars>
      </dgm:prSet>
      <dgm:spPr>
        <a:prstGeom prst="roundRect">
          <a:avLst/>
        </a:prstGeom>
      </dgm:spPr>
    </dgm:pt>
    <dgm:pt modelId="{66890723-3719-4831-927E-DCE74F050031}" type="pres">
      <dgm:prSet presAssocID="{1C422AD0-E6AB-4800-910D-8FF96BF45109}" presName="sibTrans" presStyleCnt="0"/>
      <dgm:spPr/>
    </dgm:pt>
    <dgm:pt modelId="{EB720E97-E66F-4D61-AC6B-07E39B1D0196}" type="pres">
      <dgm:prSet presAssocID="{DE32A069-F0A7-4AA3-A63C-810D0585316E}" presName="node" presStyleLbl="node1" presStyleIdx="4" presStyleCnt="8">
        <dgm:presLayoutVars>
          <dgm:bulletEnabled val="1"/>
        </dgm:presLayoutVars>
      </dgm:prSet>
      <dgm:spPr>
        <a:prstGeom prst="roundRect">
          <a:avLst/>
        </a:prstGeom>
      </dgm:spPr>
    </dgm:pt>
    <dgm:pt modelId="{F5217033-C52D-43E9-A0FE-F4C735D428DC}" type="pres">
      <dgm:prSet presAssocID="{1419496B-B8A0-4EBF-B1DD-9C0DD85A25F3}" presName="sibTrans" presStyleCnt="0"/>
      <dgm:spPr/>
    </dgm:pt>
    <dgm:pt modelId="{79D18E18-DC5F-4323-BC2A-90D6C81D8C97}" type="pres">
      <dgm:prSet presAssocID="{C5BF6D28-1F4B-4875-8A4D-8898C0B975B3}" presName="node" presStyleLbl="node1" presStyleIdx="5" presStyleCnt="8" custLinFactNeighborX="-896" custLinFactNeighborY="1616">
        <dgm:presLayoutVars>
          <dgm:bulletEnabled val="1"/>
        </dgm:presLayoutVars>
      </dgm:prSet>
      <dgm:spPr>
        <a:prstGeom prst="roundRect">
          <a:avLst/>
        </a:prstGeom>
      </dgm:spPr>
    </dgm:pt>
    <dgm:pt modelId="{A4156F7D-EDB9-44CB-9141-84C44360FC87}" type="pres">
      <dgm:prSet presAssocID="{15F25DCA-9554-4E31-A13F-3B43A0726CF4}" presName="sibTrans" presStyleCnt="0"/>
      <dgm:spPr/>
    </dgm:pt>
    <dgm:pt modelId="{FEFA21B6-6AD6-4D7D-859C-4E30F0F4AAE8}" type="pres">
      <dgm:prSet presAssocID="{93685F3E-81B0-4DF4-8A8F-7CE4D3F09FF3}" presName="node" presStyleLbl="node1" presStyleIdx="6" presStyleCnt="8">
        <dgm:presLayoutVars>
          <dgm:bulletEnabled val="1"/>
        </dgm:presLayoutVars>
      </dgm:prSet>
      <dgm:spPr>
        <a:prstGeom prst="roundRect">
          <a:avLst/>
        </a:prstGeom>
      </dgm:spPr>
    </dgm:pt>
    <dgm:pt modelId="{44C50B62-7110-4973-B6BC-4DCD78645C12}" type="pres">
      <dgm:prSet presAssocID="{E8156F79-8BD8-47E4-B5C0-833005A3E14D}" presName="sibTrans" presStyleCnt="0"/>
      <dgm:spPr/>
    </dgm:pt>
    <dgm:pt modelId="{19E9461F-DEDE-4FEB-94D0-2E7FAEF775E2}" type="pres">
      <dgm:prSet presAssocID="{6861A883-DE9E-4AF0-973B-560123A3BFF4}" presName="node" presStyleLbl="node1" presStyleIdx="7" presStyleCnt="8">
        <dgm:presLayoutVars>
          <dgm:bulletEnabled val="1"/>
        </dgm:presLayoutVars>
      </dgm:prSet>
      <dgm:spPr>
        <a:prstGeom prst="roundRect">
          <a:avLst/>
        </a:prstGeom>
      </dgm:spPr>
    </dgm:pt>
  </dgm:ptLst>
  <dgm:cxnLst>
    <dgm:cxn modelId="{CBE15402-2953-40AB-B6D8-ACA46B6EF03B}" type="presOf" srcId="{65DAD91B-AE40-4C5B-8415-D52CC868DE74}" destId="{9D44B66C-173B-4E13-90DB-73EDF449721E}" srcOrd="0" destOrd="0" presId="urn:microsoft.com/office/officeart/2005/8/layout/default"/>
    <dgm:cxn modelId="{F9059518-EF18-45D9-8179-6AFC29EB632D}" srcId="{E9908849-63CA-42F6-A861-E90F1D238564}" destId="{93685F3E-81B0-4DF4-8A8F-7CE4D3F09FF3}" srcOrd="6" destOrd="0" parTransId="{6C94E414-7A8C-4108-84B0-F79C0E8040A0}" sibTransId="{E8156F79-8BD8-47E4-B5C0-833005A3E14D}"/>
    <dgm:cxn modelId="{EFE02C26-4680-4484-BDC8-CE0C8A68DAAA}" type="presOf" srcId="{E9908849-63CA-42F6-A861-E90F1D238564}" destId="{92CE9C28-59FF-496D-91C0-C4A6485D045B}" srcOrd="0" destOrd="0" presId="urn:microsoft.com/office/officeart/2005/8/layout/default"/>
    <dgm:cxn modelId="{1D952831-3FA5-4D12-AE0D-8349B1046B90}" srcId="{E9908849-63CA-42F6-A861-E90F1D238564}" destId="{C5BF6D28-1F4B-4875-8A4D-8898C0B975B3}" srcOrd="5" destOrd="0" parTransId="{FCB7AF75-EB87-44CF-85E3-3257A7E3A6FC}" sibTransId="{15F25DCA-9554-4E31-A13F-3B43A0726CF4}"/>
    <dgm:cxn modelId="{619B9232-FE37-4A0C-A8DE-E90D78C90151}" srcId="{E9908849-63CA-42F6-A861-E90F1D238564}" destId="{F7AF6FE4-33FB-4B1A-8B87-1F32072DCE6F}" srcOrd="1" destOrd="0" parTransId="{589E7F84-DA1A-404A-967D-FE1A387DCFEE}" sibTransId="{97AB5688-D76A-4DF0-9D8C-4420E67102C5}"/>
    <dgm:cxn modelId="{04160C6F-4276-428B-A543-E613CD7742B3}" type="presOf" srcId="{DE32A069-F0A7-4AA3-A63C-810D0585316E}" destId="{EB720E97-E66F-4D61-AC6B-07E39B1D0196}" srcOrd="0" destOrd="0" presId="urn:microsoft.com/office/officeart/2005/8/layout/default"/>
    <dgm:cxn modelId="{0010F576-0AD5-481D-9962-4C65117720C0}" type="presOf" srcId="{C5BF6D28-1F4B-4875-8A4D-8898C0B975B3}" destId="{79D18E18-DC5F-4323-BC2A-90D6C81D8C97}" srcOrd="0" destOrd="0" presId="urn:microsoft.com/office/officeart/2005/8/layout/default"/>
    <dgm:cxn modelId="{3180B87E-6BE5-48DE-93F8-75A0DE2A288C}" type="presOf" srcId="{477DC73A-BD80-4A79-AEF3-AD2B30D49E90}" destId="{3D6E656E-1BDE-49E1-B3ED-B190B55E6998}" srcOrd="0" destOrd="0" presId="urn:microsoft.com/office/officeart/2005/8/layout/default"/>
    <dgm:cxn modelId="{66216685-B000-42DE-BE36-4BB5E71B59DE}" type="presOf" srcId="{6861A883-DE9E-4AF0-973B-560123A3BFF4}" destId="{19E9461F-DEDE-4FEB-94D0-2E7FAEF775E2}" srcOrd="0" destOrd="0" presId="urn:microsoft.com/office/officeart/2005/8/layout/default"/>
    <dgm:cxn modelId="{E0E10BAA-E4FD-4BA8-8EF2-EB1D2EC03E5E}" srcId="{E9908849-63CA-42F6-A861-E90F1D238564}" destId="{477DC73A-BD80-4A79-AEF3-AD2B30D49E90}" srcOrd="0" destOrd="0" parTransId="{303EA4C2-ABAA-4259-8EAA-1D50DB73ACFF}" sibTransId="{A1D5E9FB-D762-4DC8-AD15-156EF7FB1237}"/>
    <dgm:cxn modelId="{A0D118B4-F96D-40C8-93AC-316E36C54EAD}" type="presOf" srcId="{93685F3E-81B0-4DF4-8A8F-7CE4D3F09FF3}" destId="{FEFA21B6-6AD6-4D7D-859C-4E30F0F4AAE8}" srcOrd="0" destOrd="0" presId="urn:microsoft.com/office/officeart/2005/8/layout/default"/>
    <dgm:cxn modelId="{6D4A80CB-F9F1-45EA-959A-C8B7980CFA57}" srcId="{E9908849-63CA-42F6-A861-E90F1D238564}" destId="{51D2CE96-1E6F-4D2C-96C0-03E733F44AA7}" srcOrd="2" destOrd="0" parTransId="{49C49FA8-B239-454C-89FA-9019F821718C}" sibTransId="{EF7C952D-C917-48A2-931E-6CB144171C42}"/>
    <dgm:cxn modelId="{F6B58BCE-A019-4C97-9B49-818844CF0C9B}" srcId="{E9908849-63CA-42F6-A861-E90F1D238564}" destId="{DE32A069-F0A7-4AA3-A63C-810D0585316E}" srcOrd="4" destOrd="0" parTransId="{96B58374-AD42-4A02-9759-12547182F5C6}" sibTransId="{1419496B-B8A0-4EBF-B1DD-9C0DD85A25F3}"/>
    <dgm:cxn modelId="{E81233D7-840E-409B-AAC8-EB8EAE14E77C}" type="presOf" srcId="{F7AF6FE4-33FB-4B1A-8B87-1F32072DCE6F}" destId="{CFDB2F1B-9029-458E-8244-92515574C051}" srcOrd="0" destOrd="0" presId="urn:microsoft.com/office/officeart/2005/8/layout/default"/>
    <dgm:cxn modelId="{7B61A5D8-7A7B-43D5-AA1E-B0EDE213296C}" type="presOf" srcId="{51D2CE96-1E6F-4D2C-96C0-03E733F44AA7}" destId="{69D16AE8-A243-4C14-80CB-0C0883558D7E}" srcOrd="0" destOrd="0" presId="urn:microsoft.com/office/officeart/2005/8/layout/default"/>
    <dgm:cxn modelId="{B2301DED-008F-4E76-9272-F4D42FB3CE3F}" srcId="{E9908849-63CA-42F6-A861-E90F1D238564}" destId="{65DAD91B-AE40-4C5B-8415-D52CC868DE74}" srcOrd="3" destOrd="0" parTransId="{1400C9D3-02EA-4F2B-A381-67D202BB9940}" sibTransId="{1C422AD0-E6AB-4800-910D-8FF96BF45109}"/>
    <dgm:cxn modelId="{2B4FA2F1-9E72-46CB-B494-32435DF451DA}" srcId="{E9908849-63CA-42F6-A861-E90F1D238564}" destId="{6861A883-DE9E-4AF0-973B-560123A3BFF4}" srcOrd="7" destOrd="0" parTransId="{E1FE4809-1450-4C68-9382-7B5612AC13C1}" sibTransId="{0EB43DA6-50DB-4957-99EA-3A0D95F88D0B}"/>
    <dgm:cxn modelId="{E697F7B8-C085-4CD3-AFCD-915783535E40}" type="presParOf" srcId="{92CE9C28-59FF-496D-91C0-C4A6485D045B}" destId="{3D6E656E-1BDE-49E1-B3ED-B190B55E6998}" srcOrd="0" destOrd="0" presId="urn:microsoft.com/office/officeart/2005/8/layout/default"/>
    <dgm:cxn modelId="{23B6F1AE-4187-4970-A771-8A5CE952390C}" type="presParOf" srcId="{92CE9C28-59FF-496D-91C0-C4A6485D045B}" destId="{34CDE60E-9CD4-4ADF-89B1-A06D4EE74810}" srcOrd="1" destOrd="0" presId="urn:microsoft.com/office/officeart/2005/8/layout/default"/>
    <dgm:cxn modelId="{66A6462F-F771-4BFB-AB0D-C0E0B858F3DF}" type="presParOf" srcId="{92CE9C28-59FF-496D-91C0-C4A6485D045B}" destId="{CFDB2F1B-9029-458E-8244-92515574C051}" srcOrd="2" destOrd="0" presId="urn:microsoft.com/office/officeart/2005/8/layout/default"/>
    <dgm:cxn modelId="{B307C9B7-F06D-4969-9D43-ED0FE3ED5B8B}" type="presParOf" srcId="{92CE9C28-59FF-496D-91C0-C4A6485D045B}" destId="{660FE1F0-3DA1-49E3-BCD3-9821A7FFA624}" srcOrd="3" destOrd="0" presId="urn:microsoft.com/office/officeart/2005/8/layout/default"/>
    <dgm:cxn modelId="{D71E5994-10C0-44C9-B738-444A15AD286F}" type="presParOf" srcId="{92CE9C28-59FF-496D-91C0-C4A6485D045B}" destId="{69D16AE8-A243-4C14-80CB-0C0883558D7E}" srcOrd="4" destOrd="0" presId="urn:microsoft.com/office/officeart/2005/8/layout/default"/>
    <dgm:cxn modelId="{5E5784F1-D027-47DC-8F77-94BE3D53AE0D}" type="presParOf" srcId="{92CE9C28-59FF-496D-91C0-C4A6485D045B}" destId="{015246D1-7CAE-4B43-89E2-12C2A6CB5005}" srcOrd="5" destOrd="0" presId="urn:microsoft.com/office/officeart/2005/8/layout/default"/>
    <dgm:cxn modelId="{C205BFD5-CF41-4914-9A65-DC49D5303162}" type="presParOf" srcId="{92CE9C28-59FF-496D-91C0-C4A6485D045B}" destId="{9D44B66C-173B-4E13-90DB-73EDF449721E}" srcOrd="6" destOrd="0" presId="urn:microsoft.com/office/officeart/2005/8/layout/default"/>
    <dgm:cxn modelId="{AD668DDE-1FBF-4D38-B121-0C43D8D97FEC}" type="presParOf" srcId="{92CE9C28-59FF-496D-91C0-C4A6485D045B}" destId="{66890723-3719-4831-927E-DCE74F050031}" srcOrd="7" destOrd="0" presId="urn:microsoft.com/office/officeart/2005/8/layout/default"/>
    <dgm:cxn modelId="{054590ED-6FE2-45E6-B858-17E6762C75F8}" type="presParOf" srcId="{92CE9C28-59FF-496D-91C0-C4A6485D045B}" destId="{EB720E97-E66F-4D61-AC6B-07E39B1D0196}" srcOrd="8" destOrd="0" presId="urn:microsoft.com/office/officeart/2005/8/layout/default"/>
    <dgm:cxn modelId="{8091B3AD-D92E-4866-BF27-088D19C4EED7}" type="presParOf" srcId="{92CE9C28-59FF-496D-91C0-C4A6485D045B}" destId="{F5217033-C52D-43E9-A0FE-F4C735D428DC}" srcOrd="9" destOrd="0" presId="urn:microsoft.com/office/officeart/2005/8/layout/default"/>
    <dgm:cxn modelId="{951CF52B-0B91-458B-89E5-1D8C1BF90FF9}" type="presParOf" srcId="{92CE9C28-59FF-496D-91C0-C4A6485D045B}" destId="{79D18E18-DC5F-4323-BC2A-90D6C81D8C97}" srcOrd="10" destOrd="0" presId="urn:microsoft.com/office/officeart/2005/8/layout/default"/>
    <dgm:cxn modelId="{6D2EB3AD-D4A1-47CD-A426-C9D4C76C22CB}" type="presParOf" srcId="{92CE9C28-59FF-496D-91C0-C4A6485D045B}" destId="{A4156F7D-EDB9-44CB-9141-84C44360FC87}" srcOrd="11" destOrd="0" presId="urn:microsoft.com/office/officeart/2005/8/layout/default"/>
    <dgm:cxn modelId="{FC2CE054-49AC-471E-AEA1-31C58793C5EA}" type="presParOf" srcId="{92CE9C28-59FF-496D-91C0-C4A6485D045B}" destId="{FEFA21B6-6AD6-4D7D-859C-4E30F0F4AAE8}" srcOrd="12" destOrd="0" presId="urn:microsoft.com/office/officeart/2005/8/layout/default"/>
    <dgm:cxn modelId="{1A9F4939-D1F1-4987-97E5-89E5DD8837E0}" type="presParOf" srcId="{92CE9C28-59FF-496D-91C0-C4A6485D045B}" destId="{44C50B62-7110-4973-B6BC-4DCD78645C12}" srcOrd="13" destOrd="0" presId="urn:microsoft.com/office/officeart/2005/8/layout/default"/>
    <dgm:cxn modelId="{570E2402-C8E8-4F36-8100-B01F177733D6}" type="presParOf" srcId="{92CE9C28-59FF-496D-91C0-C4A6485D045B}" destId="{19E9461F-DEDE-4FEB-94D0-2E7FAEF775E2}"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908849-63CA-42F6-A861-E90F1D238564}"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CA"/>
        </a:p>
      </dgm:t>
    </dgm:pt>
    <dgm:pt modelId="{F229D8EA-063A-4E88-B683-3983C4F72BD6}">
      <dgm:prSet custT="1">
        <dgm:style>
          <a:lnRef idx="0">
            <a:scrgbClr r="0" g="0" b="0"/>
          </a:lnRef>
          <a:fillRef idx="0">
            <a:scrgbClr r="0" g="0" b="0"/>
          </a:fillRef>
          <a:effectRef idx="0">
            <a:scrgbClr r="0" g="0" b="0"/>
          </a:effectRef>
          <a:fontRef idx="minor">
            <a:schemeClr val="lt1"/>
          </a:fontRef>
        </dgm:style>
      </dgm:prSet>
      <dgm:spPr>
        <a:solidFill>
          <a:srgbClr val="A540F2"/>
        </a:solidFill>
        <a:ln>
          <a:noFill/>
        </a:ln>
      </dgm:spPr>
      <dgm:t>
        <a:bodyPr/>
        <a:lstStyle/>
        <a:p>
          <a:r>
            <a:rPr lang="en-CA" sz="2000" b="1">
              <a:solidFill>
                <a:schemeClr val="tx1"/>
              </a:solidFill>
              <a:latin typeface="+mn-lt"/>
            </a:rPr>
            <a:t>Vidéographe</a:t>
          </a:r>
        </a:p>
      </dgm:t>
    </dgm:pt>
    <dgm:pt modelId="{7A1248A5-371D-46D9-955F-A6E74B87D478}" type="parTrans" cxnId="{6C3CE5CE-EB1D-43AD-B34F-252FD5826064}">
      <dgm:prSet/>
      <dgm:spPr/>
      <dgm:t>
        <a:bodyPr/>
        <a:lstStyle/>
        <a:p>
          <a:endParaRPr lang="en-CA"/>
        </a:p>
      </dgm:t>
    </dgm:pt>
    <dgm:pt modelId="{0BC7E90F-283C-4993-82C6-705F07466CE0}" type="sibTrans" cxnId="{6C3CE5CE-EB1D-43AD-B34F-252FD5826064}">
      <dgm:prSet/>
      <dgm:spPr/>
      <dgm:t>
        <a:bodyPr/>
        <a:lstStyle/>
        <a:p>
          <a:endParaRPr lang="en-CA"/>
        </a:p>
      </dgm:t>
    </dgm:pt>
    <dgm:pt modelId="{A54EE76B-8594-4161-A4DD-333009E3F098}">
      <dgm:prSet custT="1">
        <dgm:style>
          <a:lnRef idx="0">
            <a:scrgbClr r="0" g="0" b="0"/>
          </a:lnRef>
          <a:fillRef idx="0">
            <a:scrgbClr r="0" g="0" b="0"/>
          </a:fillRef>
          <a:effectRef idx="0">
            <a:scrgbClr r="0" g="0" b="0"/>
          </a:effectRef>
          <a:fontRef idx="minor">
            <a:schemeClr val="lt1"/>
          </a:fontRef>
        </dgm:style>
      </dgm:prSet>
      <dgm:spPr>
        <a:solidFill>
          <a:srgbClr val="A540F2"/>
        </a:solidFill>
        <a:ln>
          <a:noFill/>
        </a:ln>
      </dgm:spPr>
      <dgm:t>
        <a:bodyPr/>
        <a:lstStyle/>
        <a:p>
          <a:r>
            <a:rPr lang="en-CA" sz="2000" b="1">
              <a:solidFill>
                <a:schemeClr val="tx1"/>
              </a:solidFill>
              <a:latin typeface="+mn-lt"/>
            </a:rPr>
            <a:t>Partenaires</a:t>
          </a:r>
        </a:p>
      </dgm:t>
    </dgm:pt>
    <dgm:pt modelId="{CBB44C58-3BC3-4EBB-ABE3-3F05F1E2D5E1}" type="parTrans" cxnId="{76C51626-6E7E-4297-9964-3A4675BE6D6C}">
      <dgm:prSet/>
      <dgm:spPr/>
      <dgm:t>
        <a:bodyPr/>
        <a:lstStyle/>
        <a:p>
          <a:endParaRPr lang="en-CA"/>
        </a:p>
      </dgm:t>
    </dgm:pt>
    <dgm:pt modelId="{AA89F09B-6BB6-4587-B5CA-B3DE6EBB913A}" type="sibTrans" cxnId="{76C51626-6E7E-4297-9964-3A4675BE6D6C}">
      <dgm:prSet/>
      <dgm:spPr/>
      <dgm:t>
        <a:bodyPr/>
        <a:lstStyle/>
        <a:p>
          <a:endParaRPr lang="en-CA"/>
        </a:p>
      </dgm:t>
    </dgm:pt>
    <dgm:pt modelId="{DAABC80C-E0BA-4FD1-A8B3-B6F1AAB5AA19}">
      <dgm:prSet custT="1">
        <dgm:style>
          <a:lnRef idx="0">
            <a:scrgbClr r="0" g="0" b="0"/>
          </a:lnRef>
          <a:fillRef idx="0">
            <a:scrgbClr r="0" g="0" b="0"/>
          </a:fillRef>
          <a:effectRef idx="0">
            <a:scrgbClr r="0" g="0" b="0"/>
          </a:effectRef>
          <a:fontRef idx="minor">
            <a:schemeClr val="lt1"/>
          </a:fontRef>
        </dgm:style>
      </dgm:prSet>
      <dgm:spPr>
        <a:solidFill>
          <a:srgbClr val="A540F2"/>
        </a:solidFill>
        <a:ln>
          <a:noFill/>
        </a:ln>
      </dgm:spPr>
      <dgm:t>
        <a:bodyPr/>
        <a:lstStyle/>
        <a:p>
          <a:r>
            <a:rPr lang="en-CA" sz="2000" b="1">
              <a:solidFill>
                <a:schemeClr val="tx1"/>
              </a:solidFill>
              <a:latin typeface="+mn-lt"/>
            </a:rPr>
            <a:t>Spécialiste des tests utilisateurs </a:t>
          </a:r>
        </a:p>
      </dgm:t>
    </dgm:pt>
    <dgm:pt modelId="{38ACFFFA-4661-4180-879D-56924F7E2B86}" type="parTrans" cxnId="{C752D8B6-9AD9-4AE5-9416-A958937F1081}">
      <dgm:prSet/>
      <dgm:spPr/>
      <dgm:t>
        <a:bodyPr/>
        <a:lstStyle/>
        <a:p>
          <a:endParaRPr lang="en-CA"/>
        </a:p>
      </dgm:t>
    </dgm:pt>
    <dgm:pt modelId="{EE154BEC-11B5-4BF9-B685-F94D5D3593CC}" type="sibTrans" cxnId="{C752D8B6-9AD9-4AE5-9416-A958937F1081}">
      <dgm:prSet/>
      <dgm:spPr/>
      <dgm:t>
        <a:bodyPr/>
        <a:lstStyle/>
        <a:p>
          <a:endParaRPr lang="en-CA"/>
        </a:p>
      </dgm:t>
    </dgm:pt>
    <dgm:pt modelId="{1A4E58C6-B2E4-4129-B148-2B6856C680D2}">
      <dgm:prSet custT="1">
        <dgm:style>
          <a:lnRef idx="0">
            <a:scrgbClr r="0" g="0" b="0"/>
          </a:lnRef>
          <a:fillRef idx="0">
            <a:scrgbClr r="0" g="0" b="0"/>
          </a:fillRef>
          <a:effectRef idx="0">
            <a:scrgbClr r="0" g="0" b="0"/>
          </a:effectRef>
          <a:fontRef idx="minor">
            <a:schemeClr val="lt1"/>
          </a:fontRef>
        </dgm:style>
      </dgm:prSet>
      <dgm:spPr>
        <a:solidFill>
          <a:srgbClr val="A540F2"/>
        </a:solidFill>
        <a:ln>
          <a:noFill/>
        </a:ln>
      </dgm:spPr>
      <dgm:t>
        <a:bodyPr/>
        <a:lstStyle/>
        <a:p>
          <a:pPr rtl="0"/>
          <a:r>
            <a:rPr lang="en-US" sz="1800" b="1">
              <a:solidFill>
                <a:schemeClr val="tx1"/>
              </a:solidFill>
              <a:latin typeface="+mn-lt"/>
              <a:ea typeface="Calibri" panose="020F0502020204030204" pitchFamily="34" charset="0"/>
              <a:cs typeface="Calibri" panose="020F0502020204030204" pitchFamily="34" charset="0"/>
            </a:rPr>
            <a:t>Communautés représentées </a:t>
          </a:r>
          <a:endParaRPr lang="en-CA" sz="1800" b="1">
            <a:solidFill>
              <a:schemeClr val="tx1"/>
            </a:solidFill>
            <a:latin typeface="+mn-lt"/>
            <a:ea typeface="Calibri" panose="020F0502020204030204" pitchFamily="34" charset="0"/>
            <a:cs typeface="Calibri" panose="020F0502020204030204" pitchFamily="34" charset="0"/>
          </a:endParaRPr>
        </a:p>
      </dgm:t>
    </dgm:pt>
    <dgm:pt modelId="{2E374F7B-C528-4216-A9FB-2D9D3B7768EE}" type="parTrans" cxnId="{91194603-4136-4FA0-A3E4-1F8DFB8522F2}">
      <dgm:prSet/>
      <dgm:spPr/>
      <dgm:t>
        <a:bodyPr/>
        <a:lstStyle/>
        <a:p>
          <a:endParaRPr lang="en-CA"/>
        </a:p>
      </dgm:t>
    </dgm:pt>
    <dgm:pt modelId="{0848EB85-1A0F-4F04-ACCB-980E42F0370A}" type="sibTrans" cxnId="{91194603-4136-4FA0-A3E4-1F8DFB8522F2}">
      <dgm:prSet/>
      <dgm:spPr/>
      <dgm:t>
        <a:bodyPr/>
        <a:lstStyle/>
        <a:p>
          <a:endParaRPr lang="en-CA"/>
        </a:p>
      </dgm:t>
    </dgm:pt>
    <dgm:pt modelId="{EA4CA4C1-9AD4-4490-B5E9-AB44F93AB5A2}">
      <dgm:prSet phldr="0" custT="1">
        <dgm:style>
          <a:lnRef idx="0">
            <a:scrgbClr r="0" g="0" b="0"/>
          </a:lnRef>
          <a:fillRef idx="0">
            <a:scrgbClr r="0" g="0" b="0"/>
          </a:fillRef>
          <a:effectRef idx="0">
            <a:scrgbClr r="0" g="0" b="0"/>
          </a:effectRef>
          <a:fontRef idx="minor">
            <a:schemeClr val="lt1"/>
          </a:fontRef>
        </dgm:style>
      </dgm:prSet>
      <dgm:spPr>
        <a:solidFill>
          <a:srgbClr val="A540F2"/>
        </a:solidFill>
        <a:ln>
          <a:noFill/>
        </a:ln>
      </dgm:spPr>
      <dgm:t>
        <a:bodyPr/>
        <a:lstStyle/>
        <a:p>
          <a:r>
            <a:rPr lang="en-CA" sz="2000" b="1">
              <a:solidFill>
                <a:schemeClr val="tx1"/>
              </a:solidFill>
              <a:latin typeface="+mn-lt"/>
              <a:ea typeface="Calibri" panose="020F0502020204030204" pitchFamily="34" charset="0"/>
              <a:cs typeface="Calibri" panose="020F0502020204030204" pitchFamily="34" charset="0"/>
            </a:rPr>
            <a:t>Spécialiste d’interactifs numériques</a:t>
          </a:r>
          <a:endParaRPr lang="en-US" sz="2000" b="1">
            <a:latin typeface="+mn-lt"/>
            <a:ea typeface="Calibri" panose="020F0502020204030204" pitchFamily="34" charset="0"/>
            <a:cs typeface="Calibri" panose="020F0502020204030204" pitchFamily="34" charset="0"/>
          </a:endParaRPr>
        </a:p>
      </dgm:t>
    </dgm:pt>
    <dgm:pt modelId="{9F9C986D-5F45-4AD7-A7FF-F38CA21092B7}" type="parTrans" cxnId="{CF904DFA-1BC5-4E1A-AA24-8366B3381E66}">
      <dgm:prSet/>
      <dgm:spPr/>
      <dgm:t>
        <a:bodyPr/>
        <a:lstStyle/>
        <a:p>
          <a:endParaRPr lang="en-CA"/>
        </a:p>
      </dgm:t>
    </dgm:pt>
    <dgm:pt modelId="{8C2D4647-5E61-40C6-92EC-03DCA1DA956B}" type="sibTrans" cxnId="{CF904DFA-1BC5-4E1A-AA24-8366B3381E66}">
      <dgm:prSet/>
      <dgm:spPr/>
      <dgm:t>
        <a:bodyPr/>
        <a:lstStyle/>
        <a:p>
          <a:endParaRPr lang="en-CA"/>
        </a:p>
      </dgm:t>
    </dgm:pt>
    <dgm:pt modelId="{88829715-50DD-4EA9-AEDE-E2F9735F677C}">
      <dgm:prSet custT="1">
        <dgm:style>
          <a:lnRef idx="0">
            <a:scrgbClr r="0" g="0" b="0"/>
          </a:lnRef>
          <a:fillRef idx="0">
            <a:scrgbClr r="0" g="0" b="0"/>
          </a:fillRef>
          <a:effectRef idx="0">
            <a:scrgbClr r="0" g="0" b="0"/>
          </a:effectRef>
          <a:fontRef idx="minor">
            <a:schemeClr val="lt1"/>
          </a:fontRef>
        </dgm:style>
      </dgm:prSet>
      <dgm:spPr>
        <a:solidFill>
          <a:srgbClr val="A540F2"/>
        </a:solidFill>
        <a:ln>
          <a:noFill/>
        </a:ln>
      </dgm:spPr>
      <dgm:t>
        <a:bodyPr/>
        <a:lstStyle/>
        <a:p>
          <a:r>
            <a:rPr lang="en-US" sz="2000" b="1">
              <a:solidFill>
                <a:schemeClr val="tx1"/>
              </a:solidFill>
              <a:latin typeface="+mn-lt"/>
            </a:rPr>
            <a:t>Spécialiste d’engagement des communautés </a:t>
          </a:r>
          <a:endParaRPr lang="en-CA" sz="2000" b="1">
            <a:solidFill>
              <a:schemeClr val="tx1"/>
            </a:solidFill>
            <a:latin typeface="+mn-lt"/>
          </a:endParaRPr>
        </a:p>
      </dgm:t>
    </dgm:pt>
    <dgm:pt modelId="{F2113648-29BA-4EE9-B05C-5E1F1B1F89C8}" type="parTrans" cxnId="{6AD164BB-B53E-4296-86E0-B9E69CD918FB}">
      <dgm:prSet/>
      <dgm:spPr/>
      <dgm:t>
        <a:bodyPr/>
        <a:lstStyle/>
        <a:p>
          <a:endParaRPr lang="en-CA"/>
        </a:p>
      </dgm:t>
    </dgm:pt>
    <dgm:pt modelId="{5594202D-7759-4553-97AC-8E101088D1D3}" type="sibTrans" cxnId="{6AD164BB-B53E-4296-86E0-B9E69CD918FB}">
      <dgm:prSet/>
      <dgm:spPr/>
      <dgm:t>
        <a:bodyPr/>
        <a:lstStyle/>
        <a:p>
          <a:endParaRPr lang="en-CA"/>
        </a:p>
      </dgm:t>
    </dgm:pt>
    <dgm:pt modelId="{676A8A2D-002F-4F00-B83C-7B6A18FE6926}">
      <dgm:prSet custT="1">
        <dgm:style>
          <a:lnRef idx="0">
            <a:scrgbClr r="0" g="0" b="0"/>
          </a:lnRef>
          <a:fillRef idx="0">
            <a:scrgbClr r="0" g="0" b="0"/>
          </a:fillRef>
          <a:effectRef idx="0">
            <a:scrgbClr r="0" g="0" b="0"/>
          </a:effectRef>
          <a:fontRef idx="minor">
            <a:schemeClr val="lt1"/>
          </a:fontRef>
        </dgm:style>
      </dgm:prSet>
      <dgm:spPr>
        <a:solidFill>
          <a:srgbClr val="A540F2"/>
        </a:solidFill>
        <a:ln>
          <a:noFill/>
        </a:ln>
      </dgm:spPr>
      <dgm:t>
        <a:bodyPr/>
        <a:lstStyle/>
        <a:p>
          <a:r>
            <a:rPr lang="en-CA" sz="2000" b="1">
              <a:solidFill>
                <a:schemeClr val="tx1"/>
              </a:solidFill>
              <a:latin typeface="+mn-lt"/>
            </a:rPr>
            <a:t>Photographe</a:t>
          </a:r>
        </a:p>
      </dgm:t>
    </dgm:pt>
    <dgm:pt modelId="{E6F87DFC-1699-4576-B6E3-D89E047CEA0C}" type="parTrans" cxnId="{48273540-0835-46AC-85EE-5F425F708BF3}">
      <dgm:prSet/>
      <dgm:spPr/>
      <dgm:t>
        <a:bodyPr/>
        <a:lstStyle/>
        <a:p>
          <a:endParaRPr lang="en-CA"/>
        </a:p>
      </dgm:t>
    </dgm:pt>
    <dgm:pt modelId="{E46E05A7-CF34-4376-83C2-8752CA062AF2}" type="sibTrans" cxnId="{48273540-0835-46AC-85EE-5F425F708BF3}">
      <dgm:prSet/>
      <dgm:spPr/>
      <dgm:t>
        <a:bodyPr/>
        <a:lstStyle/>
        <a:p>
          <a:endParaRPr lang="en-CA"/>
        </a:p>
      </dgm:t>
    </dgm:pt>
    <dgm:pt modelId="{BDFB7E15-771F-4C32-BAF5-696DDE802781}">
      <dgm:prSet custT="1">
        <dgm:style>
          <a:lnRef idx="0">
            <a:scrgbClr r="0" g="0" b="0"/>
          </a:lnRef>
          <a:fillRef idx="0">
            <a:scrgbClr r="0" g="0" b="0"/>
          </a:fillRef>
          <a:effectRef idx="0">
            <a:scrgbClr r="0" g="0" b="0"/>
          </a:effectRef>
          <a:fontRef idx="minor">
            <a:schemeClr val="lt1"/>
          </a:fontRef>
        </dgm:style>
      </dgm:prSet>
      <dgm:spPr>
        <a:solidFill>
          <a:srgbClr val="A540F2"/>
        </a:solidFill>
        <a:ln>
          <a:noFill/>
        </a:ln>
      </dgm:spPr>
      <dgm:t>
        <a:bodyPr/>
        <a:lstStyle/>
        <a:p>
          <a:r>
            <a:rPr lang="en-CA" sz="2000" b="1">
              <a:solidFill>
                <a:schemeClr val="tx1"/>
              </a:solidFill>
              <a:latin typeface="+mn-lt"/>
            </a:rPr>
            <a:t>Ingénieur son </a:t>
          </a:r>
        </a:p>
      </dgm:t>
    </dgm:pt>
    <dgm:pt modelId="{C60B7B84-D8FF-4654-B50D-B0122477BC54}" type="parTrans" cxnId="{8C41AEB2-6D5E-4290-9311-97DCF35DABE7}">
      <dgm:prSet/>
      <dgm:spPr/>
      <dgm:t>
        <a:bodyPr/>
        <a:lstStyle/>
        <a:p>
          <a:endParaRPr lang="en-CA"/>
        </a:p>
      </dgm:t>
    </dgm:pt>
    <dgm:pt modelId="{29434366-EE74-4710-9B14-FCA4A443AB0D}" type="sibTrans" cxnId="{8C41AEB2-6D5E-4290-9311-97DCF35DABE7}">
      <dgm:prSet/>
      <dgm:spPr/>
      <dgm:t>
        <a:bodyPr/>
        <a:lstStyle/>
        <a:p>
          <a:endParaRPr lang="en-CA"/>
        </a:p>
      </dgm:t>
    </dgm:pt>
    <dgm:pt modelId="{92CE9C28-59FF-496D-91C0-C4A6485D045B}" type="pres">
      <dgm:prSet presAssocID="{E9908849-63CA-42F6-A861-E90F1D238564}" presName="diagram" presStyleCnt="0">
        <dgm:presLayoutVars>
          <dgm:dir/>
          <dgm:resizeHandles val="exact"/>
        </dgm:presLayoutVars>
      </dgm:prSet>
      <dgm:spPr/>
    </dgm:pt>
    <dgm:pt modelId="{F3C406CC-41DA-4D3D-8D26-4F923C20486D}" type="pres">
      <dgm:prSet presAssocID="{F229D8EA-063A-4E88-B683-3983C4F72BD6}" presName="node" presStyleLbl="node1" presStyleIdx="0" presStyleCnt="8">
        <dgm:presLayoutVars>
          <dgm:bulletEnabled val="1"/>
        </dgm:presLayoutVars>
      </dgm:prSet>
      <dgm:spPr>
        <a:prstGeom prst="roundRect">
          <a:avLst/>
        </a:prstGeom>
      </dgm:spPr>
    </dgm:pt>
    <dgm:pt modelId="{1730C4E0-0793-4A26-AFAC-8B39B71C4638}" type="pres">
      <dgm:prSet presAssocID="{0BC7E90F-283C-4993-82C6-705F07466CE0}" presName="sibTrans" presStyleCnt="0"/>
      <dgm:spPr/>
    </dgm:pt>
    <dgm:pt modelId="{39854BAF-D394-4014-9020-A1B65D036566}" type="pres">
      <dgm:prSet presAssocID="{676A8A2D-002F-4F00-B83C-7B6A18FE6926}" presName="node" presStyleLbl="node1" presStyleIdx="1" presStyleCnt="8">
        <dgm:presLayoutVars>
          <dgm:bulletEnabled val="1"/>
        </dgm:presLayoutVars>
      </dgm:prSet>
      <dgm:spPr>
        <a:prstGeom prst="roundRect">
          <a:avLst/>
        </a:prstGeom>
      </dgm:spPr>
    </dgm:pt>
    <dgm:pt modelId="{4E7F29DD-ABD5-4659-9EB9-1A96824B0E9F}" type="pres">
      <dgm:prSet presAssocID="{E46E05A7-CF34-4376-83C2-8752CA062AF2}" presName="sibTrans" presStyleCnt="0"/>
      <dgm:spPr/>
    </dgm:pt>
    <dgm:pt modelId="{8C054AFF-F477-4C9E-934E-C0B99D2A62D6}" type="pres">
      <dgm:prSet presAssocID="{BDFB7E15-771F-4C32-BAF5-696DDE802781}" presName="node" presStyleLbl="node1" presStyleIdx="2" presStyleCnt="8">
        <dgm:presLayoutVars>
          <dgm:bulletEnabled val="1"/>
        </dgm:presLayoutVars>
      </dgm:prSet>
      <dgm:spPr>
        <a:prstGeom prst="roundRect">
          <a:avLst/>
        </a:prstGeom>
      </dgm:spPr>
    </dgm:pt>
    <dgm:pt modelId="{100BE1EF-EB6A-472F-87EF-5FB801BD3531}" type="pres">
      <dgm:prSet presAssocID="{29434366-EE74-4710-9B14-FCA4A443AB0D}" presName="sibTrans" presStyleCnt="0"/>
      <dgm:spPr/>
    </dgm:pt>
    <dgm:pt modelId="{A121974F-A733-4CCF-9144-4792E8F7DD5A}" type="pres">
      <dgm:prSet presAssocID="{1A4E58C6-B2E4-4129-B148-2B6856C680D2}" presName="node" presStyleLbl="node1" presStyleIdx="3" presStyleCnt="8" custScaleX="100358">
        <dgm:presLayoutVars>
          <dgm:bulletEnabled val="1"/>
        </dgm:presLayoutVars>
      </dgm:prSet>
      <dgm:spPr>
        <a:prstGeom prst="roundRect">
          <a:avLst/>
        </a:prstGeom>
      </dgm:spPr>
    </dgm:pt>
    <dgm:pt modelId="{48566424-56EE-42B9-B251-B752881ADF6C}" type="pres">
      <dgm:prSet presAssocID="{0848EB85-1A0F-4F04-ACCB-980E42F0370A}" presName="sibTrans" presStyleCnt="0"/>
      <dgm:spPr/>
    </dgm:pt>
    <dgm:pt modelId="{6EAD8317-1EA4-4B60-AA42-0872A7CE1D37}" type="pres">
      <dgm:prSet presAssocID="{EA4CA4C1-9AD4-4490-B5E9-AB44F93AB5A2}" presName="node" presStyleLbl="node1" presStyleIdx="4" presStyleCnt="8">
        <dgm:presLayoutVars>
          <dgm:bulletEnabled val="1"/>
        </dgm:presLayoutVars>
      </dgm:prSet>
      <dgm:spPr>
        <a:prstGeom prst="roundRect">
          <a:avLst/>
        </a:prstGeom>
      </dgm:spPr>
    </dgm:pt>
    <dgm:pt modelId="{6A96695F-BF30-4471-9411-8F6D1FD8575F}" type="pres">
      <dgm:prSet presAssocID="{8C2D4647-5E61-40C6-92EC-03DCA1DA956B}" presName="sibTrans" presStyleCnt="0"/>
      <dgm:spPr/>
    </dgm:pt>
    <dgm:pt modelId="{D46A2CE5-9120-4AE1-A15A-008EF0CBC28B}" type="pres">
      <dgm:prSet presAssocID="{DAABC80C-E0BA-4FD1-A8B3-B6F1AAB5AA19}" presName="node" presStyleLbl="node1" presStyleIdx="5" presStyleCnt="8">
        <dgm:presLayoutVars>
          <dgm:bulletEnabled val="1"/>
        </dgm:presLayoutVars>
      </dgm:prSet>
      <dgm:spPr>
        <a:prstGeom prst="roundRect">
          <a:avLst/>
        </a:prstGeom>
      </dgm:spPr>
    </dgm:pt>
    <dgm:pt modelId="{55E5B172-3209-43A6-9B47-AD670517DC44}" type="pres">
      <dgm:prSet presAssocID="{EE154BEC-11B5-4BF9-B685-F94D5D3593CC}" presName="sibTrans" presStyleCnt="0"/>
      <dgm:spPr/>
    </dgm:pt>
    <dgm:pt modelId="{5EFFAB88-0050-4125-B8EA-0ABBDA9B5850}" type="pres">
      <dgm:prSet presAssocID="{A54EE76B-8594-4161-A4DD-333009E3F098}" presName="node" presStyleLbl="node1" presStyleIdx="6" presStyleCnt="8">
        <dgm:presLayoutVars>
          <dgm:bulletEnabled val="1"/>
        </dgm:presLayoutVars>
      </dgm:prSet>
      <dgm:spPr>
        <a:prstGeom prst="roundRect">
          <a:avLst/>
        </a:prstGeom>
      </dgm:spPr>
    </dgm:pt>
    <dgm:pt modelId="{AD6EE1DE-AF53-48F2-B0D7-3D47954C393D}" type="pres">
      <dgm:prSet presAssocID="{AA89F09B-6BB6-4587-B5CA-B3DE6EBB913A}" presName="sibTrans" presStyleCnt="0"/>
      <dgm:spPr/>
    </dgm:pt>
    <dgm:pt modelId="{B633C353-82B1-4CB0-9EFA-423065D1B392}" type="pres">
      <dgm:prSet presAssocID="{88829715-50DD-4EA9-AEDE-E2F9735F677C}" presName="node" presStyleLbl="node1" presStyleIdx="7" presStyleCnt="8">
        <dgm:presLayoutVars>
          <dgm:bulletEnabled val="1"/>
        </dgm:presLayoutVars>
      </dgm:prSet>
      <dgm:spPr>
        <a:prstGeom prst="roundRect">
          <a:avLst/>
        </a:prstGeom>
      </dgm:spPr>
    </dgm:pt>
  </dgm:ptLst>
  <dgm:cxnLst>
    <dgm:cxn modelId="{91194603-4136-4FA0-A3E4-1F8DFB8522F2}" srcId="{E9908849-63CA-42F6-A861-E90F1D238564}" destId="{1A4E58C6-B2E4-4129-B148-2B6856C680D2}" srcOrd="3" destOrd="0" parTransId="{2E374F7B-C528-4216-A9FB-2D9D3B7768EE}" sibTransId="{0848EB85-1A0F-4F04-ACCB-980E42F0370A}"/>
    <dgm:cxn modelId="{6B5A7404-F2CE-4178-A708-D3EB9B6A2923}" type="presOf" srcId="{1A4E58C6-B2E4-4129-B148-2B6856C680D2}" destId="{A121974F-A733-4CCF-9144-4792E8F7DD5A}" srcOrd="0" destOrd="0" presId="urn:microsoft.com/office/officeart/2005/8/layout/default"/>
    <dgm:cxn modelId="{76C51626-6E7E-4297-9964-3A4675BE6D6C}" srcId="{E9908849-63CA-42F6-A861-E90F1D238564}" destId="{A54EE76B-8594-4161-A4DD-333009E3F098}" srcOrd="6" destOrd="0" parTransId="{CBB44C58-3BC3-4EBB-ABE3-3F05F1E2D5E1}" sibTransId="{AA89F09B-6BB6-4587-B5CA-B3DE6EBB913A}"/>
    <dgm:cxn modelId="{EFE02C26-4680-4484-BDC8-CE0C8A68DAAA}" type="presOf" srcId="{E9908849-63CA-42F6-A861-E90F1D238564}" destId="{92CE9C28-59FF-496D-91C0-C4A6485D045B}" srcOrd="0" destOrd="0" presId="urn:microsoft.com/office/officeart/2005/8/layout/default"/>
    <dgm:cxn modelId="{A6371A2F-F2D3-4221-94B7-3EDC3964C935}" type="presOf" srcId="{BDFB7E15-771F-4C32-BAF5-696DDE802781}" destId="{8C054AFF-F477-4C9E-934E-C0B99D2A62D6}" srcOrd="0" destOrd="0" presId="urn:microsoft.com/office/officeart/2005/8/layout/default"/>
    <dgm:cxn modelId="{B9761B31-9067-4A15-A9D1-F0768BC770AF}" type="presOf" srcId="{88829715-50DD-4EA9-AEDE-E2F9735F677C}" destId="{B633C353-82B1-4CB0-9EFA-423065D1B392}" srcOrd="0" destOrd="0" presId="urn:microsoft.com/office/officeart/2005/8/layout/default"/>
    <dgm:cxn modelId="{48273540-0835-46AC-85EE-5F425F708BF3}" srcId="{E9908849-63CA-42F6-A861-E90F1D238564}" destId="{676A8A2D-002F-4F00-B83C-7B6A18FE6926}" srcOrd="1" destOrd="0" parTransId="{E6F87DFC-1699-4576-B6E3-D89E047CEA0C}" sibTransId="{E46E05A7-CF34-4376-83C2-8752CA062AF2}"/>
    <dgm:cxn modelId="{0F479042-1183-4F27-A351-5408208A4668}" type="presOf" srcId="{F229D8EA-063A-4E88-B683-3983C4F72BD6}" destId="{F3C406CC-41DA-4D3D-8D26-4F923C20486D}" srcOrd="0" destOrd="0" presId="urn:microsoft.com/office/officeart/2005/8/layout/default"/>
    <dgm:cxn modelId="{81BBBC88-4578-4B1E-99CD-B129250AF790}" type="presOf" srcId="{676A8A2D-002F-4F00-B83C-7B6A18FE6926}" destId="{39854BAF-D394-4014-9020-A1B65D036566}" srcOrd="0" destOrd="0" presId="urn:microsoft.com/office/officeart/2005/8/layout/default"/>
    <dgm:cxn modelId="{8C41AEB2-6D5E-4290-9311-97DCF35DABE7}" srcId="{E9908849-63CA-42F6-A861-E90F1D238564}" destId="{BDFB7E15-771F-4C32-BAF5-696DDE802781}" srcOrd="2" destOrd="0" parTransId="{C60B7B84-D8FF-4654-B50D-B0122477BC54}" sibTransId="{29434366-EE74-4710-9B14-FCA4A443AB0D}"/>
    <dgm:cxn modelId="{C752D8B6-9AD9-4AE5-9416-A958937F1081}" srcId="{E9908849-63CA-42F6-A861-E90F1D238564}" destId="{DAABC80C-E0BA-4FD1-A8B3-B6F1AAB5AA19}" srcOrd="5" destOrd="0" parTransId="{38ACFFFA-4661-4180-879D-56924F7E2B86}" sibTransId="{EE154BEC-11B5-4BF9-B685-F94D5D3593CC}"/>
    <dgm:cxn modelId="{6AD164BB-B53E-4296-86E0-B9E69CD918FB}" srcId="{E9908849-63CA-42F6-A861-E90F1D238564}" destId="{88829715-50DD-4EA9-AEDE-E2F9735F677C}" srcOrd="7" destOrd="0" parTransId="{F2113648-29BA-4EE9-B05C-5E1F1B1F89C8}" sibTransId="{5594202D-7759-4553-97AC-8E101088D1D3}"/>
    <dgm:cxn modelId="{6C3CE5CE-EB1D-43AD-B34F-252FD5826064}" srcId="{E9908849-63CA-42F6-A861-E90F1D238564}" destId="{F229D8EA-063A-4E88-B683-3983C4F72BD6}" srcOrd="0" destOrd="0" parTransId="{7A1248A5-371D-46D9-955F-A6E74B87D478}" sibTransId="{0BC7E90F-283C-4993-82C6-705F07466CE0}"/>
    <dgm:cxn modelId="{A195BECF-0575-4BAD-8758-278D04319B6C}" type="presOf" srcId="{DAABC80C-E0BA-4FD1-A8B3-B6F1AAB5AA19}" destId="{D46A2CE5-9120-4AE1-A15A-008EF0CBC28B}" srcOrd="0" destOrd="0" presId="urn:microsoft.com/office/officeart/2005/8/layout/default"/>
    <dgm:cxn modelId="{37F077E1-5804-4548-A0CC-307F0720A356}" type="presOf" srcId="{A54EE76B-8594-4161-A4DD-333009E3F098}" destId="{5EFFAB88-0050-4125-B8EA-0ABBDA9B5850}" srcOrd="0" destOrd="0" presId="urn:microsoft.com/office/officeart/2005/8/layout/default"/>
    <dgm:cxn modelId="{6656F6EA-1589-4BD3-9701-A6444A8BC41D}" type="presOf" srcId="{EA4CA4C1-9AD4-4490-B5E9-AB44F93AB5A2}" destId="{6EAD8317-1EA4-4B60-AA42-0872A7CE1D37}" srcOrd="0" destOrd="0" presId="urn:microsoft.com/office/officeart/2005/8/layout/default"/>
    <dgm:cxn modelId="{CF904DFA-1BC5-4E1A-AA24-8366B3381E66}" srcId="{E9908849-63CA-42F6-A861-E90F1D238564}" destId="{EA4CA4C1-9AD4-4490-B5E9-AB44F93AB5A2}" srcOrd="4" destOrd="0" parTransId="{9F9C986D-5F45-4AD7-A7FF-F38CA21092B7}" sibTransId="{8C2D4647-5E61-40C6-92EC-03DCA1DA956B}"/>
    <dgm:cxn modelId="{1874A4F6-08C2-479B-91E7-1E958BD5BCA8}" type="presParOf" srcId="{92CE9C28-59FF-496D-91C0-C4A6485D045B}" destId="{F3C406CC-41DA-4D3D-8D26-4F923C20486D}" srcOrd="0" destOrd="0" presId="urn:microsoft.com/office/officeart/2005/8/layout/default"/>
    <dgm:cxn modelId="{91A4C70F-93EF-45AC-B4F5-ECF6B2F392E7}" type="presParOf" srcId="{92CE9C28-59FF-496D-91C0-C4A6485D045B}" destId="{1730C4E0-0793-4A26-AFAC-8B39B71C4638}" srcOrd="1" destOrd="0" presId="urn:microsoft.com/office/officeart/2005/8/layout/default"/>
    <dgm:cxn modelId="{755273EE-44E9-4872-8614-3CC51D2F4DDB}" type="presParOf" srcId="{92CE9C28-59FF-496D-91C0-C4A6485D045B}" destId="{39854BAF-D394-4014-9020-A1B65D036566}" srcOrd="2" destOrd="0" presId="urn:microsoft.com/office/officeart/2005/8/layout/default"/>
    <dgm:cxn modelId="{AE9CC523-7577-4233-87B5-B3B9D5722A87}" type="presParOf" srcId="{92CE9C28-59FF-496D-91C0-C4A6485D045B}" destId="{4E7F29DD-ABD5-4659-9EB9-1A96824B0E9F}" srcOrd="3" destOrd="0" presId="urn:microsoft.com/office/officeart/2005/8/layout/default"/>
    <dgm:cxn modelId="{613AEC13-47F8-44E8-B81D-73B4A9727A5F}" type="presParOf" srcId="{92CE9C28-59FF-496D-91C0-C4A6485D045B}" destId="{8C054AFF-F477-4C9E-934E-C0B99D2A62D6}" srcOrd="4" destOrd="0" presId="urn:microsoft.com/office/officeart/2005/8/layout/default"/>
    <dgm:cxn modelId="{20F4D005-C0ED-48B2-B2BC-C01A56CEF421}" type="presParOf" srcId="{92CE9C28-59FF-496D-91C0-C4A6485D045B}" destId="{100BE1EF-EB6A-472F-87EF-5FB801BD3531}" srcOrd="5" destOrd="0" presId="urn:microsoft.com/office/officeart/2005/8/layout/default"/>
    <dgm:cxn modelId="{F5555DC2-EEF5-4AAA-9D46-B1DE386E9B53}" type="presParOf" srcId="{92CE9C28-59FF-496D-91C0-C4A6485D045B}" destId="{A121974F-A733-4CCF-9144-4792E8F7DD5A}" srcOrd="6" destOrd="0" presId="urn:microsoft.com/office/officeart/2005/8/layout/default"/>
    <dgm:cxn modelId="{DAC112E6-29DD-4B8B-9BE3-EAF52E0997DC}" type="presParOf" srcId="{92CE9C28-59FF-496D-91C0-C4A6485D045B}" destId="{48566424-56EE-42B9-B251-B752881ADF6C}" srcOrd="7" destOrd="0" presId="urn:microsoft.com/office/officeart/2005/8/layout/default"/>
    <dgm:cxn modelId="{CC56BD0C-41D3-4C87-AA75-890FC2DE7F33}" type="presParOf" srcId="{92CE9C28-59FF-496D-91C0-C4A6485D045B}" destId="{6EAD8317-1EA4-4B60-AA42-0872A7CE1D37}" srcOrd="8" destOrd="0" presId="urn:microsoft.com/office/officeart/2005/8/layout/default"/>
    <dgm:cxn modelId="{1EEF5BD6-8CFC-49B4-8892-9C01B1F0B06E}" type="presParOf" srcId="{92CE9C28-59FF-496D-91C0-C4A6485D045B}" destId="{6A96695F-BF30-4471-9411-8F6D1FD8575F}" srcOrd="9" destOrd="0" presId="urn:microsoft.com/office/officeart/2005/8/layout/default"/>
    <dgm:cxn modelId="{4A123C45-C5A0-49D4-B86E-BE855CB1D349}" type="presParOf" srcId="{92CE9C28-59FF-496D-91C0-C4A6485D045B}" destId="{D46A2CE5-9120-4AE1-A15A-008EF0CBC28B}" srcOrd="10" destOrd="0" presId="urn:microsoft.com/office/officeart/2005/8/layout/default"/>
    <dgm:cxn modelId="{E5E085E7-8F4D-4C1C-9239-98414CAA4D8D}" type="presParOf" srcId="{92CE9C28-59FF-496D-91C0-C4A6485D045B}" destId="{55E5B172-3209-43A6-9B47-AD670517DC44}" srcOrd="11" destOrd="0" presId="urn:microsoft.com/office/officeart/2005/8/layout/default"/>
    <dgm:cxn modelId="{17BA784F-2D05-4C1B-A68A-D9DAC10E9B09}" type="presParOf" srcId="{92CE9C28-59FF-496D-91C0-C4A6485D045B}" destId="{5EFFAB88-0050-4125-B8EA-0ABBDA9B5850}" srcOrd="12" destOrd="0" presId="urn:microsoft.com/office/officeart/2005/8/layout/default"/>
    <dgm:cxn modelId="{5902D6DE-44BE-49A1-A7D9-7B6BA7E82BC5}" type="presParOf" srcId="{92CE9C28-59FF-496D-91C0-C4A6485D045B}" destId="{AD6EE1DE-AF53-48F2-B0D7-3D47954C393D}" srcOrd="13" destOrd="0" presId="urn:microsoft.com/office/officeart/2005/8/layout/default"/>
    <dgm:cxn modelId="{F1435AC0-D417-47E5-A98F-DE48D63ED58E}" type="presParOf" srcId="{92CE9C28-59FF-496D-91C0-C4A6485D045B}" destId="{B633C353-82B1-4CB0-9EFA-423065D1B392}" srcOrd="1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3C0549-455B-4F5F-A567-6E6E56C97D9E}" type="doc">
      <dgm:prSet loTypeId="urn:microsoft.com/office/officeart/2005/8/layout/hierarchy3" loCatId="list" qsTypeId="urn:microsoft.com/office/officeart/2005/8/quickstyle/simple1" qsCatId="simple" csTypeId="urn:microsoft.com/office/officeart/2005/8/colors/accent1_2" csCatId="accent1" phldr="1"/>
      <dgm:spPr/>
    </dgm:pt>
    <dgm:pt modelId="{9B18833F-B7EB-4B23-8EE0-CB6D6E928C98}">
      <dgm:prSet phldrT="[Text]">
        <dgm:style>
          <a:lnRef idx="3">
            <a:schemeClr val="lt1"/>
          </a:lnRef>
          <a:fillRef idx="1">
            <a:schemeClr val="accent5"/>
          </a:fillRef>
          <a:effectRef idx="1">
            <a:schemeClr val="accent5"/>
          </a:effectRef>
          <a:fontRef idx="minor">
            <a:schemeClr val="lt1"/>
          </a:fontRef>
        </dgm:style>
      </dgm:prSet>
      <dgm:spPr>
        <a:solidFill>
          <a:srgbClr val="10238B"/>
        </a:solidFill>
        <a:ln>
          <a:noFill/>
        </a:ln>
      </dgm:spPr>
      <dgm:t>
        <a:bodyPr/>
        <a:lstStyle/>
        <a:p>
          <a:r>
            <a:rPr lang="fr-CA" b="1" noProof="0"/>
            <a:t>Établir</a:t>
          </a:r>
          <a:r>
            <a:rPr lang="en-US" b="1"/>
            <a:t> </a:t>
          </a:r>
          <a:endParaRPr lang="en-CA" b="1"/>
        </a:p>
      </dgm:t>
    </dgm:pt>
    <dgm:pt modelId="{EF51CD48-9F94-4035-ACB0-0FA60430B6BF}" type="parTrans" cxnId="{DFEDA36D-9685-4CD3-A40A-AA62565DFD42}">
      <dgm:prSet/>
      <dgm:spPr/>
      <dgm:t>
        <a:bodyPr/>
        <a:lstStyle/>
        <a:p>
          <a:endParaRPr lang="en-CA"/>
        </a:p>
      </dgm:t>
    </dgm:pt>
    <dgm:pt modelId="{E94DFEEB-711D-4C0A-83B2-F7C1AA759FB8}" type="sibTrans" cxnId="{DFEDA36D-9685-4CD3-A40A-AA62565DFD42}">
      <dgm:prSet/>
      <dgm:spPr/>
      <dgm:t>
        <a:bodyPr/>
        <a:lstStyle/>
        <a:p>
          <a:endParaRPr lang="en-CA"/>
        </a:p>
      </dgm:t>
    </dgm:pt>
    <dgm:pt modelId="{B28145FE-D240-49EB-97A2-D7BAEEF45255}">
      <dgm:prSet phldrT="[Text]">
        <dgm:style>
          <a:lnRef idx="3">
            <a:schemeClr val="lt1"/>
          </a:lnRef>
          <a:fillRef idx="1">
            <a:schemeClr val="accent4"/>
          </a:fillRef>
          <a:effectRef idx="1">
            <a:schemeClr val="accent4"/>
          </a:effectRef>
          <a:fontRef idx="minor">
            <a:schemeClr val="lt1"/>
          </a:fontRef>
        </dgm:style>
      </dgm:prSet>
      <dgm:spPr>
        <a:solidFill>
          <a:srgbClr val="46CC7E"/>
        </a:solidFill>
        <a:ln>
          <a:noFill/>
        </a:ln>
      </dgm:spPr>
      <dgm:t>
        <a:bodyPr/>
        <a:lstStyle/>
        <a:p>
          <a:r>
            <a:rPr lang="en-CA" b="1"/>
            <a:t>Temps  </a:t>
          </a:r>
        </a:p>
      </dgm:t>
    </dgm:pt>
    <dgm:pt modelId="{CEC199BB-8117-4AD8-93E4-A294D581CD86}" type="parTrans" cxnId="{A0B6A6D5-3763-4E0F-908F-B09043286E8C}">
      <dgm:prSet/>
      <dgm:spPr/>
      <dgm:t>
        <a:bodyPr/>
        <a:lstStyle/>
        <a:p>
          <a:endParaRPr lang="en-CA"/>
        </a:p>
      </dgm:t>
    </dgm:pt>
    <dgm:pt modelId="{12BC6419-90BF-4015-8430-2A55199C48A2}" type="sibTrans" cxnId="{A0B6A6D5-3763-4E0F-908F-B09043286E8C}">
      <dgm:prSet/>
      <dgm:spPr/>
      <dgm:t>
        <a:bodyPr/>
        <a:lstStyle/>
        <a:p>
          <a:endParaRPr lang="en-CA"/>
        </a:p>
      </dgm:t>
    </dgm:pt>
    <dgm:pt modelId="{0269C9E1-2723-47AF-AF96-90185D2AF016}">
      <dgm:prSet phldrT="[Text]">
        <dgm:style>
          <a:lnRef idx="3">
            <a:schemeClr val="lt1"/>
          </a:lnRef>
          <a:fillRef idx="1">
            <a:schemeClr val="accent4"/>
          </a:fillRef>
          <a:effectRef idx="1">
            <a:schemeClr val="accent4"/>
          </a:effectRef>
          <a:fontRef idx="minor">
            <a:schemeClr val="lt1"/>
          </a:fontRef>
        </dgm:style>
      </dgm:prSet>
      <dgm:spPr>
        <a:solidFill>
          <a:srgbClr val="46CC7E"/>
        </a:solidFill>
        <a:ln>
          <a:noFill/>
        </a:ln>
      </dgm:spPr>
      <dgm:t>
        <a:bodyPr/>
        <a:lstStyle/>
        <a:p>
          <a:r>
            <a:rPr lang="fr-CA" b="1" noProof="0"/>
            <a:t>Ressources </a:t>
          </a:r>
        </a:p>
      </dgm:t>
    </dgm:pt>
    <dgm:pt modelId="{222C6DB3-ACD0-4318-B249-B13F24D97984}" type="parTrans" cxnId="{EB409A10-7689-4524-A5E8-20EF8522E473}">
      <dgm:prSet/>
      <dgm:spPr/>
      <dgm:t>
        <a:bodyPr/>
        <a:lstStyle/>
        <a:p>
          <a:endParaRPr lang="en-CA"/>
        </a:p>
      </dgm:t>
    </dgm:pt>
    <dgm:pt modelId="{99E77FFA-FC6F-48B5-A91E-36990B71AEE0}" type="sibTrans" cxnId="{EB409A10-7689-4524-A5E8-20EF8522E473}">
      <dgm:prSet/>
      <dgm:spPr/>
      <dgm:t>
        <a:bodyPr/>
        <a:lstStyle/>
        <a:p>
          <a:endParaRPr lang="en-CA"/>
        </a:p>
      </dgm:t>
    </dgm:pt>
    <dgm:pt modelId="{7B19B775-6A16-44ED-A20E-0FBA6CB472D8}">
      <dgm:prSet phldrT="[Text]">
        <dgm:style>
          <a:lnRef idx="3">
            <a:schemeClr val="lt1"/>
          </a:lnRef>
          <a:fillRef idx="1">
            <a:schemeClr val="accent4"/>
          </a:fillRef>
          <a:effectRef idx="1">
            <a:schemeClr val="accent4"/>
          </a:effectRef>
          <a:fontRef idx="minor">
            <a:schemeClr val="lt1"/>
          </a:fontRef>
        </dgm:style>
      </dgm:prSet>
      <dgm:spPr>
        <a:solidFill>
          <a:srgbClr val="46CC7E"/>
        </a:solidFill>
        <a:ln>
          <a:noFill/>
        </a:ln>
      </dgm:spPr>
      <dgm:t>
        <a:bodyPr/>
        <a:lstStyle/>
        <a:p>
          <a:r>
            <a:rPr lang="fr-CA" b="1" noProof="0"/>
            <a:t>Tâches</a:t>
          </a:r>
        </a:p>
      </dgm:t>
    </dgm:pt>
    <dgm:pt modelId="{DD4FB41A-E371-41D1-AC84-AFB9E44ED226}" type="parTrans" cxnId="{9D78D13E-394E-4E18-9ACE-D99075A9E9CA}">
      <dgm:prSet/>
      <dgm:spPr/>
      <dgm:t>
        <a:bodyPr/>
        <a:lstStyle/>
        <a:p>
          <a:endParaRPr lang="en-CA"/>
        </a:p>
      </dgm:t>
    </dgm:pt>
    <dgm:pt modelId="{A9EECD60-B53F-4C93-85E4-AB27AEAB0B1F}" type="sibTrans" cxnId="{9D78D13E-394E-4E18-9ACE-D99075A9E9CA}">
      <dgm:prSet/>
      <dgm:spPr/>
      <dgm:t>
        <a:bodyPr/>
        <a:lstStyle/>
        <a:p>
          <a:endParaRPr lang="en-CA"/>
        </a:p>
      </dgm:t>
    </dgm:pt>
    <dgm:pt modelId="{EA987C41-DB32-45AB-8F95-6820C060BC50}" type="pres">
      <dgm:prSet presAssocID="{563C0549-455B-4F5F-A567-6E6E56C97D9E}" presName="diagram" presStyleCnt="0">
        <dgm:presLayoutVars>
          <dgm:chPref val="1"/>
          <dgm:dir/>
          <dgm:animOne val="branch"/>
          <dgm:animLvl val="lvl"/>
          <dgm:resizeHandles/>
        </dgm:presLayoutVars>
      </dgm:prSet>
      <dgm:spPr/>
    </dgm:pt>
    <dgm:pt modelId="{3A681AD2-4899-4374-B842-C8488281EBD6}" type="pres">
      <dgm:prSet presAssocID="{9B18833F-B7EB-4B23-8EE0-CB6D6E928C98}" presName="root" presStyleCnt="0"/>
      <dgm:spPr/>
    </dgm:pt>
    <dgm:pt modelId="{469F6863-C193-46BB-A23F-637DC376CDDF}" type="pres">
      <dgm:prSet presAssocID="{9B18833F-B7EB-4B23-8EE0-CB6D6E928C98}" presName="rootComposite" presStyleCnt="0"/>
      <dgm:spPr/>
    </dgm:pt>
    <dgm:pt modelId="{2D42C707-8E8E-4E84-AA3E-25FE0586C5BE}" type="pres">
      <dgm:prSet presAssocID="{9B18833F-B7EB-4B23-8EE0-CB6D6E928C98}" presName="rootText" presStyleLbl="node1" presStyleIdx="0" presStyleCnt="1" custScaleX="118322" custScaleY="158529"/>
      <dgm:spPr/>
    </dgm:pt>
    <dgm:pt modelId="{7B7D494B-3893-4703-BDFB-9311D5DD1D63}" type="pres">
      <dgm:prSet presAssocID="{9B18833F-B7EB-4B23-8EE0-CB6D6E928C98}" presName="rootConnector" presStyleLbl="node1" presStyleIdx="0" presStyleCnt="1"/>
      <dgm:spPr/>
    </dgm:pt>
    <dgm:pt modelId="{81235D48-AD89-46FA-8CF2-A884D051A76E}" type="pres">
      <dgm:prSet presAssocID="{9B18833F-B7EB-4B23-8EE0-CB6D6E928C98}" presName="childShape" presStyleCnt="0"/>
      <dgm:spPr/>
    </dgm:pt>
    <dgm:pt modelId="{9362B8A0-16C5-4D6B-A67D-15FA59F666EA}" type="pres">
      <dgm:prSet presAssocID="{DD4FB41A-E371-41D1-AC84-AFB9E44ED226}" presName="Name13" presStyleLbl="parChTrans1D2" presStyleIdx="0" presStyleCnt="3"/>
      <dgm:spPr/>
    </dgm:pt>
    <dgm:pt modelId="{00191FF0-9C08-42BC-ACBE-0DD280DC90A4}" type="pres">
      <dgm:prSet presAssocID="{7B19B775-6A16-44ED-A20E-0FBA6CB472D8}" presName="childText" presStyleLbl="bgAcc1" presStyleIdx="0" presStyleCnt="3">
        <dgm:presLayoutVars>
          <dgm:bulletEnabled val="1"/>
        </dgm:presLayoutVars>
      </dgm:prSet>
      <dgm:spPr/>
    </dgm:pt>
    <dgm:pt modelId="{68BB30EC-EB9E-4726-A4D3-BBADA6C633EC}" type="pres">
      <dgm:prSet presAssocID="{CEC199BB-8117-4AD8-93E4-A294D581CD86}" presName="Name13" presStyleLbl="parChTrans1D2" presStyleIdx="1" presStyleCnt="3"/>
      <dgm:spPr/>
    </dgm:pt>
    <dgm:pt modelId="{B0785EF2-A60B-4061-AA72-DAEE5FA00C08}" type="pres">
      <dgm:prSet presAssocID="{B28145FE-D240-49EB-97A2-D7BAEEF45255}" presName="childText" presStyleLbl="bgAcc1" presStyleIdx="1" presStyleCnt="3">
        <dgm:presLayoutVars>
          <dgm:bulletEnabled val="1"/>
        </dgm:presLayoutVars>
      </dgm:prSet>
      <dgm:spPr/>
    </dgm:pt>
    <dgm:pt modelId="{7AF9AAC5-ADB7-42B5-B96E-1916D7B3F171}" type="pres">
      <dgm:prSet presAssocID="{222C6DB3-ACD0-4318-B249-B13F24D97984}" presName="Name13" presStyleLbl="parChTrans1D2" presStyleIdx="2" presStyleCnt="3"/>
      <dgm:spPr/>
    </dgm:pt>
    <dgm:pt modelId="{5E84E44D-A81B-48C4-A827-9851F6B7EEEC}" type="pres">
      <dgm:prSet presAssocID="{0269C9E1-2723-47AF-AF96-90185D2AF016}" presName="childText" presStyleLbl="bgAcc1" presStyleIdx="2" presStyleCnt="3">
        <dgm:presLayoutVars>
          <dgm:bulletEnabled val="1"/>
        </dgm:presLayoutVars>
      </dgm:prSet>
      <dgm:spPr/>
    </dgm:pt>
  </dgm:ptLst>
  <dgm:cxnLst>
    <dgm:cxn modelId="{20FB0A00-C0EE-4103-B2CF-C61C856F518F}" type="presOf" srcId="{B28145FE-D240-49EB-97A2-D7BAEEF45255}" destId="{B0785EF2-A60B-4061-AA72-DAEE5FA00C08}" srcOrd="0" destOrd="0" presId="urn:microsoft.com/office/officeart/2005/8/layout/hierarchy3"/>
    <dgm:cxn modelId="{EB409A10-7689-4524-A5E8-20EF8522E473}" srcId="{9B18833F-B7EB-4B23-8EE0-CB6D6E928C98}" destId="{0269C9E1-2723-47AF-AF96-90185D2AF016}" srcOrd="2" destOrd="0" parTransId="{222C6DB3-ACD0-4318-B249-B13F24D97984}" sibTransId="{99E77FFA-FC6F-48B5-A91E-36990B71AEE0}"/>
    <dgm:cxn modelId="{9D78D13E-394E-4E18-9ACE-D99075A9E9CA}" srcId="{9B18833F-B7EB-4B23-8EE0-CB6D6E928C98}" destId="{7B19B775-6A16-44ED-A20E-0FBA6CB472D8}" srcOrd="0" destOrd="0" parTransId="{DD4FB41A-E371-41D1-AC84-AFB9E44ED226}" sibTransId="{A9EECD60-B53F-4C93-85E4-AB27AEAB0B1F}"/>
    <dgm:cxn modelId="{DFEDA36D-9685-4CD3-A40A-AA62565DFD42}" srcId="{563C0549-455B-4F5F-A567-6E6E56C97D9E}" destId="{9B18833F-B7EB-4B23-8EE0-CB6D6E928C98}" srcOrd="0" destOrd="0" parTransId="{EF51CD48-9F94-4035-ACB0-0FA60430B6BF}" sibTransId="{E94DFEEB-711D-4C0A-83B2-F7C1AA759FB8}"/>
    <dgm:cxn modelId="{D6CC6979-C72B-4FDD-BCD7-37B31F25D7F6}" type="presOf" srcId="{DD4FB41A-E371-41D1-AC84-AFB9E44ED226}" destId="{9362B8A0-16C5-4D6B-A67D-15FA59F666EA}" srcOrd="0" destOrd="0" presId="urn:microsoft.com/office/officeart/2005/8/layout/hierarchy3"/>
    <dgm:cxn modelId="{C424BFA3-7635-4A57-9E0B-67B838459E09}" type="presOf" srcId="{0269C9E1-2723-47AF-AF96-90185D2AF016}" destId="{5E84E44D-A81B-48C4-A827-9851F6B7EEEC}" srcOrd="0" destOrd="0" presId="urn:microsoft.com/office/officeart/2005/8/layout/hierarchy3"/>
    <dgm:cxn modelId="{8BE6F7B1-4EB9-4B6E-966A-7BFF5C392DB5}" type="presOf" srcId="{563C0549-455B-4F5F-A567-6E6E56C97D9E}" destId="{EA987C41-DB32-45AB-8F95-6820C060BC50}" srcOrd="0" destOrd="0" presId="urn:microsoft.com/office/officeart/2005/8/layout/hierarchy3"/>
    <dgm:cxn modelId="{730238B8-6D49-420A-8E95-07195518A90F}" type="presOf" srcId="{7B19B775-6A16-44ED-A20E-0FBA6CB472D8}" destId="{00191FF0-9C08-42BC-ACBE-0DD280DC90A4}" srcOrd="0" destOrd="0" presId="urn:microsoft.com/office/officeart/2005/8/layout/hierarchy3"/>
    <dgm:cxn modelId="{A0B6A6D5-3763-4E0F-908F-B09043286E8C}" srcId="{9B18833F-B7EB-4B23-8EE0-CB6D6E928C98}" destId="{B28145FE-D240-49EB-97A2-D7BAEEF45255}" srcOrd="1" destOrd="0" parTransId="{CEC199BB-8117-4AD8-93E4-A294D581CD86}" sibTransId="{12BC6419-90BF-4015-8430-2A55199C48A2}"/>
    <dgm:cxn modelId="{ACBCD4E3-264F-4152-84D8-B3119B4640C6}" type="presOf" srcId="{CEC199BB-8117-4AD8-93E4-A294D581CD86}" destId="{68BB30EC-EB9E-4726-A4D3-BBADA6C633EC}" srcOrd="0" destOrd="0" presId="urn:microsoft.com/office/officeart/2005/8/layout/hierarchy3"/>
    <dgm:cxn modelId="{570A33EE-F6CF-415F-9BDD-C76B9626E9D4}" type="presOf" srcId="{9B18833F-B7EB-4B23-8EE0-CB6D6E928C98}" destId="{2D42C707-8E8E-4E84-AA3E-25FE0586C5BE}" srcOrd="0" destOrd="0" presId="urn:microsoft.com/office/officeart/2005/8/layout/hierarchy3"/>
    <dgm:cxn modelId="{5C2CACEF-4250-47FE-B8AA-EE9A5F335201}" type="presOf" srcId="{222C6DB3-ACD0-4318-B249-B13F24D97984}" destId="{7AF9AAC5-ADB7-42B5-B96E-1916D7B3F171}" srcOrd="0" destOrd="0" presId="urn:microsoft.com/office/officeart/2005/8/layout/hierarchy3"/>
    <dgm:cxn modelId="{D455BCFD-A525-46D0-9695-4780590346C8}" type="presOf" srcId="{9B18833F-B7EB-4B23-8EE0-CB6D6E928C98}" destId="{7B7D494B-3893-4703-BDFB-9311D5DD1D63}" srcOrd="1" destOrd="0" presId="urn:microsoft.com/office/officeart/2005/8/layout/hierarchy3"/>
    <dgm:cxn modelId="{2417F8E7-EAEA-4D5B-9BE9-C7ED4ACFCE24}" type="presParOf" srcId="{EA987C41-DB32-45AB-8F95-6820C060BC50}" destId="{3A681AD2-4899-4374-B842-C8488281EBD6}" srcOrd="0" destOrd="0" presId="urn:microsoft.com/office/officeart/2005/8/layout/hierarchy3"/>
    <dgm:cxn modelId="{38A3C3CB-D7F1-466D-A06A-02A13D2665DE}" type="presParOf" srcId="{3A681AD2-4899-4374-B842-C8488281EBD6}" destId="{469F6863-C193-46BB-A23F-637DC376CDDF}" srcOrd="0" destOrd="0" presId="urn:microsoft.com/office/officeart/2005/8/layout/hierarchy3"/>
    <dgm:cxn modelId="{962AA734-6B54-4900-AAC4-5C1D6EBE5B38}" type="presParOf" srcId="{469F6863-C193-46BB-A23F-637DC376CDDF}" destId="{2D42C707-8E8E-4E84-AA3E-25FE0586C5BE}" srcOrd="0" destOrd="0" presId="urn:microsoft.com/office/officeart/2005/8/layout/hierarchy3"/>
    <dgm:cxn modelId="{1872155C-ED08-4FE7-A011-836F0015E2B1}" type="presParOf" srcId="{469F6863-C193-46BB-A23F-637DC376CDDF}" destId="{7B7D494B-3893-4703-BDFB-9311D5DD1D63}" srcOrd="1" destOrd="0" presId="urn:microsoft.com/office/officeart/2005/8/layout/hierarchy3"/>
    <dgm:cxn modelId="{1BF2F7CD-231F-400B-B915-6288B949A3F3}" type="presParOf" srcId="{3A681AD2-4899-4374-B842-C8488281EBD6}" destId="{81235D48-AD89-46FA-8CF2-A884D051A76E}" srcOrd="1" destOrd="0" presId="urn:microsoft.com/office/officeart/2005/8/layout/hierarchy3"/>
    <dgm:cxn modelId="{CD4CE51F-ED22-4962-A7C7-FACCCE6E5D57}" type="presParOf" srcId="{81235D48-AD89-46FA-8CF2-A884D051A76E}" destId="{9362B8A0-16C5-4D6B-A67D-15FA59F666EA}" srcOrd="0" destOrd="0" presId="urn:microsoft.com/office/officeart/2005/8/layout/hierarchy3"/>
    <dgm:cxn modelId="{5FD7ADE7-3785-4EF6-B4E1-C82FE334351A}" type="presParOf" srcId="{81235D48-AD89-46FA-8CF2-A884D051A76E}" destId="{00191FF0-9C08-42BC-ACBE-0DD280DC90A4}" srcOrd="1" destOrd="0" presId="urn:microsoft.com/office/officeart/2005/8/layout/hierarchy3"/>
    <dgm:cxn modelId="{D05A37F9-18D4-4B1D-A716-0EF5AF555721}" type="presParOf" srcId="{81235D48-AD89-46FA-8CF2-A884D051A76E}" destId="{68BB30EC-EB9E-4726-A4D3-BBADA6C633EC}" srcOrd="2" destOrd="0" presId="urn:microsoft.com/office/officeart/2005/8/layout/hierarchy3"/>
    <dgm:cxn modelId="{878794AC-1310-4A84-916D-F23A2164DF0B}" type="presParOf" srcId="{81235D48-AD89-46FA-8CF2-A884D051A76E}" destId="{B0785EF2-A60B-4061-AA72-DAEE5FA00C08}" srcOrd="3" destOrd="0" presId="urn:microsoft.com/office/officeart/2005/8/layout/hierarchy3"/>
    <dgm:cxn modelId="{707ECBCB-5048-43D1-8F97-166436135B57}" type="presParOf" srcId="{81235D48-AD89-46FA-8CF2-A884D051A76E}" destId="{7AF9AAC5-ADB7-42B5-B96E-1916D7B3F171}" srcOrd="4" destOrd="0" presId="urn:microsoft.com/office/officeart/2005/8/layout/hierarchy3"/>
    <dgm:cxn modelId="{80C44073-F028-448E-B892-DE91185F0354}" type="presParOf" srcId="{81235D48-AD89-46FA-8CF2-A884D051A76E}" destId="{5E84E44D-A81B-48C4-A827-9851F6B7EEEC}"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3C0549-455B-4F5F-A567-6E6E56C97D9E}" type="doc">
      <dgm:prSet loTypeId="urn:microsoft.com/office/officeart/2005/8/layout/hierarchy3" loCatId="list" qsTypeId="urn:microsoft.com/office/officeart/2005/8/quickstyle/simple1" qsCatId="simple" csTypeId="urn:microsoft.com/office/officeart/2005/8/colors/accent1_2" csCatId="accent1" phldr="1"/>
      <dgm:spPr/>
    </dgm:pt>
    <dgm:pt modelId="{0269C9E1-2723-47AF-AF96-90185D2AF016}">
      <dgm:prSet phldrT="[Text]">
        <dgm:style>
          <a:lnRef idx="3">
            <a:schemeClr val="lt1"/>
          </a:lnRef>
          <a:fillRef idx="1">
            <a:schemeClr val="accent4"/>
          </a:fillRef>
          <a:effectRef idx="1">
            <a:schemeClr val="accent4"/>
          </a:effectRef>
          <a:fontRef idx="minor">
            <a:schemeClr val="lt1"/>
          </a:fontRef>
        </dgm:style>
      </dgm:prSet>
      <dgm:spPr>
        <a:solidFill>
          <a:srgbClr val="46CC7E"/>
        </a:solidFill>
        <a:ln>
          <a:noFill/>
        </a:ln>
      </dgm:spPr>
      <dgm:t>
        <a:bodyPr/>
        <a:lstStyle/>
        <a:p>
          <a:r>
            <a:rPr lang="en-CA" b="1"/>
            <a:t>Confirmer le budget</a:t>
          </a:r>
        </a:p>
      </dgm:t>
    </dgm:pt>
    <dgm:pt modelId="{222C6DB3-ACD0-4318-B249-B13F24D97984}" type="parTrans" cxnId="{EB409A10-7689-4524-A5E8-20EF8522E473}">
      <dgm:prSet/>
      <dgm:spPr/>
      <dgm:t>
        <a:bodyPr/>
        <a:lstStyle/>
        <a:p>
          <a:endParaRPr lang="en-CA"/>
        </a:p>
      </dgm:t>
    </dgm:pt>
    <dgm:pt modelId="{99E77FFA-FC6F-48B5-A91E-36990B71AEE0}" type="sibTrans" cxnId="{EB409A10-7689-4524-A5E8-20EF8522E473}">
      <dgm:prSet/>
      <dgm:spPr/>
      <dgm:t>
        <a:bodyPr/>
        <a:lstStyle/>
        <a:p>
          <a:endParaRPr lang="en-CA"/>
        </a:p>
      </dgm:t>
    </dgm:pt>
    <dgm:pt modelId="{7B19B775-6A16-44ED-A20E-0FBA6CB472D8}">
      <dgm:prSet phldrT="[Text]">
        <dgm:style>
          <a:lnRef idx="3">
            <a:schemeClr val="lt1"/>
          </a:lnRef>
          <a:fillRef idx="1">
            <a:schemeClr val="accent4"/>
          </a:fillRef>
          <a:effectRef idx="1">
            <a:schemeClr val="accent4"/>
          </a:effectRef>
          <a:fontRef idx="minor">
            <a:schemeClr val="lt1"/>
          </a:fontRef>
        </dgm:style>
      </dgm:prSet>
      <dgm:spPr>
        <a:solidFill>
          <a:srgbClr val="46CC7E"/>
        </a:solidFill>
        <a:ln>
          <a:noFill/>
        </a:ln>
      </dgm:spPr>
      <dgm:t>
        <a:bodyPr/>
        <a:lstStyle/>
        <a:p>
          <a:pPr rtl="0"/>
          <a:r>
            <a:rPr lang="en-US" b="1">
              <a:latin typeface="Calibri" panose="020F0502020204030204" pitchFamily="34" charset="0"/>
              <a:cs typeface="Calibri" panose="020F0502020204030204" pitchFamily="34" charset="0"/>
            </a:rPr>
            <a:t>Définir vos couts </a:t>
          </a:r>
          <a:endParaRPr lang="en-CA" b="1">
            <a:latin typeface="Calibri" panose="020F0502020204030204" pitchFamily="34" charset="0"/>
            <a:cs typeface="Calibri" panose="020F0502020204030204" pitchFamily="34" charset="0"/>
          </a:endParaRPr>
        </a:p>
      </dgm:t>
    </dgm:pt>
    <dgm:pt modelId="{DD4FB41A-E371-41D1-AC84-AFB9E44ED226}" type="parTrans" cxnId="{9D78D13E-394E-4E18-9ACE-D99075A9E9CA}">
      <dgm:prSet/>
      <dgm:spPr/>
      <dgm:t>
        <a:bodyPr/>
        <a:lstStyle/>
        <a:p>
          <a:endParaRPr lang="en-CA"/>
        </a:p>
      </dgm:t>
    </dgm:pt>
    <dgm:pt modelId="{A9EECD60-B53F-4C93-85E4-AB27AEAB0B1F}" type="sibTrans" cxnId="{9D78D13E-394E-4E18-9ACE-D99075A9E9CA}">
      <dgm:prSet/>
      <dgm:spPr/>
      <dgm:t>
        <a:bodyPr/>
        <a:lstStyle/>
        <a:p>
          <a:endParaRPr lang="en-CA"/>
        </a:p>
      </dgm:t>
    </dgm:pt>
    <dgm:pt modelId="{9B18833F-B7EB-4B23-8EE0-CB6D6E928C98}">
      <dgm:prSet phldrT="[Text]">
        <dgm:style>
          <a:lnRef idx="3">
            <a:schemeClr val="lt1"/>
          </a:lnRef>
          <a:fillRef idx="1">
            <a:schemeClr val="accent5"/>
          </a:fillRef>
          <a:effectRef idx="1">
            <a:schemeClr val="accent5"/>
          </a:effectRef>
          <a:fontRef idx="minor">
            <a:schemeClr val="lt1"/>
          </a:fontRef>
        </dgm:style>
      </dgm:prSet>
      <dgm:spPr>
        <a:solidFill>
          <a:srgbClr val="10238B"/>
        </a:solidFill>
        <a:ln>
          <a:noFill/>
        </a:ln>
      </dgm:spPr>
      <dgm:t>
        <a:bodyPr/>
        <a:lstStyle/>
        <a:p>
          <a:r>
            <a:rPr lang="en-CA" b="1"/>
            <a:t>Assurez-vous</a:t>
          </a:r>
        </a:p>
      </dgm:t>
    </dgm:pt>
    <dgm:pt modelId="{E94DFEEB-711D-4C0A-83B2-F7C1AA759FB8}" type="sibTrans" cxnId="{DFEDA36D-9685-4CD3-A40A-AA62565DFD42}">
      <dgm:prSet/>
      <dgm:spPr/>
      <dgm:t>
        <a:bodyPr/>
        <a:lstStyle/>
        <a:p>
          <a:endParaRPr lang="en-CA"/>
        </a:p>
      </dgm:t>
    </dgm:pt>
    <dgm:pt modelId="{EF51CD48-9F94-4035-ACB0-0FA60430B6BF}" type="parTrans" cxnId="{DFEDA36D-9685-4CD3-A40A-AA62565DFD42}">
      <dgm:prSet/>
      <dgm:spPr/>
      <dgm:t>
        <a:bodyPr/>
        <a:lstStyle/>
        <a:p>
          <a:endParaRPr lang="en-CA"/>
        </a:p>
      </dgm:t>
    </dgm:pt>
    <dgm:pt modelId="{36B3FBE8-884C-4439-BEDE-643B7B80CA15}">
      <dgm:prSet phldrT="[Text]">
        <dgm:style>
          <a:lnRef idx="3">
            <a:schemeClr val="lt1"/>
          </a:lnRef>
          <a:fillRef idx="1">
            <a:schemeClr val="accent4"/>
          </a:fillRef>
          <a:effectRef idx="1">
            <a:schemeClr val="accent4"/>
          </a:effectRef>
          <a:fontRef idx="minor">
            <a:schemeClr val="lt1"/>
          </a:fontRef>
        </dgm:style>
      </dgm:prSet>
      <dgm:spPr>
        <a:solidFill>
          <a:srgbClr val="46CC7E"/>
        </a:solidFill>
        <a:ln>
          <a:noFill/>
        </a:ln>
      </dgm:spPr>
      <dgm:t>
        <a:bodyPr/>
        <a:lstStyle/>
        <a:p>
          <a:pPr rtl="0"/>
          <a:r>
            <a:rPr lang="en-US" b="1">
              <a:latin typeface="+mn-lt"/>
            </a:rPr>
            <a:t>Obtenir des estimations</a:t>
          </a:r>
          <a:endParaRPr lang="en-CA" b="1">
            <a:latin typeface="Calibri" panose="020F0502020204030204" pitchFamily="34" charset="0"/>
            <a:cs typeface="Calibri" panose="020F0502020204030204" pitchFamily="34" charset="0"/>
          </a:endParaRPr>
        </a:p>
      </dgm:t>
    </dgm:pt>
    <dgm:pt modelId="{D05F655C-3C90-4F7C-86F2-2BFFA2A0211D}" type="parTrans" cxnId="{D66A4ACB-6AA3-4ED9-8FBA-629A6F1B6D89}">
      <dgm:prSet/>
      <dgm:spPr/>
      <dgm:t>
        <a:bodyPr/>
        <a:lstStyle/>
        <a:p>
          <a:endParaRPr lang="en-CA"/>
        </a:p>
      </dgm:t>
    </dgm:pt>
    <dgm:pt modelId="{253F8D9B-9585-4D42-813E-84A3B6D689FC}" type="sibTrans" cxnId="{D66A4ACB-6AA3-4ED9-8FBA-629A6F1B6D89}">
      <dgm:prSet/>
      <dgm:spPr/>
      <dgm:t>
        <a:bodyPr/>
        <a:lstStyle/>
        <a:p>
          <a:endParaRPr lang="en-CA"/>
        </a:p>
      </dgm:t>
    </dgm:pt>
    <dgm:pt modelId="{EA987C41-DB32-45AB-8F95-6820C060BC50}" type="pres">
      <dgm:prSet presAssocID="{563C0549-455B-4F5F-A567-6E6E56C97D9E}" presName="diagram" presStyleCnt="0">
        <dgm:presLayoutVars>
          <dgm:chPref val="1"/>
          <dgm:dir/>
          <dgm:animOne val="branch"/>
          <dgm:animLvl val="lvl"/>
          <dgm:resizeHandles/>
        </dgm:presLayoutVars>
      </dgm:prSet>
      <dgm:spPr/>
    </dgm:pt>
    <dgm:pt modelId="{3A681AD2-4899-4374-B842-C8488281EBD6}" type="pres">
      <dgm:prSet presAssocID="{9B18833F-B7EB-4B23-8EE0-CB6D6E928C98}" presName="root" presStyleCnt="0"/>
      <dgm:spPr/>
    </dgm:pt>
    <dgm:pt modelId="{469F6863-C193-46BB-A23F-637DC376CDDF}" type="pres">
      <dgm:prSet presAssocID="{9B18833F-B7EB-4B23-8EE0-CB6D6E928C98}" presName="rootComposite" presStyleCnt="0"/>
      <dgm:spPr/>
    </dgm:pt>
    <dgm:pt modelId="{2D42C707-8E8E-4E84-AA3E-25FE0586C5BE}" type="pres">
      <dgm:prSet presAssocID="{9B18833F-B7EB-4B23-8EE0-CB6D6E928C98}" presName="rootText" presStyleLbl="node1" presStyleIdx="0" presStyleCnt="1"/>
      <dgm:spPr/>
    </dgm:pt>
    <dgm:pt modelId="{7B7D494B-3893-4703-BDFB-9311D5DD1D63}" type="pres">
      <dgm:prSet presAssocID="{9B18833F-B7EB-4B23-8EE0-CB6D6E928C98}" presName="rootConnector" presStyleLbl="node1" presStyleIdx="0" presStyleCnt="1"/>
      <dgm:spPr/>
    </dgm:pt>
    <dgm:pt modelId="{81235D48-AD89-46FA-8CF2-A884D051A76E}" type="pres">
      <dgm:prSet presAssocID="{9B18833F-B7EB-4B23-8EE0-CB6D6E928C98}" presName="childShape" presStyleCnt="0"/>
      <dgm:spPr/>
    </dgm:pt>
    <dgm:pt modelId="{9362B8A0-16C5-4D6B-A67D-15FA59F666EA}" type="pres">
      <dgm:prSet presAssocID="{DD4FB41A-E371-41D1-AC84-AFB9E44ED226}" presName="Name13" presStyleLbl="parChTrans1D2" presStyleIdx="0" presStyleCnt="3"/>
      <dgm:spPr/>
    </dgm:pt>
    <dgm:pt modelId="{00191FF0-9C08-42BC-ACBE-0DD280DC90A4}" type="pres">
      <dgm:prSet presAssocID="{7B19B775-6A16-44ED-A20E-0FBA6CB472D8}" presName="childText" presStyleLbl="bgAcc1" presStyleIdx="0" presStyleCnt="3">
        <dgm:presLayoutVars>
          <dgm:bulletEnabled val="1"/>
        </dgm:presLayoutVars>
      </dgm:prSet>
      <dgm:spPr/>
    </dgm:pt>
    <dgm:pt modelId="{A024CDC7-3AD4-4533-8125-B8E1511A1FB5}" type="pres">
      <dgm:prSet presAssocID="{D05F655C-3C90-4F7C-86F2-2BFFA2A0211D}" presName="Name13" presStyleLbl="parChTrans1D2" presStyleIdx="1" presStyleCnt="3"/>
      <dgm:spPr/>
    </dgm:pt>
    <dgm:pt modelId="{9A862427-1915-4F9E-BB9A-4057F2E16B12}" type="pres">
      <dgm:prSet presAssocID="{36B3FBE8-884C-4439-BEDE-643B7B80CA15}" presName="childText" presStyleLbl="bgAcc1" presStyleIdx="1" presStyleCnt="3">
        <dgm:presLayoutVars>
          <dgm:bulletEnabled val="1"/>
        </dgm:presLayoutVars>
      </dgm:prSet>
      <dgm:spPr/>
    </dgm:pt>
    <dgm:pt modelId="{7AF9AAC5-ADB7-42B5-B96E-1916D7B3F171}" type="pres">
      <dgm:prSet presAssocID="{222C6DB3-ACD0-4318-B249-B13F24D97984}" presName="Name13" presStyleLbl="parChTrans1D2" presStyleIdx="2" presStyleCnt="3"/>
      <dgm:spPr/>
    </dgm:pt>
    <dgm:pt modelId="{5E84E44D-A81B-48C4-A827-9851F6B7EEEC}" type="pres">
      <dgm:prSet presAssocID="{0269C9E1-2723-47AF-AF96-90185D2AF016}" presName="childText" presStyleLbl="bgAcc1" presStyleIdx="2" presStyleCnt="3">
        <dgm:presLayoutVars>
          <dgm:bulletEnabled val="1"/>
        </dgm:presLayoutVars>
      </dgm:prSet>
      <dgm:spPr/>
    </dgm:pt>
  </dgm:ptLst>
  <dgm:cxnLst>
    <dgm:cxn modelId="{EB409A10-7689-4524-A5E8-20EF8522E473}" srcId="{9B18833F-B7EB-4B23-8EE0-CB6D6E928C98}" destId="{0269C9E1-2723-47AF-AF96-90185D2AF016}" srcOrd="2" destOrd="0" parTransId="{222C6DB3-ACD0-4318-B249-B13F24D97984}" sibTransId="{99E77FFA-FC6F-48B5-A91E-36990B71AEE0}"/>
    <dgm:cxn modelId="{9D78D13E-394E-4E18-9ACE-D99075A9E9CA}" srcId="{9B18833F-B7EB-4B23-8EE0-CB6D6E928C98}" destId="{7B19B775-6A16-44ED-A20E-0FBA6CB472D8}" srcOrd="0" destOrd="0" parTransId="{DD4FB41A-E371-41D1-AC84-AFB9E44ED226}" sibTransId="{A9EECD60-B53F-4C93-85E4-AB27AEAB0B1F}"/>
    <dgm:cxn modelId="{DFEDA36D-9685-4CD3-A40A-AA62565DFD42}" srcId="{563C0549-455B-4F5F-A567-6E6E56C97D9E}" destId="{9B18833F-B7EB-4B23-8EE0-CB6D6E928C98}" srcOrd="0" destOrd="0" parTransId="{EF51CD48-9F94-4035-ACB0-0FA60430B6BF}" sibTransId="{E94DFEEB-711D-4C0A-83B2-F7C1AA759FB8}"/>
    <dgm:cxn modelId="{D6CC6979-C72B-4FDD-BCD7-37B31F25D7F6}" type="presOf" srcId="{DD4FB41A-E371-41D1-AC84-AFB9E44ED226}" destId="{9362B8A0-16C5-4D6B-A67D-15FA59F666EA}" srcOrd="0" destOrd="0" presId="urn:microsoft.com/office/officeart/2005/8/layout/hierarchy3"/>
    <dgm:cxn modelId="{C424BFA3-7635-4A57-9E0B-67B838459E09}" type="presOf" srcId="{0269C9E1-2723-47AF-AF96-90185D2AF016}" destId="{5E84E44D-A81B-48C4-A827-9851F6B7EEEC}" srcOrd="0" destOrd="0" presId="urn:microsoft.com/office/officeart/2005/8/layout/hierarchy3"/>
    <dgm:cxn modelId="{8BE6F7B1-4EB9-4B6E-966A-7BFF5C392DB5}" type="presOf" srcId="{563C0549-455B-4F5F-A567-6E6E56C97D9E}" destId="{EA987C41-DB32-45AB-8F95-6820C060BC50}" srcOrd="0" destOrd="0" presId="urn:microsoft.com/office/officeart/2005/8/layout/hierarchy3"/>
    <dgm:cxn modelId="{730238B8-6D49-420A-8E95-07195518A90F}" type="presOf" srcId="{7B19B775-6A16-44ED-A20E-0FBA6CB472D8}" destId="{00191FF0-9C08-42BC-ACBE-0DD280DC90A4}" srcOrd="0" destOrd="0" presId="urn:microsoft.com/office/officeart/2005/8/layout/hierarchy3"/>
    <dgm:cxn modelId="{D66A4ACB-6AA3-4ED9-8FBA-629A6F1B6D89}" srcId="{9B18833F-B7EB-4B23-8EE0-CB6D6E928C98}" destId="{36B3FBE8-884C-4439-BEDE-643B7B80CA15}" srcOrd="1" destOrd="0" parTransId="{D05F655C-3C90-4F7C-86F2-2BFFA2A0211D}" sibTransId="{253F8D9B-9585-4D42-813E-84A3B6D689FC}"/>
    <dgm:cxn modelId="{20D5D2CE-8156-48EE-9105-8C4428CF8256}" type="presOf" srcId="{36B3FBE8-884C-4439-BEDE-643B7B80CA15}" destId="{9A862427-1915-4F9E-BB9A-4057F2E16B12}" srcOrd="0" destOrd="0" presId="urn:microsoft.com/office/officeart/2005/8/layout/hierarchy3"/>
    <dgm:cxn modelId="{2280A7E2-447A-4D55-BC81-31EAFF4A5BE9}" type="presOf" srcId="{D05F655C-3C90-4F7C-86F2-2BFFA2A0211D}" destId="{A024CDC7-3AD4-4533-8125-B8E1511A1FB5}" srcOrd="0" destOrd="0" presId="urn:microsoft.com/office/officeart/2005/8/layout/hierarchy3"/>
    <dgm:cxn modelId="{570A33EE-F6CF-415F-9BDD-C76B9626E9D4}" type="presOf" srcId="{9B18833F-B7EB-4B23-8EE0-CB6D6E928C98}" destId="{2D42C707-8E8E-4E84-AA3E-25FE0586C5BE}" srcOrd="0" destOrd="0" presId="urn:microsoft.com/office/officeart/2005/8/layout/hierarchy3"/>
    <dgm:cxn modelId="{5C2CACEF-4250-47FE-B8AA-EE9A5F335201}" type="presOf" srcId="{222C6DB3-ACD0-4318-B249-B13F24D97984}" destId="{7AF9AAC5-ADB7-42B5-B96E-1916D7B3F171}" srcOrd="0" destOrd="0" presId="urn:microsoft.com/office/officeart/2005/8/layout/hierarchy3"/>
    <dgm:cxn modelId="{D455BCFD-A525-46D0-9695-4780590346C8}" type="presOf" srcId="{9B18833F-B7EB-4B23-8EE0-CB6D6E928C98}" destId="{7B7D494B-3893-4703-BDFB-9311D5DD1D63}" srcOrd="1" destOrd="0" presId="urn:microsoft.com/office/officeart/2005/8/layout/hierarchy3"/>
    <dgm:cxn modelId="{2417F8E7-EAEA-4D5B-9BE9-C7ED4ACFCE24}" type="presParOf" srcId="{EA987C41-DB32-45AB-8F95-6820C060BC50}" destId="{3A681AD2-4899-4374-B842-C8488281EBD6}" srcOrd="0" destOrd="0" presId="urn:microsoft.com/office/officeart/2005/8/layout/hierarchy3"/>
    <dgm:cxn modelId="{38A3C3CB-D7F1-466D-A06A-02A13D2665DE}" type="presParOf" srcId="{3A681AD2-4899-4374-B842-C8488281EBD6}" destId="{469F6863-C193-46BB-A23F-637DC376CDDF}" srcOrd="0" destOrd="0" presId="urn:microsoft.com/office/officeart/2005/8/layout/hierarchy3"/>
    <dgm:cxn modelId="{962AA734-6B54-4900-AAC4-5C1D6EBE5B38}" type="presParOf" srcId="{469F6863-C193-46BB-A23F-637DC376CDDF}" destId="{2D42C707-8E8E-4E84-AA3E-25FE0586C5BE}" srcOrd="0" destOrd="0" presId="urn:microsoft.com/office/officeart/2005/8/layout/hierarchy3"/>
    <dgm:cxn modelId="{1872155C-ED08-4FE7-A011-836F0015E2B1}" type="presParOf" srcId="{469F6863-C193-46BB-A23F-637DC376CDDF}" destId="{7B7D494B-3893-4703-BDFB-9311D5DD1D63}" srcOrd="1" destOrd="0" presId="urn:microsoft.com/office/officeart/2005/8/layout/hierarchy3"/>
    <dgm:cxn modelId="{1BF2F7CD-231F-400B-B915-6288B949A3F3}" type="presParOf" srcId="{3A681AD2-4899-4374-B842-C8488281EBD6}" destId="{81235D48-AD89-46FA-8CF2-A884D051A76E}" srcOrd="1" destOrd="0" presId="urn:microsoft.com/office/officeart/2005/8/layout/hierarchy3"/>
    <dgm:cxn modelId="{CD4CE51F-ED22-4962-A7C7-FACCCE6E5D57}" type="presParOf" srcId="{81235D48-AD89-46FA-8CF2-A884D051A76E}" destId="{9362B8A0-16C5-4D6B-A67D-15FA59F666EA}" srcOrd="0" destOrd="0" presId="urn:microsoft.com/office/officeart/2005/8/layout/hierarchy3"/>
    <dgm:cxn modelId="{5FD7ADE7-3785-4EF6-B4E1-C82FE334351A}" type="presParOf" srcId="{81235D48-AD89-46FA-8CF2-A884D051A76E}" destId="{00191FF0-9C08-42BC-ACBE-0DD280DC90A4}" srcOrd="1" destOrd="0" presId="urn:microsoft.com/office/officeart/2005/8/layout/hierarchy3"/>
    <dgm:cxn modelId="{52C34890-C2AE-46BA-88D1-773B41BC7643}" type="presParOf" srcId="{81235D48-AD89-46FA-8CF2-A884D051A76E}" destId="{A024CDC7-3AD4-4533-8125-B8E1511A1FB5}" srcOrd="2" destOrd="0" presId="urn:microsoft.com/office/officeart/2005/8/layout/hierarchy3"/>
    <dgm:cxn modelId="{0AD34874-95B2-417B-9F20-7B7D7A7FAD8A}" type="presParOf" srcId="{81235D48-AD89-46FA-8CF2-A884D051A76E}" destId="{9A862427-1915-4F9E-BB9A-4057F2E16B12}" srcOrd="3" destOrd="0" presId="urn:microsoft.com/office/officeart/2005/8/layout/hierarchy3"/>
    <dgm:cxn modelId="{707ECBCB-5048-43D1-8F97-166436135B57}" type="presParOf" srcId="{81235D48-AD89-46FA-8CF2-A884D051A76E}" destId="{7AF9AAC5-ADB7-42B5-B96E-1916D7B3F171}" srcOrd="4" destOrd="0" presId="urn:microsoft.com/office/officeart/2005/8/layout/hierarchy3"/>
    <dgm:cxn modelId="{80C44073-F028-448E-B892-DE91185F0354}" type="presParOf" srcId="{81235D48-AD89-46FA-8CF2-A884D051A76E}" destId="{5E84E44D-A81B-48C4-A827-9851F6B7EEEC}"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E19BBCA-D619-47A5-8FFA-76F44598240B}"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CA"/>
        </a:p>
      </dgm:t>
    </dgm:pt>
    <dgm:pt modelId="{52CE5A3D-A908-4E12-AA43-FB846B6125D5}">
      <dgm:prSet phldrT="[Text]" custT="1"/>
      <dgm:spPr>
        <a:solidFill>
          <a:srgbClr val="10238B"/>
        </a:solidFill>
        <a:ln>
          <a:noFill/>
        </a:ln>
      </dgm:spPr>
      <dgm:t>
        <a:bodyPr/>
        <a:lstStyle/>
        <a:p>
          <a:r>
            <a:rPr lang="fr-CA" sz="2100" noProof="0"/>
            <a:t>Proposition géniale</a:t>
          </a:r>
        </a:p>
      </dgm:t>
    </dgm:pt>
    <dgm:pt modelId="{DAB3E7D1-5862-472D-882F-60712DFE06E2}" type="parTrans" cxnId="{008F9D0C-DC39-49F6-A002-ABFDBB0EC65E}">
      <dgm:prSet/>
      <dgm:spPr/>
      <dgm:t>
        <a:bodyPr/>
        <a:lstStyle/>
        <a:p>
          <a:endParaRPr lang="en-CA"/>
        </a:p>
      </dgm:t>
    </dgm:pt>
    <dgm:pt modelId="{0478BB16-F309-4041-B0B2-F7C7EC2F84BC}" type="sibTrans" cxnId="{008F9D0C-DC39-49F6-A002-ABFDBB0EC65E}">
      <dgm:prSet/>
      <dgm:spPr/>
      <dgm:t>
        <a:bodyPr/>
        <a:lstStyle/>
        <a:p>
          <a:endParaRPr lang="en-CA"/>
        </a:p>
      </dgm:t>
    </dgm:pt>
    <dgm:pt modelId="{9DEA76D4-FAED-4E55-93DA-24CC1B2C4EFA}">
      <dgm:prSet phldrT="[Text]" custT="1">
        <dgm:style>
          <a:lnRef idx="0">
            <a:scrgbClr r="0" g="0" b="0"/>
          </a:lnRef>
          <a:fillRef idx="0">
            <a:scrgbClr r="0" g="0" b="0"/>
          </a:fillRef>
          <a:effectRef idx="0">
            <a:scrgbClr r="0" g="0" b="0"/>
          </a:effectRef>
          <a:fontRef idx="minor">
            <a:schemeClr val="lt1"/>
          </a:fontRef>
        </dgm:style>
      </dgm:prSet>
      <dgm:spPr>
        <a:solidFill>
          <a:srgbClr val="E51174"/>
        </a:solidFill>
        <a:ln>
          <a:noFill/>
        </a:ln>
      </dgm:spPr>
      <dgm:t>
        <a:bodyPr/>
        <a:lstStyle/>
        <a:p>
          <a:r>
            <a:rPr lang="fr-CA" sz="2100" noProof="0">
              <a:solidFill>
                <a:schemeClr val="bg1"/>
              </a:solidFill>
            </a:rPr>
            <a:t>Public cible et impacts </a:t>
          </a:r>
          <a:endParaRPr lang="fr-CA" sz="2100" noProof="0"/>
        </a:p>
      </dgm:t>
    </dgm:pt>
    <dgm:pt modelId="{CB13F83D-0BC7-4BDF-B47B-57035B23E6DC}" type="parTrans" cxnId="{1C33A430-BE27-47FE-BBB6-3F934569F709}">
      <dgm:prSet/>
      <dgm:spPr/>
      <dgm:t>
        <a:bodyPr/>
        <a:lstStyle/>
        <a:p>
          <a:endParaRPr lang="en-CA"/>
        </a:p>
      </dgm:t>
    </dgm:pt>
    <dgm:pt modelId="{DC2E0A6B-8F10-4F37-8EB6-22FAE041CBCD}" type="sibTrans" cxnId="{1C33A430-BE27-47FE-BBB6-3F934569F709}">
      <dgm:prSet/>
      <dgm:spPr/>
      <dgm:t>
        <a:bodyPr/>
        <a:lstStyle/>
        <a:p>
          <a:endParaRPr lang="en-CA"/>
        </a:p>
      </dgm:t>
    </dgm:pt>
    <dgm:pt modelId="{0666B6A6-EE88-4794-B1A0-80263F52D57F}">
      <dgm:prSet phldrT="[Text]" custT="1"/>
      <dgm:spPr>
        <a:solidFill>
          <a:srgbClr val="46CC7E"/>
        </a:solidFill>
        <a:ln>
          <a:noFill/>
        </a:ln>
      </dgm:spPr>
      <dgm:t>
        <a:bodyPr/>
        <a:lstStyle/>
        <a:p>
          <a:r>
            <a:rPr lang="fr-CA" sz="2100" noProof="0">
              <a:solidFill>
                <a:schemeClr val="tx1"/>
              </a:solidFill>
            </a:rPr>
            <a:t>Budget et calendrier </a:t>
          </a:r>
        </a:p>
      </dgm:t>
      <dgm:extLst>
        <a:ext uri="{E40237B7-FDA0-4F09-8148-C483321AD2D9}">
          <dgm14:cNvPr xmlns:dgm14="http://schemas.microsoft.com/office/drawing/2010/diagram" id="0" name="" descr="Un diagrame démontrant les éléments d'une proposition géniale : le sujet et pertinence, le public cible et les impacts, l'expérience utilisateur, l'accessibilité, l'équipe de rêve, le budget et le calendrier.&#10;"/>
        </a:ext>
      </dgm:extLst>
    </dgm:pt>
    <dgm:pt modelId="{C9773DE3-5B5F-4AA8-9849-EB9881FDD83F}" type="parTrans" cxnId="{0ACC9697-3E9D-45C0-83F6-E279A96B2DA4}">
      <dgm:prSet/>
      <dgm:spPr/>
      <dgm:t>
        <a:bodyPr/>
        <a:lstStyle/>
        <a:p>
          <a:endParaRPr lang="en-CA"/>
        </a:p>
      </dgm:t>
    </dgm:pt>
    <dgm:pt modelId="{D6C75B03-F8DB-432F-BE0B-43753894F898}" type="sibTrans" cxnId="{0ACC9697-3E9D-45C0-83F6-E279A96B2DA4}">
      <dgm:prSet/>
      <dgm:spPr/>
      <dgm:t>
        <a:bodyPr/>
        <a:lstStyle/>
        <a:p>
          <a:endParaRPr lang="en-CA"/>
        </a:p>
      </dgm:t>
    </dgm:pt>
    <dgm:pt modelId="{040CEF01-4E1A-469D-89D7-B0AF66684B0C}">
      <dgm:prSet phldrT="[Text]" custT="1"/>
      <dgm:spPr>
        <a:solidFill>
          <a:schemeClr val="tx1"/>
        </a:solidFill>
        <a:ln>
          <a:noFill/>
        </a:ln>
      </dgm:spPr>
      <dgm:t>
        <a:bodyPr/>
        <a:lstStyle/>
        <a:p>
          <a:r>
            <a:rPr lang="fr-CA" sz="2100" noProof="0"/>
            <a:t>Équipe de rêve </a:t>
          </a:r>
          <a:endParaRPr lang="fr-CA" sz="2100" noProof="0">
            <a:solidFill>
              <a:schemeClr val="tx1"/>
            </a:solidFill>
          </a:endParaRPr>
        </a:p>
      </dgm:t>
    </dgm:pt>
    <dgm:pt modelId="{3918AE60-1A3D-401E-8F28-CA8B967B19AB}" type="sibTrans" cxnId="{89FC86B9-0D81-4D5E-BC5F-74922A4DFC0C}">
      <dgm:prSet/>
      <dgm:spPr/>
      <dgm:t>
        <a:bodyPr/>
        <a:lstStyle/>
        <a:p>
          <a:endParaRPr lang="en-CA"/>
        </a:p>
      </dgm:t>
    </dgm:pt>
    <dgm:pt modelId="{CD878EC5-C33A-441D-8B72-4E9B5E71D0A7}" type="parTrans" cxnId="{89FC86B9-0D81-4D5E-BC5F-74922A4DFC0C}">
      <dgm:prSet/>
      <dgm:spPr/>
      <dgm:t>
        <a:bodyPr/>
        <a:lstStyle/>
        <a:p>
          <a:endParaRPr lang="en-CA"/>
        </a:p>
      </dgm:t>
    </dgm:pt>
    <dgm:pt modelId="{E302C029-493E-4ADA-B034-C5C0A9B8CFC5}">
      <dgm:prSet phldrT="[Text]" custT="1"/>
      <dgm:spPr>
        <a:solidFill>
          <a:srgbClr val="A540F2"/>
        </a:solidFill>
        <a:ln>
          <a:noFill/>
        </a:ln>
      </dgm:spPr>
      <dgm:t>
        <a:bodyPr/>
        <a:lstStyle/>
        <a:p>
          <a:r>
            <a:rPr lang="fr-CA" sz="2100" noProof="0">
              <a:solidFill>
                <a:schemeClr val="bg1"/>
              </a:solidFill>
            </a:rPr>
            <a:t>Accessibilité</a:t>
          </a:r>
        </a:p>
      </dgm:t>
    </dgm:pt>
    <dgm:pt modelId="{AEAF41A5-CFBA-45E8-9EB1-AA41F38490B0}" type="sibTrans" cxnId="{DBA0FAA3-6F62-4B15-96F3-47601A8B7C4A}">
      <dgm:prSet/>
      <dgm:spPr/>
      <dgm:t>
        <a:bodyPr/>
        <a:lstStyle/>
        <a:p>
          <a:endParaRPr lang="en-CA"/>
        </a:p>
      </dgm:t>
    </dgm:pt>
    <dgm:pt modelId="{E6140E62-2B08-4E91-A391-F115A0C0FAE5}" type="parTrans" cxnId="{DBA0FAA3-6F62-4B15-96F3-47601A8B7C4A}">
      <dgm:prSet/>
      <dgm:spPr/>
      <dgm:t>
        <a:bodyPr/>
        <a:lstStyle/>
        <a:p>
          <a:endParaRPr lang="en-CA"/>
        </a:p>
      </dgm:t>
    </dgm:pt>
    <dgm:pt modelId="{DABFC3A8-DF23-478B-9FFC-DDE6EE580938}">
      <dgm:prSet phldrT="[Text]" custT="1"/>
      <dgm:spPr>
        <a:solidFill>
          <a:srgbClr val="0A8297"/>
        </a:solidFill>
        <a:ln>
          <a:noFill/>
        </a:ln>
      </dgm:spPr>
      <dgm:t>
        <a:bodyPr/>
        <a:lstStyle/>
        <a:p>
          <a:r>
            <a:rPr lang="fr-CA" sz="2100" noProof="0">
              <a:solidFill>
                <a:schemeClr val="bg1"/>
              </a:solidFill>
            </a:rPr>
            <a:t>Sujet et pertinence</a:t>
          </a:r>
        </a:p>
      </dgm:t>
    </dgm:pt>
    <dgm:pt modelId="{FE3F1548-8F68-487B-95AA-3E4D93A36275}" type="sibTrans" cxnId="{7711A93D-1821-4E59-A405-9492D328195B}">
      <dgm:prSet/>
      <dgm:spPr/>
      <dgm:t>
        <a:bodyPr/>
        <a:lstStyle/>
        <a:p>
          <a:endParaRPr lang="en-CA"/>
        </a:p>
      </dgm:t>
    </dgm:pt>
    <dgm:pt modelId="{1D33A7E3-76C1-4935-A6B7-FA6A0BC0A615}" type="parTrans" cxnId="{7711A93D-1821-4E59-A405-9492D328195B}">
      <dgm:prSet/>
      <dgm:spPr/>
      <dgm:t>
        <a:bodyPr/>
        <a:lstStyle/>
        <a:p>
          <a:endParaRPr lang="en-CA"/>
        </a:p>
      </dgm:t>
    </dgm:pt>
    <dgm:pt modelId="{992135FC-FCA2-4E89-BA15-96EF2815EEC0}">
      <dgm:prSet phldrT="[Text]" custT="1">
        <dgm:style>
          <a:lnRef idx="0">
            <a:scrgbClr r="0" g="0" b="0"/>
          </a:lnRef>
          <a:fillRef idx="0">
            <a:scrgbClr r="0" g="0" b="0"/>
          </a:fillRef>
          <a:effectRef idx="0">
            <a:scrgbClr r="0" g="0" b="0"/>
          </a:effectRef>
          <a:fontRef idx="minor">
            <a:schemeClr val="lt1"/>
          </a:fontRef>
        </dgm:style>
      </dgm:prSet>
      <dgm:spPr>
        <a:solidFill>
          <a:schemeClr val="bg1"/>
        </a:solidFill>
        <a:ln>
          <a:noFill/>
        </a:ln>
      </dgm:spPr>
      <dgm:t>
        <a:bodyPr/>
        <a:lstStyle/>
        <a:p>
          <a:r>
            <a:rPr lang="fr-CA" sz="2100" noProof="0">
              <a:solidFill>
                <a:schemeClr val="tx1"/>
              </a:solidFill>
            </a:rPr>
            <a:t>Expérience utilisateur </a:t>
          </a:r>
        </a:p>
      </dgm:t>
    </dgm:pt>
    <dgm:pt modelId="{8C79E4F8-ABE1-4B9F-A9E4-934860F48AA0}" type="parTrans" cxnId="{51ACBE4D-62D8-40C9-A9A5-4A7F3F0D1DC1}">
      <dgm:prSet/>
      <dgm:spPr/>
      <dgm:t>
        <a:bodyPr/>
        <a:lstStyle/>
        <a:p>
          <a:endParaRPr lang="en-CA"/>
        </a:p>
      </dgm:t>
    </dgm:pt>
    <dgm:pt modelId="{A91A90E8-AD28-4B28-860D-E3EECD90F561}" type="sibTrans" cxnId="{51ACBE4D-62D8-40C9-A9A5-4A7F3F0D1DC1}">
      <dgm:prSet/>
      <dgm:spPr/>
      <dgm:t>
        <a:bodyPr/>
        <a:lstStyle/>
        <a:p>
          <a:endParaRPr lang="en-CA"/>
        </a:p>
      </dgm:t>
    </dgm:pt>
    <dgm:pt modelId="{0E20C932-8596-4C8A-86E9-FDDC383D18F4}" type="pres">
      <dgm:prSet presAssocID="{6E19BBCA-D619-47A5-8FFA-76F44598240B}" presName="Name0" presStyleCnt="0">
        <dgm:presLayoutVars>
          <dgm:chMax val="1"/>
          <dgm:chPref val="1"/>
          <dgm:dir/>
          <dgm:animOne val="branch"/>
          <dgm:animLvl val="lvl"/>
        </dgm:presLayoutVars>
      </dgm:prSet>
      <dgm:spPr/>
    </dgm:pt>
    <dgm:pt modelId="{4439D34A-B697-4C7C-B028-FCE18FAE6707}" type="pres">
      <dgm:prSet presAssocID="{52CE5A3D-A908-4E12-AA43-FB846B6125D5}" presName="Parent" presStyleLbl="node0" presStyleIdx="0" presStyleCnt="1" custScaleX="94453" custScaleY="94453">
        <dgm:presLayoutVars>
          <dgm:chMax val="6"/>
          <dgm:chPref val="6"/>
        </dgm:presLayoutVars>
      </dgm:prSet>
      <dgm:spPr>
        <a:prstGeom prst="hexagon">
          <a:avLst/>
        </a:prstGeom>
      </dgm:spPr>
    </dgm:pt>
    <dgm:pt modelId="{EC27ADD6-C260-416D-BE6C-0FDAD3CDE57C}" type="pres">
      <dgm:prSet presAssocID="{DABFC3A8-DF23-478B-9FFC-DDE6EE580938}" presName="Accent1" presStyleCnt="0"/>
      <dgm:spPr/>
    </dgm:pt>
    <dgm:pt modelId="{1C4299E5-D046-48DD-8BD9-6A5614BE40B8}" type="pres">
      <dgm:prSet presAssocID="{DABFC3A8-DF23-478B-9FFC-DDE6EE580938}" presName="Accent" presStyleLbl="bgShp" presStyleIdx="0" presStyleCnt="6"/>
      <dgm:spPr/>
    </dgm:pt>
    <dgm:pt modelId="{FC22DE8E-E7BE-4D0F-9DB1-3047248828D5}" type="pres">
      <dgm:prSet presAssocID="{DABFC3A8-DF23-478B-9FFC-DDE6EE580938}" presName="Child1" presStyleLbl="node1" presStyleIdx="0" presStyleCnt="6">
        <dgm:presLayoutVars>
          <dgm:chMax val="0"/>
          <dgm:chPref val="0"/>
          <dgm:bulletEnabled val="1"/>
        </dgm:presLayoutVars>
      </dgm:prSet>
      <dgm:spPr/>
    </dgm:pt>
    <dgm:pt modelId="{6C2FC792-79C9-43FE-86BC-1037DD5763EF}" type="pres">
      <dgm:prSet presAssocID="{9DEA76D4-FAED-4E55-93DA-24CC1B2C4EFA}" presName="Accent2" presStyleCnt="0"/>
      <dgm:spPr/>
    </dgm:pt>
    <dgm:pt modelId="{638646D8-DCB2-4B33-9CB5-2CE880BAAFD6}" type="pres">
      <dgm:prSet presAssocID="{9DEA76D4-FAED-4E55-93DA-24CC1B2C4EFA}" presName="Accent" presStyleLbl="bgShp" presStyleIdx="1" presStyleCnt="6"/>
      <dgm:spPr>
        <a:solidFill>
          <a:srgbClr val="A9EEF9"/>
        </a:solidFill>
      </dgm:spPr>
    </dgm:pt>
    <dgm:pt modelId="{6B913284-0CA5-4149-A229-3774F640C40A}" type="pres">
      <dgm:prSet presAssocID="{9DEA76D4-FAED-4E55-93DA-24CC1B2C4EFA}" presName="Child2" presStyleLbl="node1" presStyleIdx="1" presStyleCnt="6">
        <dgm:presLayoutVars>
          <dgm:chMax val="0"/>
          <dgm:chPref val="0"/>
          <dgm:bulletEnabled val="1"/>
        </dgm:presLayoutVars>
      </dgm:prSet>
      <dgm:spPr/>
    </dgm:pt>
    <dgm:pt modelId="{4FC7E766-AC60-498E-AB0F-9C840FB115E2}" type="pres">
      <dgm:prSet presAssocID="{992135FC-FCA2-4E89-BA15-96EF2815EEC0}" presName="Accent3" presStyleCnt="0"/>
      <dgm:spPr/>
    </dgm:pt>
    <dgm:pt modelId="{B3BC153A-B4B0-4512-AB9A-856FE11F085E}" type="pres">
      <dgm:prSet presAssocID="{992135FC-FCA2-4E89-BA15-96EF2815EEC0}" presName="Accent" presStyleLbl="bgShp" presStyleIdx="2" presStyleCnt="6"/>
      <dgm:spPr>
        <a:solidFill>
          <a:srgbClr val="FAB8D7"/>
        </a:solidFill>
      </dgm:spPr>
    </dgm:pt>
    <dgm:pt modelId="{C93A2266-393F-457C-89EB-9CBE6EE0E13A}" type="pres">
      <dgm:prSet presAssocID="{992135FC-FCA2-4E89-BA15-96EF2815EEC0}" presName="Child3" presStyleLbl="node1" presStyleIdx="2" presStyleCnt="6">
        <dgm:presLayoutVars>
          <dgm:chMax val="0"/>
          <dgm:chPref val="0"/>
          <dgm:bulletEnabled val="1"/>
        </dgm:presLayoutVars>
      </dgm:prSet>
      <dgm:spPr/>
    </dgm:pt>
    <dgm:pt modelId="{1F0388D8-87A5-43A0-8DAE-C8339AB85945}" type="pres">
      <dgm:prSet presAssocID="{E302C029-493E-4ADA-B034-C5C0A9B8CFC5}" presName="Accent4" presStyleCnt="0"/>
      <dgm:spPr/>
    </dgm:pt>
    <dgm:pt modelId="{721A301A-2BDF-41B3-B5E6-B7127F064BD0}" type="pres">
      <dgm:prSet presAssocID="{E302C029-493E-4ADA-B034-C5C0A9B8CFC5}" presName="Accent" presStyleLbl="bgShp" presStyleIdx="3" presStyleCnt="6">
        <dgm:style>
          <a:lnRef idx="0">
            <a:scrgbClr r="0" g="0" b="0"/>
          </a:lnRef>
          <a:fillRef idx="0">
            <a:scrgbClr r="0" g="0" b="0"/>
          </a:fillRef>
          <a:effectRef idx="0">
            <a:scrgbClr r="0" g="0" b="0"/>
          </a:effectRef>
          <a:fontRef idx="minor">
            <a:schemeClr val="lt1"/>
          </a:fontRef>
        </dgm:style>
      </dgm:prSet>
      <dgm:spPr>
        <a:solidFill>
          <a:srgbClr val="E6E6E6"/>
        </a:solidFill>
        <a:ln>
          <a:noFill/>
        </a:ln>
      </dgm:spPr>
    </dgm:pt>
    <dgm:pt modelId="{3261FDAB-FFC3-4F51-9E7E-380129FDD9AE}" type="pres">
      <dgm:prSet presAssocID="{E302C029-493E-4ADA-B034-C5C0A9B8CFC5}" presName="Child4" presStyleLbl="node1" presStyleIdx="3" presStyleCnt="6">
        <dgm:presLayoutVars>
          <dgm:chMax val="0"/>
          <dgm:chPref val="0"/>
          <dgm:bulletEnabled val="1"/>
        </dgm:presLayoutVars>
      </dgm:prSet>
      <dgm:spPr/>
    </dgm:pt>
    <dgm:pt modelId="{E27CA2B4-2D07-43D5-91AF-CD6B2D85276B}" type="pres">
      <dgm:prSet presAssocID="{040CEF01-4E1A-469D-89D7-B0AF66684B0C}" presName="Accent5" presStyleCnt="0"/>
      <dgm:spPr/>
    </dgm:pt>
    <dgm:pt modelId="{D2CA18F8-0770-4B23-8500-FB3653FE236D}" type="pres">
      <dgm:prSet presAssocID="{040CEF01-4E1A-469D-89D7-B0AF66684B0C}" presName="Accent" presStyleLbl="bgShp" presStyleIdx="4" presStyleCnt="6"/>
      <dgm:spPr>
        <a:solidFill>
          <a:srgbClr val="E9D0FC"/>
        </a:solidFill>
      </dgm:spPr>
    </dgm:pt>
    <dgm:pt modelId="{EC280432-3657-4C7C-BB6A-22BF0595BEBE}" type="pres">
      <dgm:prSet presAssocID="{040CEF01-4E1A-469D-89D7-B0AF66684B0C}" presName="Child5" presStyleLbl="node1" presStyleIdx="4" presStyleCnt="6">
        <dgm:presLayoutVars>
          <dgm:chMax val="0"/>
          <dgm:chPref val="0"/>
          <dgm:bulletEnabled val="1"/>
        </dgm:presLayoutVars>
      </dgm:prSet>
      <dgm:spPr/>
    </dgm:pt>
    <dgm:pt modelId="{B31198C8-1549-4B0D-A481-D9F090567615}" type="pres">
      <dgm:prSet presAssocID="{0666B6A6-EE88-4794-B1A0-80263F52D57F}" presName="Accent6" presStyleCnt="0"/>
      <dgm:spPr/>
    </dgm:pt>
    <dgm:pt modelId="{123B2D7E-6B50-46DD-818A-75B6A4483124}" type="pres">
      <dgm:prSet presAssocID="{0666B6A6-EE88-4794-B1A0-80263F52D57F}" presName="Accent" presStyleLbl="bgShp" presStyleIdx="5" presStyleCnt="6"/>
      <dgm:spPr>
        <a:solidFill>
          <a:schemeClr val="bg2">
            <a:lumMod val="90000"/>
          </a:schemeClr>
        </a:solidFill>
      </dgm:spPr>
    </dgm:pt>
    <dgm:pt modelId="{F0DEB699-22A1-4A69-AB39-92DCDBFB1AA7}" type="pres">
      <dgm:prSet presAssocID="{0666B6A6-EE88-4794-B1A0-80263F52D57F}" presName="Child6" presStyleLbl="node1" presStyleIdx="5" presStyleCnt="6">
        <dgm:presLayoutVars>
          <dgm:chMax val="0"/>
          <dgm:chPref val="0"/>
          <dgm:bulletEnabled val="1"/>
        </dgm:presLayoutVars>
      </dgm:prSet>
      <dgm:spPr/>
    </dgm:pt>
  </dgm:ptLst>
  <dgm:cxnLst>
    <dgm:cxn modelId="{008F9D0C-DC39-49F6-A002-ABFDBB0EC65E}" srcId="{6E19BBCA-D619-47A5-8FFA-76F44598240B}" destId="{52CE5A3D-A908-4E12-AA43-FB846B6125D5}" srcOrd="0" destOrd="0" parTransId="{DAB3E7D1-5862-472D-882F-60712DFE06E2}" sibTransId="{0478BB16-F309-4041-B0B2-F7C7EC2F84BC}"/>
    <dgm:cxn modelId="{6486CC18-A8F5-4A51-AE9C-32B5EFF54F6B}" type="presOf" srcId="{6E19BBCA-D619-47A5-8FFA-76F44598240B}" destId="{0E20C932-8596-4C8A-86E9-FDDC383D18F4}" srcOrd="0" destOrd="0" presId="urn:microsoft.com/office/officeart/2011/layout/HexagonRadial"/>
    <dgm:cxn modelId="{92D4382C-3D7C-4F11-8D43-27F59D323953}" type="presOf" srcId="{040CEF01-4E1A-469D-89D7-B0AF66684B0C}" destId="{EC280432-3657-4C7C-BB6A-22BF0595BEBE}" srcOrd="0" destOrd="0" presId="urn:microsoft.com/office/officeart/2011/layout/HexagonRadial"/>
    <dgm:cxn modelId="{1C33A430-BE27-47FE-BBB6-3F934569F709}" srcId="{52CE5A3D-A908-4E12-AA43-FB846B6125D5}" destId="{9DEA76D4-FAED-4E55-93DA-24CC1B2C4EFA}" srcOrd="1" destOrd="0" parTransId="{CB13F83D-0BC7-4BDF-B47B-57035B23E6DC}" sibTransId="{DC2E0A6B-8F10-4F37-8EB6-22FAE041CBCD}"/>
    <dgm:cxn modelId="{7711A93D-1821-4E59-A405-9492D328195B}" srcId="{52CE5A3D-A908-4E12-AA43-FB846B6125D5}" destId="{DABFC3A8-DF23-478B-9FFC-DDE6EE580938}" srcOrd="0" destOrd="0" parTransId="{1D33A7E3-76C1-4935-A6B7-FA6A0BC0A615}" sibTransId="{FE3F1548-8F68-487B-95AA-3E4D93A36275}"/>
    <dgm:cxn modelId="{FC68094A-F33F-427C-8492-7764D4B5413D}" type="presOf" srcId="{9DEA76D4-FAED-4E55-93DA-24CC1B2C4EFA}" destId="{6B913284-0CA5-4149-A229-3774F640C40A}" srcOrd="0" destOrd="0" presId="urn:microsoft.com/office/officeart/2011/layout/HexagonRadial"/>
    <dgm:cxn modelId="{51ACBE4D-62D8-40C9-A9A5-4A7F3F0D1DC1}" srcId="{52CE5A3D-A908-4E12-AA43-FB846B6125D5}" destId="{992135FC-FCA2-4E89-BA15-96EF2815EEC0}" srcOrd="2" destOrd="0" parTransId="{8C79E4F8-ABE1-4B9F-A9E4-934860F48AA0}" sibTransId="{A91A90E8-AD28-4B28-860D-E3EECD90F561}"/>
    <dgm:cxn modelId="{E3C4EA53-1A8B-4214-8526-AD653E3BAE53}" type="presOf" srcId="{E302C029-493E-4ADA-B034-C5C0A9B8CFC5}" destId="{3261FDAB-FFC3-4F51-9E7E-380129FDD9AE}" srcOrd="0" destOrd="0" presId="urn:microsoft.com/office/officeart/2011/layout/HexagonRadial"/>
    <dgm:cxn modelId="{1DBA937E-BE5A-47E5-B850-B3E2D4C23CEE}" type="presOf" srcId="{DABFC3A8-DF23-478B-9FFC-DDE6EE580938}" destId="{FC22DE8E-E7BE-4D0F-9DB1-3047248828D5}" srcOrd="0" destOrd="0" presId="urn:microsoft.com/office/officeart/2011/layout/HexagonRadial"/>
    <dgm:cxn modelId="{0ACC9697-3E9D-45C0-83F6-E279A96B2DA4}" srcId="{52CE5A3D-A908-4E12-AA43-FB846B6125D5}" destId="{0666B6A6-EE88-4794-B1A0-80263F52D57F}" srcOrd="5" destOrd="0" parTransId="{C9773DE3-5B5F-4AA8-9849-EB9881FDD83F}" sibTransId="{D6C75B03-F8DB-432F-BE0B-43753894F898}"/>
    <dgm:cxn modelId="{DBA0FAA3-6F62-4B15-96F3-47601A8B7C4A}" srcId="{52CE5A3D-A908-4E12-AA43-FB846B6125D5}" destId="{E302C029-493E-4ADA-B034-C5C0A9B8CFC5}" srcOrd="3" destOrd="0" parTransId="{E6140E62-2B08-4E91-A391-F115A0C0FAE5}" sibTransId="{AEAF41A5-CFBA-45E8-9EB1-AA41F38490B0}"/>
    <dgm:cxn modelId="{89FC86B9-0D81-4D5E-BC5F-74922A4DFC0C}" srcId="{52CE5A3D-A908-4E12-AA43-FB846B6125D5}" destId="{040CEF01-4E1A-469D-89D7-B0AF66684B0C}" srcOrd="4" destOrd="0" parTransId="{CD878EC5-C33A-441D-8B72-4E9B5E71D0A7}" sibTransId="{3918AE60-1A3D-401E-8F28-CA8B967B19AB}"/>
    <dgm:cxn modelId="{3A0B53CA-1535-402E-9131-CE68B8EFDE1C}" type="presOf" srcId="{52CE5A3D-A908-4E12-AA43-FB846B6125D5}" destId="{4439D34A-B697-4C7C-B028-FCE18FAE6707}" srcOrd="0" destOrd="0" presId="urn:microsoft.com/office/officeart/2011/layout/HexagonRadial"/>
    <dgm:cxn modelId="{D9B961D3-C282-43FE-B62A-A2362271FB6D}" type="presOf" srcId="{0666B6A6-EE88-4794-B1A0-80263F52D57F}" destId="{F0DEB699-22A1-4A69-AB39-92DCDBFB1AA7}" srcOrd="0" destOrd="0" presId="urn:microsoft.com/office/officeart/2011/layout/HexagonRadial"/>
    <dgm:cxn modelId="{3B2AF3F4-5C42-46EB-B2A5-BBF6C21E7AFE}" type="presOf" srcId="{992135FC-FCA2-4E89-BA15-96EF2815EEC0}" destId="{C93A2266-393F-457C-89EB-9CBE6EE0E13A}" srcOrd="0" destOrd="0" presId="urn:microsoft.com/office/officeart/2011/layout/HexagonRadial"/>
    <dgm:cxn modelId="{D36FE793-8A76-405E-8074-822A436A548B}" type="presParOf" srcId="{0E20C932-8596-4C8A-86E9-FDDC383D18F4}" destId="{4439D34A-B697-4C7C-B028-FCE18FAE6707}" srcOrd="0" destOrd="0" presId="urn:microsoft.com/office/officeart/2011/layout/HexagonRadial"/>
    <dgm:cxn modelId="{E344DEC0-E3A8-4F68-AFB3-5611F033E39F}" type="presParOf" srcId="{0E20C932-8596-4C8A-86E9-FDDC383D18F4}" destId="{EC27ADD6-C260-416D-BE6C-0FDAD3CDE57C}" srcOrd="1" destOrd="0" presId="urn:microsoft.com/office/officeart/2011/layout/HexagonRadial"/>
    <dgm:cxn modelId="{1EC28B23-D38A-4978-98D8-179E28614801}" type="presParOf" srcId="{EC27ADD6-C260-416D-BE6C-0FDAD3CDE57C}" destId="{1C4299E5-D046-48DD-8BD9-6A5614BE40B8}" srcOrd="0" destOrd="0" presId="urn:microsoft.com/office/officeart/2011/layout/HexagonRadial"/>
    <dgm:cxn modelId="{465C0C4D-0B4B-4DD2-B81B-FEEDBBCB767A}" type="presParOf" srcId="{0E20C932-8596-4C8A-86E9-FDDC383D18F4}" destId="{FC22DE8E-E7BE-4D0F-9DB1-3047248828D5}" srcOrd="2" destOrd="0" presId="urn:microsoft.com/office/officeart/2011/layout/HexagonRadial"/>
    <dgm:cxn modelId="{415FFAB3-7F73-4521-B183-1071A6269E39}" type="presParOf" srcId="{0E20C932-8596-4C8A-86E9-FDDC383D18F4}" destId="{6C2FC792-79C9-43FE-86BC-1037DD5763EF}" srcOrd="3" destOrd="0" presId="urn:microsoft.com/office/officeart/2011/layout/HexagonRadial"/>
    <dgm:cxn modelId="{F4CD06C1-7065-4CBB-9663-EFB270CED827}" type="presParOf" srcId="{6C2FC792-79C9-43FE-86BC-1037DD5763EF}" destId="{638646D8-DCB2-4B33-9CB5-2CE880BAAFD6}" srcOrd="0" destOrd="0" presId="urn:microsoft.com/office/officeart/2011/layout/HexagonRadial"/>
    <dgm:cxn modelId="{7FAF3701-9337-4B95-89BD-4A3F0E417633}" type="presParOf" srcId="{0E20C932-8596-4C8A-86E9-FDDC383D18F4}" destId="{6B913284-0CA5-4149-A229-3774F640C40A}" srcOrd="4" destOrd="0" presId="urn:microsoft.com/office/officeart/2011/layout/HexagonRadial"/>
    <dgm:cxn modelId="{33ABE02A-0619-42CE-A192-14579A7E2E43}" type="presParOf" srcId="{0E20C932-8596-4C8A-86E9-FDDC383D18F4}" destId="{4FC7E766-AC60-498E-AB0F-9C840FB115E2}" srcOrd="5" destOrd="0" presId="urn:microsoft.com/office/officeart/2011/layout/HexagonRadial"/>
    <dgm:cxn modelId="{D0D42BEC-4164-4F1A-BA4D-0A9CFC6BDBF1}" type="presParOf" srcId="{4FC7E766-AC60-498E-AB0F-9C840FB115E2}" destId="{B3BC153A-B4B0-4512-AB9A-856FE11F085E}" srcOrd="0" destOrd="0" presId="urn:microsoft.com/office/officeart/2011/layout/HexagonRadial"/>
    <dgm:cxn modelId="{6C98BEA3-FF9A-40B9-9A1D-3687BED749F6}" type="presParOf" srcId="{0E20C932-8596-4C8A-86E9-FDDC383D18F4}" destId="{C93A2266-393F-457C-89EB-9CBE6EE0E13A}" srcOrd="6" destOrd="0" presId="urn:microsoft.com/office/officeart/2011/layout/HexagonRadial"/>
    <dgm:cxn modelId="{A0CF80D1-E2DA-46B4-9C8E-DF1B8AD2D321}" type="presParOf" srcId="{0E20C932-8596-4C8A-86E9-FDDC383D18F4}" destId="{1F0388D8-87A5-43A0-8DAE-C8339AB85945}" srcOrd="7" destOrd="0" presId="urn:microsoft.com/office/officeart/2011/layout/HexagonRadial"/>
    <dgm:cxn modelId="{B8DB7CCA-EA24-4591-A9F3-0579DA96F1BC}" type="presParOf" srcId="{1F0388D8-87A5-43A0-8DAE-C8339AB85945}" destId="{721A301A-2BDF-41B3-B5E6-B7127F064BD0}" srcOrd="0" destOrd="0" presId="urn:microsoft.com/office/officeart/2011/layout/HexagonRadial"/>
    <dgm:cxn modelId="{A684029A-50C6-4531-BFF8-D5BAC0E4E2F0}" type="presParOf" srcId="{0E20C932-8596-4C8A-86E9-FDDC383D18F4}" destId="{3261FDAB-FFC3-4F51-9E7E-380129FDD9AE}" srcOrd="8" destOrd="0" presId="urn:microsoft.com/office/officeart/2011/layout/HexagonRadial"/>
    <dgm:cxn modelId="{8B6A63A1-2C59-44BF-92E5-47182EB64ACA}" type="presParOf" srcId="{0E20C932-8596-4C8A-86E9-FDDC383D18F4}" destId="{E27CA2B4-2D07-43D5-91AF-CD6B2D85276B}" srcOrd="9" destOrd="0" presId="urn:microsoft.com/office/officeart/2011/layout/HexagonRadial"/>
    <dgm:cxn modelId="{A1C92EB0-6570-4A80-8001-A8FF1BA05C4F}" type="presParOf" srcId="{E27CA2B4-2D07-43D5-91AF-CD6B2D85276B}" destId="{D2CA18F8-0770-4B23-8500-FB3653FE236D}" srcOrd="0" destOrd="0" presId="urn:microsoft.com/office/officeart/2011/layout/HexagonRadial"/>
    <dgm:cxn modelId="{B62CF24A-5E85-48A4-A3EB-AAB2D99E4858}" type="presParOf" srcId="{0E20C932-8596-4C8A-86E9-FDDC383D18F4}" destId="{EC280432-3657-4C7C-BB6A-22BF0595BEBE}" srcOrd="10" destOrd="0" presId="urn:microsoft.com/office/officeart/2011/layout/HexagonRadial"/>
    <dgm:cxn modelId="{DF065B39-1EA1-411E-9709-DE084EF5EE35}" type="presParOf" srcId="{0E20C932-8596-4C8A-86E9-FDDC383D18F4}" destId="{B31198C8-1549-4B0D-A481-D9F090567615}" srcOrd="11" destOrd="0" presId="urn:microsoft.com/office/officeart/2011/layout/HexagonRadial"/>
    <dgm:cxn modelId="{04671165-B7BC-439D-BE50-9C0A2BE07C59}" type="presParOf" srcId="{B31198C8-1549-4B0D-A481-D9F090567615}" destId="{123B2D7E-6B50-46DD-818A-75B6A4483124}" srcOrd="0" destOrd="0" presId="urn:microsoft.com/office/officeart/2011/layout/HexagonRadial"/>
    <dgm:cxn modelId="{645988E4-9E56-4A62-BFB0-5F03C9356930}" type="presParOf" srcId="{0E20C932-8596-4C8A-86E9-FDDC383D18F4}" destId="{F0DEB699-22A1-4A69-AB39-92DCDBFB1AA7}" srcOrd="12" destOrd="0" presId="urn:microsoft.com/office/officeart/2011/layout/HexagonRadial"/>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7241A-C6BA-4826-B92A-1D30860634EE}">
      <dsp:nvSpPr>
        <dsp:cNvPr id="0" name=""/>
        <dsp:cNvSpPr/>
      </dsp:nvSpPr>
      <dsp:spPr>
        <a:xfrm>
          <a:off x="5176001" y="2772057"/>
          <a:ext cx="3290641" cy="3290641"/>
        </a:xfrm>
        <a:prstGeom prst="ellipse">
          <a:avLst/>
        </a:prstGeom>
        <a:solidFill>
          <a:srgbClr val="10238B"/>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r>
            <a:rPr lang="fr-CA" sz="5600" b="1" kern="1200" noProof="0">
              <a:solidFill>
                <a:schemeClr val="bg1"/>
              </a:solidFill>
              <a:cs typeface="Calibri" panose="020F0502020204030204"/>
            </a:rPr>
            <a:t>Projets doivent </a:t>
          </a:r>
          <a:endParaRPr lang="fr-CA" sz="5600" b="1" kern="1200" noProof="0">
            <a:solidFill>
              <a:schemeClr val="bg1"/>
            </a:solidFill>
          </a:endParaRPr>
        </a:p>
      </dsp:txBody>
      <dsp:txXfrm>
        <a:off x="5657904" y="3253960"/>
        <a:ext cx="2326835" cy="2326835"/>
      </dsp:txXfrm>
    </dsp:sp>
    <dsp:sp modelId="{282334EF-31F4-410B-B17E-14566D06B83D}">
      <dsp:nvSpPr>
        <dsp:cNvPr id="0" name=""/>
        <dsp:cNvSpPr/>
      </dsp:nvSpPr>
      <dsp:spPr>
        <a:xfrm rot="12194652">
          <a:off x="2349232" y="3146594"/>
          <a:ext cx="3085542" cy="25201"/>
        </a:xfrm>
        <a:custGeom>
          <a:avLst/>
          <a:gdLst/>
          <a:ahLst/>
          <a:cxnLst/>
          <a:rect l="0" t="0" r="0" b="0"/>
          <a:pathLst>
            <a:path>
              <a:moveTo>
                <a:pt x="0" y="12600"/>
              </a:moveTo>
              <a:lnTo>
                <a:pt x="3085542" y="1260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CA" sz="1100" b="1" kern="1200"/>
        </a:p>
      </dsp:txBody>
      <dsp:txXfrm rot="10800000">
        <a:off x="3814865" y="3082056"/>
        <a:ext cx="154277" cy="154277"/>
      </dsp:txXfrm>
    </dsp:sp>
    <dsp:sp modelId="{6D6D88E8-D26F-4FE0-A472-3E52A596B983}">
      <dsp:nvSpPr>
        <dsp:cNvPr id="0" name=""/>
        <dsp:cNvSpPr/>
      </dsp:nvSpPr>
      <dsp:spPr>
        <a:xfrm>
          <a:off x="182477" y="841288"/>
          <a:ext cx="2382527" cy="2472555"/>
        </a:xfrm>
        <a:prstGeom prst="ellipse">
          <a:avLst/>
        </a:prstGeom>
        <a:solidFill>
          <a:srgbClr val="0A8297"/>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CA" sz="2400" b="1" kern="1200" noProof="0">
              <a:solidFill>
                <a:schemeClr val="tx1"/>
              </a:solidFill>
              <a:cs typeface="Calibri" panose="020F0502020204030204"/>
            </a:rPr>
            <a:t>Être accessibles via un navigateur Web</a:t>
          </a:r>
        </a:p>
      </dsp:txBody>
      <dsp:txXfrm>
        <a:off x="531390" y="1203385"/>
        <a:ext cx="1684701" cy="1748361"/>
      </dsp:txXfrm>
    </dsp:sp>
    <dsp:sp modelId="{FEFE8FC1-5C50-4DC3-B0F9-9605A708AF9B}">
      <dsp:nvSpPr>
        <dsp:cNvPr id="0" name=""/>
        <dsp:cNvSpPr/>
      </dsp:nvSpPr>
      <dsp:spPr>
        <a:xfrm rot="17084471">
          <a:off x="7059492" y="2579494"/>
          <a:ext cx="484171" cy="25201"/>
        </a:xfrm>
        <a:custGeom>
          <a:avLst/>
          <a:gdLst/>
          <a:ahLst/>
          <a:cxnLst/>
          <a:rect l="0" t="0" r="0" b="0"/>
          <a:pathLst>
            <a:path>
              <a:moveTo>
                <a:pt x="0" y="12600"/>
              </a:moveTo>
              <a:lnTo>
                <a:pt x="484171" y="1260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b="1" kern="1200"/>
        </a:p>
      </dsp:txBody>
      <dsp:txXfrm>
        <a:off x="7289474" y="2579991"/>
        <a:ext cx="24208" cy="24208"/>
      </dsp:txXfrm>
    </dsp:sp>
    <dsp:sp modelId="{C862910B-5077-4349-8EC5-AF221B865EE6}">
      <dsp:nvSpPr>
        <dsp:cNvPr id="0" name=""/>
        <dsp:cNvSpPr/>
      </dsp:nvSpPr>
      <dsp:spPr>
        <a:xfrm>
          <a:off x="6519847" y="18739"/>
          <a:ext cx="2291049" cy="2381418"/>
        </a:xfrm>
        <a:prstGeom prst="ellipse">
          <a:avLst/>
        </a:prstGeom>
        <a:solidFill>
          <a:srgbClr val="A540F2"/>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CA" sz="2400" b="1" kern="1200" noProof="0">
              <a:solidFill>
                <a:schemeClr val="tx1"/>
              </a:solidFill>
              <a:cs typeface="Calibri" panose="020F0502020204030204"/>
            </a:rPr>
            <a:t>Offrir une expérience en ligne complète </a:t>
          </a:r>
        </a:p>
      </dsp:txBody>
      <dsp:txXfrm>
        <a:off x="6855363" y="367490"/>
        <a:ext cx="1620017" cy="1683916"/>
      </dsp:txXfrm>
    </dsp:sp>
    <dsp:sp modelId="{4C2CBF2F-F81D-4287-BEA0-973A6EC4608B}">
      <dsp:nvSpPr>
        <dsp:cNvPr id="0" name=""/>
        <dsp:cNvSpPr/>
      </dsp:nvSpPr>
      <dsp:spPr>
        <a:xfrm rot="20245764">
          <a:off x="8293557" y="3537415"/>
          <a:ext cx="1228971" cy="25201"/>
        </a:xfrm>
        <a:custGeom>
          <a:avLst/>
          <a:gdLst/>
          <a:ahLst/>
          <a:cxnLst/>
          <a:rect l="0" t="0" r="0" b="0"/>
          <a:pathLst>
            <a:path>
              <a:moveTo>
                <a:pt x="0" y="12600"/>
              </a:moveTo>
              <a:lnTo>
                <a:pt x="1228971" y="1260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b="1" kern="1200"/>
        </a:p>
      </dsp:txBody>
      <dsp:txXfrm>
        <a:off x="8877319" y="3519291"/>
        <a:ext cx="61448" cy="61448"/>
      </dsp:txXfrm>
    </dsp:sp>
    <dsp:sp modelId="{E2BE1A7D-6228-4BB2-95F3-E3E8AF10D814}">
      <dsp:nvSpPr>
        <dsp:cNvPr id="0" name=""/>
        <dsp:cNvSpPr/>
      </dsp:nvSpPr>
      <dsp:spPr>
        <a:xfrm>
          <a:off x="9367287" y="1359714"/>
          <a:ext cx="2824712" cy="2824712"/>
        </a:xfrm>
        <a:prstGeom prst="ellipse">
          <a:avLst/>
        </a:prstGeom>
        <a:solidFill>
          <a:srgbClr val="46CC7E"/>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CA" sz="2400" b="1" kern="1200" noProof="0">
              <a:solidFill>
                <a:schemeClr val="tx1"/>
              </a:solidFill>
              <a:cs typeface="Calibri" panose="020F0502020204030204"/>
            </a:rPr>
            <a:t>Être accessibles en tout lieu sans équipement spécialisé </a:t>
          </a:r>
        </a:p>
      </dsp:txBody>
      <dsp:txXfrm>
        <a:off x="9780956" y="1773383"/>
        <a:ext cx="1997374" cy="1997374"/>
      </dsp:txXfrm>
    </dsp:sp>
    <dsp:sp modelId="{7B18A4F2-EB5A-4761-AC6A-544E3F0CE852}">
      <dsp:nvSpPr>
        <dsp:cNvPr id="0" name=""/>
        <dsp:cNvSpPr/>
      </dsp:nvSpPr>
      <dsp:spPr>
        <a:xfrm rot="10525365">
          <a:off x="4597673" y="4559402"/>
          <a:ext cx="584506" cy="25201"/>
        </a:xfrm>
        <a:custGeom>
          <a:avLst/>
          <a:gdLst/>
          <a:ahLst/>
          <a:cxnLst/>
          <a:rect l="0" t="0" r="0" b="0"/>
          <a:pathLst>
            <a:path>
              <a:moveTo>
                <a:pt x="0" y="12600"/>
              </a:moveTo>
              <a:lnTo>
                <a:pt x="584506" y="126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p>
      </dsp:txBody>
      <dsp:txXfrm rot="10800000">
        <a:off x="4875314" y="4557390"/>
        <a:ext cx="29225" cy="29225"/>
      </dsp:txXfrm>
    </dsp:sp>
    <dsp:sp modelId="{3C5355A8-23F9-4272-A3B0-C9203538C594}">
      <dsp:nvSpPr>
        <dsp:cNvPr id="0" name=""/>
        <dsp:cNvSpPr/>
      </dsp:nvSpPr>
      <dsp:spPr>
        <a:xfrm>
          <a:off x="2214253" y="3496536"/>
          <a:ext cx="2388161" cy="2388161"/>
        </a:xfrm>
        <a:prstGeom prst="ellipse">
          <a:avLst/>
        </a:prstGeom>
        <a:solidFill>
          <a:srgbClr val="E51174"/>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CA" sz="2400" b="1" kern="1200" noProof="0">
              <a:solidFill>
                <a:schemeClr val="tx1"/>
              </a:solidFill>
              <a:cs typeface="Calibri" panose="020F0502020204030204"/>
            </a:rPr>
            <a:t>Être offerts en français et en anglais </a:t>
          </a:r>
        </a:p>
      </dsp:txBody>
      <dsp:txXfrm>
        <a:off x="2563991" y="3846274"/>
        <a:ext cx="1688685" cy="16886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7FCC0-FEE5-408A-BD2B-4CE8CD1F6D76}">
      <dsp:nvSpPr>
        <dsp:cNvPr id="0" name=""/>
        <dsp:cNvSpPr/>
      </dsp:nvSpPr>
      <dsp:spPr>
        <a:xfrm>
          <a:off x="0" y="930381"/>
          <a:ext cx="2736849" cy="1642109"/>
        </a:xfrm>
        <a:prstGeom prst="roundRect">
          <a:avLst/>
        </a:prstGeom>
        <a:solidFill>
          <a:srgbClr val="E51174"/>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fr-CA" sz="3500" b="1" kern="1200" noProof="0">
              <a:solidFill>
                <a:schemeClr val="bg1"/>
              </a:solidFill>
            </a:rPr>
            <a:t>Expositions virtuelles </a:t>
          </a:r>
        </a:p>
      </dsp:txBody>
      <dsp:txXfrm>
        <a:off x="80161" y="1010542"/>
        <a:ext cx="2576527" cy="1481787"/>
      </dsp:txXfrm>
    </dsp:sp>
    <dsp:sp modelId="{A053BD17-6185-47A8-97B1-D033221B2F2D}">
      <dsp:nvSpPr>
        <dsp:cNvPr id="0" name=""/>
        <dsp:cNvSpPr/>
      </dsp:nvSpPr>
      <dsp:spPr>
        <a:xfrm>
          <a:off x="3010534" y="930381"/>
          <a:ext cx="2736849" cy="1642109"/>
        </a:xfrm>
        <a:prstGeom prst="roundRect">
          <a:avLst/>
        </a:prstGeom>
        <a:solidFill>
          <a:srgbClr val="46CC7E"/>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fr-CA" sz="3500" b="1" kern="1200" noProof="0">
              <a:solidFill>
                <a:schemeClr val="tx1"/>
              </a:solidFill>
            </a:rPr>
            <a:t>Tournées virtuelles </a:t>
          </a:r>
        </a:p>
      </dsp:txBody>
      <dsp:txXfrm>
        <a:off x="3090695" y="1010542"/>
        <a:ext cx="2576527" cy="1481787"/>
      </dsp:txXfrm>
    </dsp:sp>
    <dsp:sp modelId="{4352B9C4-DB47-42E1-BBBA-DC7AF672265A}">
      <dsp:nvSpPr>
        <dsp:cNvPr id="0" name=""/>
        <dsp:cNvSpPr/>
      </dsp:nvSpPr>
      <dsp:spPr>
        <a:xfrm>
          <a:off x="6021069" y="930381"/>
          <a:ext cx="2736849" cy="1642109"/>
        </a:xfrm>
        <a:prstGeom prst="roundRect">
          <a:avLst/>
        </a:prstGeom>
        <a:solidFill>
          <a:srgbClr val="10238B"/>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fr-CA" sz="3500" b="1" kern="1200" noProof="0">
              <a:solidFill>
                <a:schemeClr val="bg1"/>
              </a:solidFill>
            </a:rPr>
            <a:t>Expériences immersives </a:t>
          </a:r>
        </a:p>
      </dsp:txBody>
      <dsp:txXfrm>
        <a:off x="6101230" y="1010542"/>
        <a:ext cx="2576527" cy="1481787"/>
      </dsp:txXfrm>
    </dsp:sp>
    <dsp:sp modelId="{D7AF6376-5CA2-491C-8482-B2DE8E0002A4}">
      <dsp:nvSpPr>
        <dsp:cNvPr id="0" name=""/>
        <dsp:cNvSpPr/>
      </dsp:nvSpPr>
      <dsp:spPr>
        <a:xfrm>
          <a:off x="0" y="2846176"/>
          <a:ext cx="2736849" cy="1642109"/>
        </a:xfrm>
        <a:prstGeom prst="roundRect">
          <a:avLst/>
        </a:prstGeom>
        <a:solidFill>
          <a:srgbClr val="0A8297"/>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fr-CA" sz="3500" b="1" i="0" kern="1200" noProof="0">
              <a:solidFill>
                <a:schemeClr val="tx1"/>
              </a:solidFill>
            </a:rPr>
            <a:t>Jeux en ligne</a:t>
          </a:r>
        </a:p>
      </dsp:txBody>
      <dsp:txXfrm>
        <a:off x="80161" y="2926337"/>
        <a:ext cx="2576527" cy="1481787"/>
      </dsp:txXfrm>
    </dsp:sp>
    <dsp:sp modelId="{8F500F7E-1099-4F9D-AF57-80CB90461C56}">
      <dsp:nvSpPr>
        <dsp:cNvPr id="0" name=""/>
        <dsp:cNvSpPr/>
      </dsp:nvSpPr>
      <dsp:spPr>
        <a:xfrm>
          <a:off x="3010534" y="2846176"/>
          <a:ext cx="2736849" cy="1642109"/>
        </a:xfrm>
        <a:prstGeom prst="roundRect">
          <a:avLst/>
        </a:prstGeom>
        <a:solidFill>
          <a:srgbClr val="0C0C0C"/>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fr-CA" sz="3500" b="1" kern="1200" noProof="0">
              <a:solidFill>
                <a:schemeClr val="bg1"/>
              </a:solidFill>
            </a:rPr>
            <a:t>Applications Web </a:t>
          </a:r>
        </a:p>
      </dsp:txBody>
      <dsp:txXfrm>
        <a:off x="3090695" y="2926337"/>
        <a:ext cx="2576527" cy="1481787"/>
      </dsp:txXfrm>
    </dsp:sp>
    <dsp:sp modelId="{37650D25-E8D5-49F0-AFF1-2D1B7F167D91}">
      <dsp:nvSpPr>
        <dsp:cNvPr id="0" name=""/>
        <dsp:cNvSpPr/>
      </dsp:nvSpPr>
      <dsp:spPr>
        <a:xfrm>
          <a:off x="6021069" y="2846176"/>
          <a:ext cx="2736849" cy="1642109"/>
        </a:xfrm>
        <a:prstGeom prst="roundRect">
          <a:avLst/>
        </a:prstGeom>
        <a:solidFill>
          <a:srgbClr val="A540F2"/>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fr-CA" sz="3500" b="1" kern="1200" noProof="0">
              <a:solidFill>
                <a:schemeClr val="tx1"/>
              </a:solidFill>
            </a:rPr>
            <a:t>Ressources éducatives </a:t>
          </a:r>
        </a:p>
      </dsp:txBody>
      <dsp:txXfrm>
        <a:off x="6101230" y="2926337"/>
        <a:ext cx="2576527" cy="14817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7FCC0-FEE5-408A-BD2B-4CE8CD1F6D76}">
      <dsp:nvSpPr>
        <dsp:cNvPr id="0" name=""/>
        <dsp:cNvSpPr/>
      </dsp:nvSpPr>
      <dsp:spPr>
        <a:xfrm>
          <a:off x="43036" y="2172"/>
          <a:ext cx="2432310" cy="1459386"/>
        </a:xfrm>
        <a:prstGeom prst="roundRect">
          <a:avLst/>
        </a:prstGeom>
        <a:solidFill>
          <a:srgbClr val="0A8297"/>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b="1" kern="1200" noProof="0">
              <a:solidFill>
                <a:schemeClr val="bg1"/>
              </a:solidFill>
            </a:rPr>
            <a:t>Sites Web institutionnels</a:t>
          </a:r>
        </a:p>
      </dsp:txBody>
      <dsp:txXfrm>
        <a:off x="114277" y="73413"/>
        <a:ext cx="2289828" cy="1316904"/>
      </dsp:txXfrm>
    </dsp:sp>
    <dsp:sp modelId="{ADAF400C-2679-43AD-BB7F-16B4856FFFCB}">
      <dsp:nvSpPr>
        <dsp:cNvPr id="0" name=""/>
        <dsp:cNvSpPr/>
      </dsp:nvSpPr>
      <dsp:spPr>
        <a:xfrm>
          <a:off x="2718577" y="2172"/>
          <a:ext cx="2432310" cy="1459386"/>
        </a:xfrm>
        <a:prstGeom prst="roundRect">
          <a:avLst/>
        </a:prstGeom>
        <a:solidFill>
          <a:srgbClr val="E51174"/>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b="1" kern="1200" noProof="0">
              <a:solidFill>
                <a:schemeClr val="tx1"/>
              </a:solidFill>
            </a:rPr>
            <a:t>Bases de données</a:t>
          </a:r>
          <a:endParaRPr lang="fr-CA" sz="3200" b="1" kern="1200" noProof="0">
            <a:solidFill>
              <a:schemeClr val="tx1"/>
            </a:solidFill>
          </a:endParaRPr>
        </a:p>
      </dsp:txBody>
      <dsp:txXfrm>
        <a:off x="2789818" y="73413"/>
        <a:ext cx="2289828" cy="1316904"/>
      </dsp:txXfrm>
    </dsp:sp>
    <dsp:sp modelId="{38CDF641-CB43-43CB-9A97-85160C56DBC5}">
      <dsp:nvSpPr>
        <dsp:cNvPr id="0" name=""/>
        <dsp:cNvSpPr/>
      </dsp:nvSpPr>
      <dsp:spPr>
        <a:xfrm>
          <a:off x="5394118" y="2172"/>
          <a:ext cx="2432310" cy="1459386"/>
        </a:xfrm>
        <a:prstGeom prst="roundRect">
          <a:avLst/>
        </a:prstGeom>
        <a:solidFill>
          <a:srgbClr val="10238B"/>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b="1" kern="1200" noProof="0">
              <a:solidFill>
                <a:schemeClr val="bg1"/>
              </a:solidFill>
            </a:rPr>
            <a:t>Numérisation de collections </a:t>
          </a:r>
        </a:p>
      </dsp:txBody>
      <dsp:txXfrm>
        <a:off x="5465359" y="73413"/>
        <a:ext cx="2289828" cy="1316904"/>
      </dsp:txXfrm>
    </dsp:sp>
    <dsp:sp modelId="{178AF7CE-7873-421D-A004-381710C1792E}">
      <dsp:nvSpPr>
        <dsp:cNvPr id="0" name=""/>
        <dsp:cNvSpPr/>
      </dsp:nvSpPr>
      <dsp:spPr>
        <a:xfrm>
          <a:off x="43036" y="1704789"/>
          <a:ext cx="2432310" cy="1459386"/>
        </a:xfrm>
        <a:prstGeom prst="roundRect">
          <a:avLst/>
        </a:prstGeom>
        <a:solidFill>
          <a:srgbClr val="46CC7E"/>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b="1" kern="1200" noProof="0">
              <a:solidFill>
                <a:schemeClr val="tx1"/>
              </a:solidFill>
            </a:rPr>
            <a:t>Présentations sur sites </a:t>
          </a:r>
        </a:p>
      </dsp:txBody>
      <dsp:txXfrm>
        <a:off x="114277" y="1776030"/>
        <a:ext cx="2289828" cy="1316904"/>
      </dsp:txXfrm>
    </dsp:sp>
    <dsp:sp modelId="{CE896DD3-495E-481E-BD7E-FE47971ED0ED}">
      <dsp:nvSpPr>
        <dsp:cNvPr id="0" name=""/>
        <dsp:cNvSpPr/>
      </dsp:nvSpPr>
      <dsp:spPr>
        <a:xfrm>
          <a:off x="2718577" y="1704789"/>
          <a:ext cx="2432310" cy="1459386"/>
        </a:xfrm>
        <a:prstGeom prst="roundRect">
          <a:avLst/>
        </a:prstGeom>
        <a:solidFill>
          <a:srgbClr val="10238B"/>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b="1" kern="1200" noProof="0">
              <a:solidFill>
                <a:schemeClr val="bg1"/>
              </a:solidFill>
            </a:rPr>
            <a:t>Répliques de produits existants </a:t>
          </a:r>
        </a:p>
      </dsp:txBody>
      <dsp:txXfrm>
        <a:off x="2789818" y="1776030"/>
        <a:ext cx="2289828" cy="1316904"/>
      </dsp:txXfrm>
    </dsp:sp>
    <dsp:sp modelId="{D7AF6376-5CA2-491C-8482-B2DE8E0002A4}">
      <dsp:nvSpPr>
        <dsp:cNvPr id="0" name=""/>
        <dsp:cNvSpPr/>
      </dsp:nvSpPr>
      <dsp:spPr>
        <a:xfrm>
          <a:off x="5394118" y="1704789"/>
          <a:ext cx="2432310" cy="1459386"/>
        </a:xfrm>
        <a:prstGeom prst="roundRect">
          <a:avLst/>
        </a:prstGeom>
        <a:solidFill>
          <a:srgbClr val="0A8297"/>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b="1" i="0" kern="1200" noProof="0">
              <a:solidFill>
                <a:schemeClr val="tx1"/>
              </a:solidFill>
            </a:rPr>
            <a:t>Livres photo </a:t>
          </a:r>
        </a:p>
      </dsp:txBody>
      <dsp:txXfrm>
        <a:off x="5465359" y="1776030"/>
        <a:ext cx="2289828" cy="1316904"/>
      </dsp:txXfrm>
    </dsp:sp>
    <dsp:sp modelId="{8F500F7E-1099-4F9D-AF57-80CB90461C56}">
      <dsp:nvSpPr>
        <dsp:cNvPr id="0" name=""/>
        <dsp:cNvSpPr/>
      </dsp:nvSpPr>
      <dsp:spPr>
        <a:xfrm>
          <a:off x="43036" y="3407406"/>
          <a:ext cx="2432310" cy="1459386"/>
        </a:xfrm>
        <a:prstGeom prst="roundRect">
          <a:avLst/>
        </a:prstGeom>
        <a:solidFill>
          <a:srgbClr val="E51174"/>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b="1" kern="1200" noProof="0">
              <a:solidFill>
                <a:schemeClr val="bg1"/>
              </a:solidFill>
            </a:rPr>
            <a:t>Applications natives </a:t>
          </a:r>
        </a:p>
      </dsp:txBody>
      <dsp:txXfrm>
        <a:off x="114277" y="3478647"/>
        <a:ext cx="2289828" cy="1316904"/>
      </dsp:txXfrm>
    </dsp:sp>
    <dsp:sp modelId="{D3253635-3232-4662-82C7-3003C9731970}">
      <dsp:nvSpPr>
        <dsp:cNvPr id="0" name=""/>
        <dsp:cNvSpPr/>
      </dsp:nvSpPr>
      <dsp:spPr>
        <a:xfrm>
          <a:off x="2718577" y="3407406"/>
          <a:ext cx="2432310" cy="1459386"/>
        </a:xfrm>
        <a:prstGeom prst="roundRect">
          <a:avLst/>
        </a:prstGeom>
        <a:solidFill>
          <a:srgbClr val="0A8297"/>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b="1" kern="1200" noProof="0">
              <a:solidFill>
                <a:schemeClr val="tx1"/>
              </a:solidFill>
            </a:rPr>
            <a:t>Éléments commerciaux</a:t>
          </a:r>
        </a:p>
      </dsp:txBody>
      <dsp:txXfrm>
        <a:off x="2789818" y="3478647"/>
        <a:ext cx="2289828" cy="1316904"/>
      </dsp:txXfrm>
    </dsp:sp>
    <dsp:sp modelId="{9BC8DDB1-0580-4880-80B5-D7A8ACAAFC13}">
      <dsp:nvSpPr>
        <dsp:cNvPr id="0" name=""/>
        <dsp:cNvSpPr/>
      </dsp:nvSpPr>
      <dsp:spPr>
        <a:xfrm>
          <a:off x="5394118" y="3407406"/>
          <a:ext cx="2432310" cy="1459386"/>
        </a:xfrm>
        <a:prstGeom prst="roundRect">
          <a:avLst/>
        </a:prstGeom>
        <a:solidFill>
          <a:srgbClr val="46CC7E"/>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b="1" kern="1200" noProof="0">
              <a:solidFill>
                <a:schemeClr val="tx1"/>
              </a:solidFill>
            </a:rPr>
            <a:t>RV / RA</a:t>
          </a:r>
        </a:p>
      </dsp:txBody>
      <dsp:txXfrm>
        <a:off x="5465359" y="3478647"/>
        <a:ext cx="2289828" cy="13169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E656E-1BDE-49E1-B3ED-B190B55E6998}">
      <dsp:nvSpPr>
        <dsp:cNvPr id="0" name=""/>
        <dsp:cNvSpPr/>
      </dsp:nvSpPr>
      <dsp:spPr>
        <a:xfrm>
          <a:off x="2237" y="21232"/>
          <a:ext cx="1775156" cy="1065093"/>
        </a:xfrm>
        <a:prstGeom prst="roundRect">
          <a:avLst/>
        </a:prstGeom>
        <a:solidFill>
          <a:srgbClr val="10238B"/>
        </a:solidFill>
        <a:ln>
          <a:noFill/>
        </a:ln>
        <a:effectLst/>
        <a:scene3d>
          <a:camera prst="orthographicFront"/>
          <a:lightRig rig="flat" dir="t"/>
        </a:scene3d>
        <a:sp3d/>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1" kern="1200" noProof="0">
              <a:solidFill>
                <a:schemeClr val="bg1"/>
              </a:solidFill>
              <a:latin typeface="+mn-lt"/>
            </a:rPr>
            <a:t>Gestionnaire de projet </a:t>
          </a:r>
        </a:p>
      </dsp:txBody>
      <dsp:txXfrm>
        <a:off x="54231" y="73226"/>
        <a:ext cx="1671168" cy="961105"/>
      </dsp:txXfrm>
    </dsp:sp>
    <dsp:sp modelId="{CFDB2F1B-9029-458E-8244-92515574C051}">
      <dsp:nvSpPr>
        <dsp:cNvPr id="0" name=""/>
        <dsp:cNvSpPr/>
      </dsp:nvSpPr>
      <dsp:spPr>
        <a:xfrm>
          <a:off x="1954909" y="21232"/>
          <a:ext cx="1775156" cy="1065093"/>
        </a:xfrm>
        <a:prstGeom prst="roundRect">
          <a:avLst/>
        </a:prstGeom>
        <a:solidFill>
          <a:srgbClr val="10238B"/>
        </a:solidFill>
        <a:ln>
          <a:noFill/>
        </a:ln>
        <a:effectLst/>
        <a:scene3d>
          <a:camera prst="orthographicFront"/>
          <a:lightRig rig="flat" dir="t"/>
        </a:scene3d>
        <a:sp3d/>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1" kern="1200" noProof="0">
              <a:solidFill>
                <a:schemeClr val="bg1"/>
              </a:solidFill>
              <a:latin typeface="+mn-lt"/>
            </a:rPr>
            <a:t>Conservateur et recherchiste </a:t>
          </a:r>
        </a:p>
      </dsp:txBody>
      <dsp:txXfrm>
        <a:off x="2006903" y="73226"/>
        <a:ext cx="1671168" cy="961105"/>
      </dsp:txXfrm>
    </dsp:sp>
    <dsp:sp modelId="{69D16AE8-A243-4C14-80CB-0C0883558D7E}">
      <dsp:nvSpPr>
        <dsp:cNvPr id="0" name=""/>
        <dsp:cNvSpPr/>
      </dsp:nvSpPr>
      <dsp:spPr>
        <a:xfrm>
          <a:off x="3907581" y="21232"/>
          <a:ext cx="1775156" cy="1065093"/>
        </a:xfrm>
        <a:prstGeom prst="roundRect">
          <a:avLst/>
        </a:prstGeom>
        <a:solidFill>
          <a:srgbClr val="10238B"/>
        </a:solidFill>
        <a:ln>
          <a:noFill/>
        </a:ln>
        <a:effectLst/>
        <a:scene3d>
          <a:camera prst="orthographicFront"/>
          <a:lightRig rig="flat" dir="t"/>
        </a:scene3d>
        <a:sp3d/>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1" kern="1200" noProof="0">
              <a:solidFill>
                <a:schemeClr val="bg1"/>
              </a:solidFill>
              <a:latin typeface="+mn-lt"/>
            </a:rPr>
            <a:t>Planificateur en  interprétation et éducateur </a:t>
          </a:r>
        </a:p>
      </dsp:txBody>
      <dsp:txXfrm>
        <a:off x="3959575" y="73226"/>
        <a:ext cx="1671168" cy="961105"/>
      </dsp:txXfrm>
    </dsp:sp>
    <dsp:sp modelId="{9D44B66C-173B-4E13-90DB-73EDF449721E}">
      <dsp:nvSpPr>
        <dsp:cNvPr id="0" name=""/>
        <dsp:cNvSpPr/>
      </dsp:nvSpPr>
      <dsp:spPr>
        <a:xfrm>
          <a:off x="5860253" y="21232"/>
          <a:ext cx="1775156" cy="1065093"/>
        </a:xfrm>
        <a:prstGeom prst="roundRect">
          <a:avLst/>
        </a:prstGeom>
        <a:solidFill>
          <a:srgbClr val="10238B"/>
        </a:solidFill>
        <a:ln>
          <a:noFill/>
        </a:ln>
        <a:effectLst/>
        <a:scene3d>
          <a:camera prst="orthographicFront"/>
          <a:lightRig rig="flat" dir="t"/>
        </a:scene3d>
        <a:sp3d/>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1" kern="1200" noProof="0">
              <a:solidFill>
                <a:schemeClr val="bg1"/>
              </a:solidFill>
              <a:latin typeface="+mn-lt"/>
            </a:rPr>
            <a:t>Rédacteur</a:t>
          </a:r>
        </a:p>
      </dsp:txBody>
      <dsp:txXfrm>
        <a:off x="5912247" y="73226"/>
        <a:ext cx="1671168" cy="961105"/>
      </dsp:txXfrm>
    </dsp:sp>
    <dsp:sp modelId="{EB720E97-E66F-4D61-AC6B-07E39B1D0196}">
      <dsp:nvSpPr>
        <dsp:cNvPr id="0" name=""/>
        <dsp:cNvSpPr/>
      </dsp:nvSpPr>
      <dsp:spPr>
        <a:xfrm>
          <a:off x="2237" y="1263841"/>
          <a:ext cx="1775156" cy="1065093"/>
        </a:xfrm>
        <a:prstGeom prst="roundRect">
          <a:avLst/>
        </a:prstGeom>
        <a:solidFill>
          <a:srgbClr val="10238B"/>
        </a:solidFill>
        <a:ln>
          <a:noFill/>
        </a:ln>
        <a:effectLst/>
        <a:scene3d>
          <a:camera prst="orthographicFront"/>
          <a:lightRig rig="flat" dir="t"/>
        </a:scene3d>
        <a:sp3d/>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1" kern="1200" noProof="0">
              <a:solidFill>
                <a:schemeClr val="bg1"/>
              </a:solidFill>
              <a:latin typeface="+mn-lt"/>
            </a:rPr>
            <a:t>Agence Web </a:t>
          </a:r>
        </a:p>
      </dsp:txBody>
      <dsp:txXfrm>
        <a:off x="54231" y="1315835"/>
        <a:ext cx="1671168" cy="961105"/>
      </dsp:txXfrm>
    </dsp:sp>
    <dsp:sp modelId="{79D18E18-DC5F-4323-BC2A-90D6C81D8C97}">
      <dsp:nvSpPr>
        <dsp:cNvPr id="0" name=""/>
        <dsp:cNvSpPr/>
      </dsp:nvSpPr>
      <dsp:spPr>
        <a:xfrm>
          <a:off x="1939004" y="1281053"/>
          <a:ext cx="1775156" cy="1065093"/>
        </a:xfrm>
        <a:prstGeom prst="roundRect">
          <a:avLst/>
        </a:prstGeom>
        <a:solidFill>
          <a:srgbClr val="10238B"/>
        </a:solidFill>
        <a:ln>
          <a:noFill/>
        </a:ln>
        <a:effectLst/>
        <a:scene3d>
          <a:camera prst="orthographicFront"/>
          <a:lightRig rig="flat" dir="t"/>
        </a:scene3d>
        <a:sp3d/>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1" kern="1200" noProof="0">
              <a:solidFill>
                <a:schemeClr val="bg1"/>
              </a:solidFill>
              <a:latin typeface="+mn-lt"/>
            </a:rPr>
            <a:t>Designer Web </a:t>
          </a:r>
        </a:p>
      </dsp:txBody>
      <dsp:txXfrm>
        <a:off x="1990998" y="1333047"/>
        <a:ext cx="1671168" cy="961105"/>
      </dsp:txXfrm>
    </dsp:sp>
    <dsp:sp modelId="{FEFA21B6-6AD6-4D7D-859C-4E30F0F4AAE8}">
      <dsp:nvSpPr>
        <dsp:cNvPr id="0" name=""/>
        <dsp:cNvSpPr/>
      </dsp:nvSpPr>
      <dsp:spPr>
        <a:xfrm>
          <a:off x="3907581" y="1263841"/>
          <a:ext cx="1775156" cy="1065093"/>
        </a:xfrm>
        <a:prstGeom prst="roundRect">
          <a:avLst/>
        </a:prstGeom>
        <a:solidFill>
          <a:srgbClr val="10238B"/>
        </a:solidFill>
        <a:ln>
          <a:noFill/>
        </a:ln>
        <a:effectLst/>
        <a:scene3d>
          <a:camera prst="orthographicFront"/>
          <a:lightRig rig="flat" dir="t"/>
        </a:scene3d>
        <a:sp3d/>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1" kern="1200" noProof="0">
              <a:solidFill>
                <a:schemeClr val="bg1"/>
              </a:solidFill>
              <a:latin typeface="+mn-lt"/>
            </a:rPr>
            <a:t>Graphiste</a:t>
          </a:r>
        </a:p>
      </dsp:txBody>
      <dsp:txXfrm>
        <a:off x="3959575" y="1315835"/>
        <a:ext cx="1671168" cy="961105"/>
      </dsp:txXfrm>
    </dsp:sp>
    <dsp:sp modelId="{19E9461F-DEDE-4FEB-94D0-2E7FAEF775E2}">
      <dsp:nvSpPr>
        <dsp:cNvPr id="0" name=""/>
        <dsp:cNvSpPr/>
      </dsp:nvSpPr>
      <dsp:spPr>
        <a:xfrm>
          <a:off x="5860253" y="1263841"/>
          <a:ext cx="1775156" cy="1065093"/>
        </a:xfrm>
        <a:prstGeom prst="roundRect">
          <a:avLst/>
        </a:prstGeom>
        <a:solidFill>
          <a:srgbClr val="10238B"/>
        </a:solidFill>
        <a:ln>
          <a:noFill/>
        </a:ln>
        <a:effectLst/>
        <a:scene3d>
          <a:camera prst="orthographicFront"/>
          <a:lightRig rig="flat" dir="t"/>
        </a:scene3d>
        <a:sp3d/>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1" kern="1200" noProof="0">
              <a:solidFill>
                <a:schemeClr val="bg1"/>
              </a:solidFill>
              <a:latin typeface="+mn-lt"/>
            </a:rPr>
            <a:t>Traducteur et réviseurs</a:t>
          </a:r>
        </a:p>
      </dsp:txBody>
      <dsp:txXfrm>
        <a:off x="5912247" y="1315835"/>
        <a:ext cx="1671168" cy="9611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406CC-41DA-4D3D-8D26-4F923C20486D}">
      <dsp:nvSpPr>
        <dsp:cNvPr id="0" name=""/>
        <dsp:cNvSpPr/>
      </dsp:nvSpPr>
      <dsp:spPr>
        <a:xfrm>
          <a:off x="3072" y="22443"/>
          <a:ext cx="1773291" cy="1063975"/>
        </a:xfrm>
        <a:prstGeom prst="roundRect">
          <a:avLst/>
        </a:prstGeom>
        <a:solidFill>
          <a:srgbClr val="A540F2"/>
        </a:solidFill>
        <a:ln>
          <a:noFill/>
        </a:ln>
        <a:effectLst/>
        <a:scene3d>
          <a:camera prst="orthographicFront"/>
          <a:lightRig rig="flat" dir="t"/>
        </a:scene3d>
        <a:sp3d/>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solidFill>
                <a:schemeClr val="tx1"/>
              </a:solidFill>
              <a:latin typeface="+mn-lt"/>
            </a:rPr>
            <a:t>Vidéographe</a:t>
          </a:r>
        </a:p>
      </dsp:txBody>
      <dsp:txXfrm>
        <a:off x="55011" y="74382"/>
        <a:ext cx="1669413" cy="960097"/>
      </dsp:txXfrm>
    </dsp:sp>
    <dsp:sp modelId="{39854BAF-D394-4014-9020-A1B65D036566}">
      <dsp:nvSpPr>
        <dsp:cNvPr id="0" name=""/>
        <dsp:cNvSpPr/>
      </dsp:nvSpPr>
      <dsp:spPr>
        <a:xfrm>
          <a:off x="1953693" y="22443"/>
          <a:ext cx="1773291" cy="1063975"/>
        </a:xfrm>
        <a:prstGeom prst="roundRect">
          <a:avLst/>
        </a:prstGeom>
        <a:solidFill>
          <a:srgbClr val="A540F2"/>
        </a:solidFill>
        <a:ln>
          <a:noFill/>
        </a:ln>
        <a:effectLst/>
        <a:scene3d>
          <a:camera prst="orthographicFront"/>
          <a:lightRig rig="flat" dir="t"/>
        </a:scene3d>
        <a:sp3d/>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solidFill>
                <a:schemeClr val="tx1"/>
              </a:solidFill>
              <a:latin typeface="+mn-lt"/>
            </a:rPr>
            <a:t>Photographe</a:t>
          </a:r>
        </a:p>
      </dsp:txBody>
      <dsp:txXfrm>
        <a:off x="2005632" y="74382"/>
        <a:ext cx="1669413" cy="960097"/>
      </dsp:txXfrm>
    </dsp:sp>
    <dsp:sp modelId="{8C054AFF-F477-4C9E-934E-C0B99D2A62D6}">
      <dsp:nvSpPr>
        <dsp:cNvPr id="0" name=""/>
        <dsp:cNvSpPr/>
      </dsp:nvSpPr>
      <dsp:spPr>
        <a:xfrm>
          <a:off x="3904314" y="22443"/>
          <a:ext cx="1773291" cy="1063975"/>
        </a:xfrm>
        <a:prstGeom prst="roundRect">
          <a:avLst/>
        </a:prstGeom>
        <a:solidFill>
          <a:srgbClr val="A540F2"/>
        </a:solidFill>
        <a:ln>
          <a:noFill/>
        </a:ln>
        <a:effectLst/>
        <a:scene3d>
          <a:camera prst="orthographicFront"/>
          <a:lightRig rig="flat" dir="t"/>
        </a:scene3d>
        <a:sp3d/>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solidFill>
                <a:schemeClr val="tx1"/>
              </a:solidFill>
              <a:latin typeface="+mn-lt"/>
            </a:rPr>
            <a:t>Ingénieur son </a:t>
          </a:r>
        </a:p>
      </dsp:txBody>
      <dsp:txXfrm>
        <a:off x="3956253" y="74382"/>
        <a:ext cx="1669413" cy="960097"/>
      </dsp:txXfrm>
    </dsp:sp>
    <dsp:sp modelId="{A121974F-A733-4CCF-9144-4792E8F7DD5A}">
      <dsp:nvSpPr>
        <dsp:cNvPr id="0" name=""/>
        <dsp:cNvSpPr/>
      </dsp:nvSpPr>
      <dsp:spPr>
        <a:xfrm>
          <a:off x="5854935" y="22443"/>
          <a:ext cx="1779640" cy="1063975"/>
        </a:xfrm>
        <a:prstGeom prst="roundRect">
          <a:avLst/>
        </a:prstGeom>
        <a:solidFill>
          <a:srgbClr val="A540F2"/>
        </a:solidFill>
        <a:ln>
          <a:noFill/>
        </a:ln>
        <a:effectLst/>
        <a:scene3d>
          <a:camera prst="orthographicFront"/>
          <a:lightRig rig="flat" dir="t"/>
        </a:scene3d>
        <a:sp3d/>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a:solidFill>
                <a:schemeClr val="tx1"/>
              </a:solidFill>
              <a:latin typeface="+mn-lt"/>
              <a:ea typeface="Calibri" panose="020F0502020204030204" pitchFamily="34" charset="0"/>
              <a:cs typeface="Calibri" panose="020F0502020204030204" pitchFamily="34" charset="0"/>
            </a:rPr>
            <a:t>Communautés représentées </a:t>
          </a:r>
          <a:endParaRPr lang="en-CA" sz="1800" b="1" kern="1200">
            <a:solidFill>
              <a:schemeClr val="tx1"/>
            </a:solidFill>
            <a:latin typeface="+mn-lt"/>
            <a:ea typeface="Calibri" panose="020F0502020204030204" pitchFamily="34" charset="0"/>
            <a:cs typeface="Calibri" panose="020F0502020204030204" pitchFamily="34" charset="0"/>
          </a:endParaRPr>
        </a:p>
      </dsp:txBody>
      <dsp:txXfrm>
        <a:off x="5906874" y="74382"/>
        <a:ext cx="1675762" cy="960097"/>
      </dsp:txXfrm>
    </dsp:sp>
    <dsp:sp modelId="{6EAD8317-1EA4-4B60-AA42-0872A7CE1D37}">
      <dsp:nvSpPr>
        <dsp:cNvPr id="0" name=""/>
        <dsp:cNvSpPr/>
      </dsp:nvSpPr>
      <dsp:spPr>
        <a:xfrm>
          <a:off x="6246" y="1263748"/>
          <a:ext cx="1773291" cy="1063975"/>
        </a:xfrm>
        <a:prstGeom prst="roundRect">
          <a:avLst/>
        </a:prstGeom>
        <a:solidFill>
          <a:srgbClr val="A540F2"/>
        </a:solidFill>
        <a:ln>
          <a:noFill/>
        </a:ln>
        <a:effectLst/>
        <a:scene3d>
          <a:camera prst="orthographicFront"/>
          <a:lightRig rig="flat" dir="t"/>
        </a:scene3d>
        <a:sp3d/>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solidFill>
                <a:schemeClr val="tx1"/>
              </a:solidFill>
              <a:latin typeface="+mn-lt"/>
              <a:ea typeface="Calibri" panose="020F0502020204030204" pitchFamily="34" charset="0"/>
              <a:cs typeface="Calibri" panose="020F0502020204030204" pitchFamily="34" charset="0"/>
            </a:rPr>
            <a:t>Spécialiste d’interactifs numériques</a:t>
          </a:r>
          <a:endParaRPr lang="en-US" sz="2000" b="1" kern="1200">
            <a:latin typeface="+mn-lt"/>
            <a:ea typeface="Calibri" panose="020F0502020204030204" pitchFamily="34" charset="0"/>
            <a:cs typeface="Calibri" panose="020F0502020204030204" pitchFamily="34" charset="0"/>
          </a:endParaRPr>
        </a:p>
      </dsp:txBody>
      <dsp:txXfrm>
        <a:off x="58185" y="1315687"/>
        <a:ext cx="1669413" cy="960097"/>
      </dsp:txXfrm>
    </dsp:sp>
    <dsp:sp modelId="{D46A2CE5-9120-4AE1-A15A-008EF0CBC28B}">
      <dsp:nvSpPr>
        <dsp:cNvPr id="0" name=""/>
        <dsp:cNvSpPr/>
      </dsp:nvSpPr>
      <dsp:spPr>
        <a:xfrm>
          <a:off x="1956867" y="1263748"/>
          <a:ext cx="1773291" cy="1063975"/>
        </a:xfrm>
        <a:prstGeom prst="roundRect">
          <a:avLst/>
        </a:prstGeom>
        <a:solidFill>
          <a:srgbClr val="A540F2"/>
        </a:solidFill>
        <a:ln>
          <a:noFill/>
        </a:ln>
        <a:effectLst/>
        <a:scene3d>
          <a:camera prst="orthographicFront"/>
          <a:lightRig rig="flat" dir="t"/>
        </a:scene3d>
        <a:sp3d/>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solidFill>
                <a:schemeClr val="tx1"/>
              </a:solidFill>
              <a:latin typeface="+mn-lt"/>
            </a:rPr>
            <a:t>Spécialiste des tests utilisateurs </a:t>
          </a:r>
        </a:p>
      </dsp:txBody>
      <dsp:txXfrm>
        <a:off x="2008806" y="1315687"/>
        <a:ext cx="1669413" cy="960097"/>
      </dsp:txXfrm>
    </dsp:sp>
    <dsp:sp modelId="{5EFFAB88-0050-4125-B8EA-0ABBDA9B5850}">
      <dsp:nvSpPr>
        <dsp:cNvPr id="0" name=""/>
        <dsp:cNvSpPr/>
      </dsp:nvSpPr>
      <dsp:spPr>
        <a:xfrm>
          <a:off x="3907488" y="1263748"/>
          <a:ext cx="1773291" cy="1063975"/>
        </a:xfrm>
        <a:prstGeom prst="roundRect">
          <a:avLst/>
        </a:prstGeom>
        <a:solidFill>
          <a:srgbClr val="A540F2"/>
        </a:solidFill>
        <a:ln>
          <a:noFill/>
        </a:ln>
        <a:effectLst/>
        <a:scene3d>
          <a:camera prst="orthographicFront"/>
          <a:lightRig rig="flat" dir="t"/>
        </a:scene3d>
        <a:sp3d/>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solidFill>
                <a:schemeClr val="tx1"/>
              </a:solidFill>
              <a:latin typeface="+mn-lt"/>
            </a:rPr>
            <a:t>Partenaires</a:t>
          </a:r>
        </a:p>
      </dsp:txBody>
      <dsp:txXfrm>
        <a:off x="3959427" y="1315687"/>
        <a:ext cx="1669413" cy="960097"/>
      </dsp:txXfrm>
    </dsp:sp>
    <dsp:sp modelId="{B633C353-82B1-4CB0-9EFA-423065D1B392}">
      <dsp:nvSpPr>
        <dsp:cNvPr id="0" name=""/>
        <dsp:cNvSpPr/>
      </dsp:nvSpPr>
      <dsp:spPr>
        <a:xfrm>
          <a:off x="5858109" y="1263748"/>
          <a:ext cx="1773291" cy="1063975"/>
        </a:xfrm>
        <a:prstGeom prst="roundRect">
          <a:avLst/>
        </a:prstGeom>
        <a:solidFill>
          <a:srgbClr val="A540F2"/>
        </a:solidFill>
        <a:ln>
          <a:noFill/>
        </a:ln>
        <a:effectLst/>
        <a:scene3d>
          <a:camera prst="orthographicFront"/>
          <a:lightRig rig="flat" dir="t"/>
        </a:scene3d>
        <a:sp3d/>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n-lt"/>
            </a:rPr>
            <a:t>Spécialiste d’engagement des communautés </a:t>
          </a:r>
          <a:endParaRPr lang="en-CA" sz="2000" b="1" kern="1200">
            <a:solidFill>
              <a:schemeClr val="tx1"/>
            </a:solidFill>
            <a:latin typeface="+mn-lt"/>
          </a:endParaRPr>
        </a:p>
      </dsp:txBody>
      <dsp:txXfrm>
        <a:off x="5910048" y="1315687"/>
        <a:ext cx="1669413" cy="9600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2C707-8E8E-4E84-AA3E-25FE0586C5BE}">
      <dsp:nvSpPr>
        <dsp:cNvPr id="0" name=""/>
        <dsp:cNvSpPr/>
      </dsp:nvSpPr>
      <dsp:spPr>
        <a:xfrm>
          <a:off x="280943" y="2665"/>
          <a:ext cx="2046401" cy="1370894"/>
        </a:xfrm>
        <a:prstGeom prst="roundRect">
          <a:avLst>
            <a:gd name="adj" fmla="val 10000"/>
          </a:avLst>
        </a:prstGeom>
        <a:solidFill>
          <a:srgbClr val="10238B"/>
        </a:solidFill>
        <a:ln w="19050" cap="flat" cmpd="sng" algn="ctr">
          <a:no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97155" tIns="64770" rIns="97155" bIns="64770" numCol="1" spcCol="1270" anchor="ctr" anchorCtr="0">
          <a:noAutofit/>
        </a:bodyPr>
        <a:lstStyle/>
        <a:p>
          <a:pPr marL="0" lvl="0" indent="0" algn="ctr" defTabSz="2266950">
            <a:lnSpc>
              <a:spcPct val="90000"/>
            </a:lnSpc>
            <a:spcBef>
              <a:spcPct val="0"/>
            </a:spcBef>
            <a:spcAft>
              <a:spcPct val="35000"/>
            </a:spcAft>
            <a:buNone/>
          </a:pPr>
          <a:r>
            <a:rPr lang="fr-CA" sz="5100" b="1" kern="1200" noProof="0"/>
            <a:t>Établir</a:t>
          </a:r>
          <a:r>
            <a:rPr lang="en-US" sz="5100" b="1" kern="1200"/>
            <a:t> </a:t>
          </a:r>
          <a:endParaRPr lang="en-CA" sz="5100" b="1" kern="1200"/>
        </a:p>
      </dsp:txBody>
      <dsp:txXfrm>
        <a:off x="321095" y="42817"/>
        <a:ext cx="1966097" cy="1290590"/>
      </dsp:txXfrm>
    </dsp:sp>
    <dsp:sp modelId="{9362B8A0-16C5-4D6B-A67D-15FA59F666EA}">
      <dsp:nvSpPr>
        <dsp:cNvPr id="0" name=""/>
        <dsp:cNvSpPr/>
      </dsp:nvSpPr>
      <dsp:spPr>
        <a:xfrm>
          <a:off x="485583" y="1373559"/>
          <a:ext cx="204640" cy="648569"/>
        </a:xfrm>
        <a:custGeom>
          <a:avLst/>
          <a:gdLst/>
          <a:ahLst/>
          <a:cxnLst/>
          <a:rect l="0" t="0" r="0" b="0"/>
          <a:pathLst>
            <a:path>
              <a:moveTo>
                <a:pt x="0" y="0"/>
              </a:moveTo>
              <a:lnTo>
                <a:pt x="0" y="648569"/>
              </a:lnTo>
              <a:lnTo>
                <a:pt x="204640" y="6485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191FF0-9C08-42BC-ACBE-0DD280DC90A4}">
      <dsp:nvSpPr>
        <dsp:cNvPr id="0" name=""/>
        <dsp:cNvSpPr/>
      </dsp:nvSpPr>
      <dsp:spPr>
        <a:xfrm>
          <a:off x="690223" y="1589749"/>
          <a:ext cx="1383615" cy="864759"/>
        </a:xfrm>
        <a:prstGeom prst="roundRect">
          <a:avLst>
            <a:gd name="adj" fmla="val 10000"/>
          </a:avLst>
        </a:prstGeom>
        <a:solidFill>
          <a:srgbClr val="46CC7E"/>
        </a:solidFill>
        <a:ln w="19050" cap="flat" cmpd="sng" algn="ctr">
          <a:no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fr-CA" sz="2100" b="1" kern="1200" noProof="0"/>
            <a:t>Tâches</a:t>
          </a:r>
        </a:p>
      </dsp:txBody>
      <dsp:txXfrm>
        <a:off x="715551" y="1615077"/>
        <a:ext cx="1332959" cy="814103"/>
      </dsp:txXfrm>
    </dsp:sp>
    <dsp:sp modelId="{68BB30EC-EB9E-4726-A4D3-BBADA6C633EC}">
      <dsp:nvSpPr>
        <dsp:cNvPr id="0" name=""/>
        <dsp:cNvSpPr/>
      </dsp:nvSpPr>
      <dsp:spPr>
        <a:xfrm>
          <a:off x="485583" y="1373559"/>
          <a:ext cx="204640" cy="1729519"/>
        </a:xfrm>
        <a:custGeom>
          <a:avLst/>
          <a:gdLst/>
          <a:ahLst/>
          <a:cxnLst/>
          <a:rect l="0" t="0" r="0" b="0"/>
          <a:pathLst>
            <a:path>
              <a:moveTo>
                <a:pt x="0" y="0"/>
              </a:moveTo>
              <a:lnTo>
                <a:pt x="0" y="1729519"/>
              </a:lnTo>
              <a:lnTo>
                <a:pt x="204640" y="17295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785EF2-A60B-4061-AA72-DAEE5FA00C08}">
      <dsp:nvSpPr>
        <dsp:cNvPr id="0" name=""/>
        <dsp:cNvSpPr/>
      </dsp:nvSpPr>
      <dsp:spPr>
        <a:xfrm>
          <a:off x="690223" y="2670699"/>
          <a:ext cx="1383615" cy="864759"/>
        </a:xfrm>
        <a:prstGeom prst="roundRect">
          <a:avLst>
            <a:gd name="adj" fmla="val 10000"/>
          </a:avLst>
        </a:prstGeom>
        <a:solidFill>
          <a:srgbClr val="46CC7E"/>
        </a:solidFill>
        <a:ln w="19050" cap="flat" cmpd="sng" algn="ctr">
          <a:no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CA" sz="2100" b="1" kern="1200"/>
            <a:t>Temps  </a:t>
          </a:r>
        </a:p>
      </dsp:txBody>
      <dsp:txXfrm>
        <a:off x="715551" y="2696027"/>
        <a:ext cx="1332959" cy="814103"/>
      </dsp:txXfrm>
    </dsp:sp>
    <dsp:sp modelId="{7AF9AAC5-ADB7-42B5-B96E-1916D7B3F171}">
      <dsp:nvSpPr>
        <dsp:cNvPr id="0" name=""/>
        <dsp:cNvSpPr/>
      </dsp:nvSpPr>
      <dsp:spPr>
        <a:xfrm>
          <a:off x="485583" y="1373559"/>
          <a:ext cx="204640" cy="2810468"/>
        </a:xfrm>
        <a:custGeom>
          <a:avLst/>
          <a:gdLst/>
          <a:ahLst/>
          <a:cxnLst/>
          <a:rect l="0" t="0" r="0" b="0"/>
          <a:pathLst>
            <a:path>
              <a:moveTo>
                <a:pt x="0" y="0"/>
              </a:moveTo>
              <a:lnTo>
                <a:pt x="0" y="2810468"/>
              </a:lnTo>
              <a:lnTo>
                <a:pt x="204640" y="28104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84E44D-A81B-48C4-A827-9851F6B7EEEC}">
      <dsp:nvSpPr>
        <dsp:cNvPr id="0" name=""/>
        <dsp:cNvSpPr/>
      </dsp:nvSpPr>
      <dsp:spPr>
        <a:xfrm>
          <a:off x="690223" y="3751648"/>
          <a:ext cx="1383615" cy="864759"/>
        </a:xfrm>
        <a:prstGeom prst="roundRect">
          <a:avLst>
            <a:gd name="adj" fmla="val 10000"/>
          </a:avLst>
        </a:prstGeom>
        <a:solidFill>
          <a:srgbClr val="46CC7E"/>
        </a:solidFill>
        <a:ln w="19050" cap="flat" cmpd="sng" algn="ctr">
          <a:no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fr-CA" sz="2100" b="1" kern="1200" noProof="0"/>
            <a:t>Ressources </a:t>
          </a:r>
        </a:p>
      </dsp:txBody>
      <dsp:txXfrm>
        <a:off x="715551" y="3776976"/>
        <a:ext cx="1332959" cy="8141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2C707-8E8E-4E84-AA3E-25FE0586C5BE}">
      <dsp:nvSpPr>
        <dsp:cNvPr id="0" name=""/>
        <dsp:cNvSpPr/>
      </dsp:nvSpPr>
      <dsp:spPr>
        <a:xfrm>
          <a:off x="68056" y="827"/>
          <a:ext cx="1944176" cy="972088"/>
        </a:xfrm>
        <a:prstGeom prst="roundRect">
          <a:avLst>
            <a:gd name="adj" fmla="val 10000"/>
          </a:avLst>
        </a:prstGeom>
        <a:solidFill>
          <a:srgbClr val="10238B"/>
        </a:solidFill>
        <a:ln w="19050" cap="flat" cmpd="sng" algn="ctr">
          <a:no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CA" sz="3000" b="1" kern="1200"/>
            <a:t>Assurez-vous</a:t>
          </a:r>
        </a:p>
      </dsp:txBody>
      <dsp:txXfrm>
        <a:off x="96527" y="29298"/>
        <a:ext cx="1887234" cy="915146"/>
      </dsp:txXfrm>
    </dsp:sp>
    <dsp:sp modelId="{9362B8A0-16C5-4D6B-A67D-15FA59F666EA}">
      <dsp:nvSpPr>
        <dsp:cNvPr id="0" name=""/>
        <dsp:cNvSpPr/>
      </dsp:nvSpPr>
      <dsp:spPr>
        <a:xfrm>
          <a:off x="262473" y="972915"/>
          <a:ext cx="194417" cy="729066"/>
        </a:xfrm>
        <a:custGeom>
          <a:avLst/>
          <a:gdLst/>
          <a:ahLst/>
          <a:cxnLst/>
          <a:rect l="0" t="0" r="0" b="0"/>
          <a:pathLst>
            <a:path>
              <a:moveTo>
                <a:pt x="0" y="0"/>
              </a:moveTo>
              <a:lnTo>
                <a:pt x="0" y="729066"/>
              </a:lnTo>
              <a:lnTo>
                <a:pt x="194417" y="7290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191FF0-9C08-42BC-ACBE-0DD280DC90A4}">
      <dsp:nvSpPr>
        <dsp:cNvPr id="0" name=""/>
        <dsp:cNvSpPr/>
      </dsp:nvSpPr>
      <dsp:spPr>
        <a:xfrm>
          <a:off x="456891" y="1215937"/>
          <a:ext cx="1555341" cy="972088"/>
        </a:xfrm>
        <a:prstGeom prst="roundRect">
          <a:avLst>
            <a:gd name="adj" fmla="val 10000"/>
          </a:avLst>
        </a:prstGeom>
        <a:solidFill>
          <a:srgbClr val="46CC7E"/>
        </a:solidFill>
        <a:ln w="19050" cap="flat" cmpd="sng" algn="ctr">
          <a:no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rtl="0">
            <a:lnSpc>
              <a:spcPct val="90000"/>
            </a:lnSpc>
            <a:spcBef>
              <a:spcPct val="0"/>
            </a:spcBef>
            <a:spcAft>
              <a:spcPct val="35000"/>
            </a:spcAft>
            <a:buNone/>
          </a:pPr>
          <a:r>
            <a:rPr lang="en-US" sz="2200" b="1" kern="1200">
              <a:latin typeface="Calibri" panose="020F0502020204030204" pitchFamily="34" charset="0"/>
              <a:cs typeface="Calibri" panose="020F0502020204030204" pitchFamily="34" charset="0"/>
            </a:rPr>
            <a:t>Définir vos couts </a:t>
          </a:r>
          <a:endParaRPr lang="en-CA" sz="2200" b="1" kern="1200">
            <a:latin typeface="Calibri" panose="020F0502020204030204" pitchFamily="34" charset="0"/>
            <a:cs typeface="Calibri" panose="020F0502020204030204" pitchFamily="34" charset="0"/>
          </a:endParaRPr>
        </a:p>
      </dsp:txBody>
      <dsp:txXfrm>
        <a:off x="485362" y="1244408"/>
        <a:ext cx="1498399" cy="915146"/>
      </dsp:txXfrm>
    </dsp:sp>
    <dsp:sp modelId="{A024CDC7-3AD4-4533-8125-B8E1511A1FB5}">
      <dsp:nvSpPr>
        <dsp:cNvPr id="0" name=""/>
        <dsp:cNvSpPr/>
      </dsp:nvSpPr>
      <dsp:spPr>
        <a:xfrm>
          <a:off x="262473" y="972915"/>
          <a:ext cx="194417" cy="1944176"/>
        </a:xfrm>
        <a:custGeom>
          <a:avLst/>
          <a:gdLst/>
          <a:ahLst/>
          <a:cxnLst/>
          <a:rect l="0" t="0" r="0" b="0"/>
          <a:pathLst>
            <a:path>
              <a:moveTo>
                <a:pt x="0" y="0"/>
              </a:moveTo>
              <a:lnTo>
                <a:pt x="0" y="1944176"/>
              </a:lnTo>
              <a:lnTo>
                <a:pt x="194417" y="19441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862427-1915-4F9E-BB9A-4057F2E16B12}">
      <dsp:nvSpPr>
        <dsp:cNvPr id="0" name=""/>
        <dsp:cNvSpPr/>
      </dsp:nvSpPr>
      <dsp:spPr>
        <a:xfrm>
          <a:off x="456891" y="2431047"/>
          <a:ext cx="1555341" cy="972088"/>
        </a:xfrm>
        <a:prstGeom prst="roundRect">
          <a:avLst>
            <a:gd name="adj" fmla="val 10000"/>
          </a:avLst>
        </a:prstGeom>
        <a:solidFill>
          <a:srgbClr val="46CC7E"/>
        </a:solidFill>
        <a:ln w="19050" cap="flat" cmpd="sng" algn="ctr">
          <a:no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rtl="0">
            <a:lnSpc>
              <a:spcPct val="90000"/>
            </a:lnSpc>
            <a:spcBef>
              <a:spcPct val="0"/>
            </a:spcBef>
            <a:spcAft>
              <a:spcPct val="35000"/>
            </a:spcAft>
            <a:buNone/>
          </a:pPr>
          <a:r>
            <a:rPr lang="en-US" sz="2200" b="1" kern="1200">
              <a:latin typeface="+mn-lt"/>
            </a:rPr>
            <a:t>Obtenir des estimations</a:t>
          </a:r>
          <a:endParaRPr lang="en-CA" sz="2200" b="1" kern="1200">
            <a:latin typeface="Calibri" panose="020F0502020204030204" pitchFamily="34" charset="0"/>
            <a:cs typeface="Calibri" panose="020F0502020204030204" pitchFamily="34" charset="0"/>
          </a:endParaRPr>
        </a:p>
      </dsp:txBody>
      <dsp:txXfrm>
        <a:off x="485362" y="2459518"/>
        <a:ext cx="1498399" cy="915146"/>
      </dsp:txXfrm>
    </dsp:sp>
    <dsp:sp modelId="{7AF9AAC5-ADB7-42B5-B96E-1916D7B3F171}">
      <dsp:nvSpPr>
        <dsp:cNvPr id="0" name=""/>
        <dsp:cNvSpPr/>
      </dsp:nvSpPr>
      <dsp:spPr>
        <a:xfrm>
          <a:off x="262473" y="972915"/>
          <a:ext cx="194417" cy="3159286"/>
        </a:xfrm>
        <a:custGeom>
          <a:avLst/>
          <a:gdLst/>
          <a:ahLst/>
          <a:cxnLst/>
          <a:rect l="0" t="0" r="0" b="0"/>
          <a:pathLst>
            <a:path>
              <a:moveTo>
                <a:pt x="0" y="0"/>
              </a:moveTo>
              <a:lnTo>
                <a:pt x="0" y="3159286"/>
              </a:lnTo>
              <a:lnTo>
                <a:pt x="194417" y="31592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84E44D-A81B-48C4-A827-9851F6B7EEEC}">
      <dsp:nvSpPr>
        <dsp:cNvPr id="0" name=""/>
        <dsp:cNvSpPr/>
      </dsp:nvSpPr>
      <dsp:spPr>
        <a:xfrm>
          <a:off x="456891" y="3646157"/>
          <a:ext cx="1555341" cy="972088"/>
        </a:xfrm>
        <a:prstGeom prst="roundRect">
          <a:avLst>
            <a:gd name="adj" fmla="val 10000"/>
          </a:avLst>
        </a:prstGeom>
        <a:solidFill>
          <a:srgbClr val="46CC7E"/>
        </a:solidFill>
        <a:ln w="19050" cap="flat" cmpd="sng" algn="ctr">
          <a:no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CA" sz="2200" b="1" kern="1200"/>
            <a:t>Confirmer le budget</a:t>
          </a:r>
        </a:p>
      </dsp:txBody>
      <dsp:txXfrm>
        <a:off x="485362" y="3674628"/>
        <a:ext cx="1498399" cy="9151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9D34A-B697-4C7C-B028-FCE18FAE6707}">
      <dsp:nvSpPr>
        <dsp:cNvPr id="0" name=""/>
        <dsp:cNvSpPr/>
      </dsp:nvSpPr>
      <dsp:spPr>
        <a:xfrm>
          <a:off x="2117009" y="2108041"/>
          <a:ext cx="2455893" cy="2124447"/>
        </a:xfrm>
        <a:prstGeom prst="hexagon">
          <a:avLst/>
        </a:prstGeom>
        <a:solidFill>
          <a:srgbClr val="10238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CA" sz="2100" kern="1200" noProof="0"/>
            <a:t>Proposition géniale</a:t>
          </a:r>
        </a:p>
      </dsp:txBody>
      <dsp:txXfrm>
        <a:off x="2498704" y="2438223"/>
        <a:ext cx="1692503" cy="1464083"/>
      </dsp:txXfrm>
    </dsp:sp>
    <dsp:sp modelId="{638646D8-DCB2-4B33-9CB5-2CE880BAAFD6}">
      <dsp:nvSpPr>
        <dsp:cNvPr id="0" name=""/>
        <dsp:cNvSpPr/>
      </dsp:nvSpPr>
      <dsp:spPr>
        <a:xfrm>
          <a:off x="3673071" y="969564"/>
          <a:ext cx="981018" cy="845277"/>
        </a:xfrm>
        <a:prstGeom prst="hexagon">
          <a:avLst>
            <a:gd name="adj" fmla="val 28900"/>
            <a:gd name="vf" fmla="val 115470"/>
          </a:avLst>
        </a:prstGeom>
        <a:solidFill>
          <a:srgbClr val="A9EEF9"/>
        </a:solidFill>
        <a:ln>
          <a:noFill/>
        </a:ln>
        <a:effectLst/>
      </dsp:spPr>
      <dsp:style>
        <a:lnRef idx="0">
          <a:scrgbClr r="0" g="0" b="0"/>
        </a:lnRef>
        <a:fillRef idx="1">
          <a:scrgbClr r="0" g="0" b="0"/>
        </a:fillRef>
        <a:effectRef idx="0">
          <a:scrgbClr r="0" g="0" b="0"/>
        </a:effectRef>
        <a:fontRef idx="minor"/>
      </dsp:style>
    </dsp:sp>
    <dsp:sp modelId="{FC22DE8E-E7BE-4D0F-9DB1-3047248828D5}">
      <dsp:nvSpPr>
        <dsp:cNvPr id="0" name=""/>
        <dsp:cNvSpPr/>
      </dsp:nvSpPr>
      <dsp:spPr>
        <a:xfrm>
          <a:off x="2284404" y="0"/>
          <a:ext cx="2130781" cy="1843376"/>
        </a:xfrm>
        <a:prstGeom prst="hexagon">
          <a:avLst>
            <a:gd name="adj" fmla="val 28570"/>
            <a:gd name="vf" fmla="val 115470"/>
          </a:avLst>
        </a:prstGeom>
        <a:solidFill>
          <a:srgbClr val="0A829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CA" sz="2100" kern="1200" noProof="0">
              <a:solidFill>
                <a:schemeClr val="bg1"/>
              </a:solidFill>
            </a:rPr>
            <a:t>Sujet et pertinence</a:t>
          </a:r>
        </a:p>
      </dsp:txBody>
      <dsp:txXfrm>
        <a:off x="2637520" y="305487"/>
        <a:ext cx="1424549" cy="1232402"/>
      </dsp:txXfrm>
    </dsp:sp>
    <dsp:sp modelId="{B3BC153A-B4B0-4512-AB9A-856FE11F085E}">
      <dsp:nvSpPr>
        <dsp:cNvPr id="0" name=""/>
        <dsp:cNvSpPr/>
      </dsp:nvSpPr>
      <dsp:spPr>
        <a:xfrm>
          <a:off x="4817996" y="2549782"/>
          <a:ext cx="981018" cy="845277"/>
        </a:xfrm>
        <a:prstGeom prst="hexagon">
          <a:avLst>
            <a:gd name="adj" fmla="val 28900"/>
            <a:gd name="vf" fmla="val 115470"/>
          </a:avLst>
        </a:prstGeom>
        <a:solidFill>
          <a:srgbClr val="FAB8D7"/>
        </a:solidFill>
        <a:ln>
          <a:noFill/>
        </a:ln>
        <a:effectLst/>
      </dsp:spPr>
      <dsp:style>
        <a:lnRef idx="0">
          <a:scrgbClr r="0" g="0" b="0"/>
        </a:lnRef>
        <a:fillRef idx="1">
          <a:scrgbClr r="0" g="0" b="0"/>
        </a:fillRef>
        <a:effectRef idx="0">
          <a:scrgbClr r="0" g="0" b="0"/>
        </a:effectRef>
        <a:fontRef idx="minor"/>
      </dsp:style>
    </dsp:sp>
    <dsp:sp modelId="{6B913284-0CA5-4149-A229-3774F640C40A}">
      <dsp:nvSpPr>
        <dsp:cNvPr id="0" name=""/>
        <dsp:cNvSpPr/>
      </dsp:nvSpPr>
      <dsp:spPr>
        <a:xfrm>
          <a:off x="4238578" y="1133800"/>
          <a:ext cx="2130781" cy="1843376"/>
        </a:xfrm>
        <a:prstGeom prst="hexagon">
          <a:avLst>
            <a:gd name="adj" fmla="val 28570"/>
            <a:gd name="vf" fmla="val 115470"/>
          </a:avLst>
        </a:prstGeom>
        <a:solidFill>
          <a:srgbClr val="E51174"/>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CA" sz="2100" kern="1200" noProof="0">
              <a:solidFill>
                <a:schemeClr val="bg1"/>
              </a:solidFill>
            </a:rPr>
            <a:t>Public cible et impacts </a:t>
          </a:r>
          <a:endParaRPr lang="fr-CA" sz="2100" kern="1200" noProof="0"/>
        </a:p>
      </dsp:txBody>
      <dsp:txXfrm>
        <a:off x="4591694" y="1439287"/>
        <a:ext cx="1424549" cy="1232402"/>
      </dsp:txXfrm>
    </dsp:sp>
    <dsp:sp modelId="{721A301A-2BDF-41B3-B5E6-B7127F064BD0}">
      <dsp:nvSpPr>
        <dsp:cNvPr id="0" name=""/>
        <dsp:cNvSpPr/>
      </dsp:nvSpPr>
      <dsp:spPr>
        <a:xfrm>
          <a:off x="4022657" y="4333552"/>
          <a:ext cx="981018" cy="845277"/>
        </a:xfrm>
        <a:prstGeom prst="hexagon">
          <a:avLst>
            <a:gd name="adj" fmla="val 28900"/>
            <a:gd name="vf" fmla="val 115470"/>
          </a:avLst>
        </a:prstGeom>
        <a:solidFill>
          <a:srgbClr val="E6E6E6"/>
        </a:solidFill>
        <a:ln>
          <a:noFill/>
        </a:ln>
        <a:effectLst/>
      </dsp:spPr>
      <dsp:style>
        <a:lnRef idx="0">
          <a:scrgbClr r="0" g="0" b="0"/>
        </a:lnRef>
        <a:fillRef idx="0">
          <a:scrgbClr r="0" g="0" b="0"/>
        </a:fillRef>
        <a:effectRef idx="0">
          <a:scrgbClr r="0" g="0" b="0"/>
        </a:effectRef>
        <a:fontRef idx="minor">
          <a:schemeClr val="lt1"/>
        </a:fontRef>
      </dsp:style>
    </dsp:sp>
    <dsp:sp modelId="{C93A2266-393F-457C-89EB-9CBE6EE0E13A}">
      <dsp:nvSpPr>
        <dsp:cNvPr id="0" name=""/>
        <dsp:cNvSpPr/>
      </dsp:nvSpPr>
      <dsp:spPr>
        <a:xfrm>
          <a:off x="4238578" y="3362719"/>
          <a:ext cx="2130781" cy="1843376"/>
        </a:xfrm>
        <a:prstGeom prst="hexagon">
          <a:avLst>
            <a:gd name="adj" fmla="val 28570"/>
            <a:gd name="vf" fmla="val 115470"/>
          </a:avLst>
        </a:prstGeom>
        <a:solidFill>
          <a:schemeClr val="bg1"/>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CA" sz="2100" kern="1200" noProof="0">
              <a:solidFill>
                <a:schemeClr val="tx1"/>
              </a:solidFill>
            </a:rPr>
            <a:t>Expérience utilisateur </a:t>
          </a:r>
        </a:p>
      </dsp:txBody>
      <dsp:txXfrm>
        <a:off x="4591694" y="3668206"/>
        <a:ext cx="1424549" cy="1232402"/>
      </dsp:txXfrm>
    </dsp:sp>
    <dsp:sp modelId="{D2CA18F8-0770-4B23-8500-FB3653FE236D}">
      <dsp:nvSpPr>
        <dsp:cNvPr id="0" name=""/>
        <dsp:cNvSpPr/>
      </dsp:nvSpPr>
      <dsp:spPr>
        <a:xfrm>
          <a:off x="2049733" y="4518714"/>
          <a:ext cx="981018" cy="845277"/>
        </a:xfrm>
        <a:prstGeom prst="hexagon">
          <a:avLst>
            <a:gd name="adj" fmla="val 28900"/>
            <a:gd name="vf" fmla="val 115470"/>
          </a:avLst>
        </a:prstGeom>
        <a:solidFill>
          <a:srgbClr val="E9D0FC"/>
        </a:solidFill>
        <a:ln>
          <a:noFill/>
        </a:ln>
        <a:effectLst/>
      </dsp:spPr>
      <dsp:style>
        <a:lnRef idx="0">
          <a:scrgbClr r="0" g="0" b="0"/>
        </a:lnRef>
        <a:fillRef idx="1">
          <a:scrgbClr r="0" g="0" b="0"/>
        </a:fillRef>
        <a:effectRef idx="0">
          <a:scrgbClr r="0" g="0" b="0"/>
        </a:effectRef>
        <a:fontRef idx="minor"/>
      </dsp:style>
    </dsp:sp>
    <dsp:sp modelId="{3261FDAB-FFC3-4F51-9E7E-380129FDD9AE}">
      <dsp:nvSpPr>
        <dsp:cNvPr id="0" name=""/>
        <dsp:cNvSpPr/>
      </dsp:nvSpPr>
      <dsp:spPr>
        <a:xfrm>
          <a:off x="2284404" y="4497788"/>
          <a:ext cx="2130781" cy="1843376"/>
        </a:xfrm>
        <a:prstGeom prst="hexagon">
          <a:avLst>
            <a:gd name="adj" fmla="val 28570"/>
            <a:gd name="vf" fmla="val 115470"/>
          </a:avLst>
        </a:prstGeom>
        <a:solidFill>
          <a:srgbClr val="A540F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CA" sz="2100" kern="1200" noProof="0">
              <a:solidFill>
                <a:schemeClr val="bg1"/>
              </a:solidFill>
            </a:rPr>
            <a:t>Accessibilité</a:t>
          </a:r>
        </a:p>
      </dsp:txBody>
      <dsp:txXfrm>
        <a:off x="2637520" y="4803275"/>
        <a:ext cx="1424549" cy="1232402"/>
      </dsp:txXfrm>
    </dsp:sp>
    <dsp:sp modelId="{123B2D7E-6B50-46DD-818A-75B6A4483124}">
      <dsp:nvSpPr>
        <dsp:cNvPr id="0" name=""/>
        <dsp:cNvSpPr/>
      </dsp:nvSpPr>
      <dsp:spPr>
        <a:xfrm>
          <a:off x="886059" y="2939129"/>
          <a:ext cx="981018" cy="845277"/>
        </a:xfrm>
        <a:prstGeom prst="hexagon">
          <a:avLst>
            <a:gd name="adj" fmla="val 28900"/>
            <a:gd name="vf" fmla="val 115470"/>
          </a:avLst>
        </a:prstGeom>
        <a:solidFill>
          <a:schemeClr val="bg2">
            <a:lumMod val="90000"/>
          </a:schemeClr>
        </a:solidFill>
        <a:ln>
          <a:noFill/>
        </a:ln>
        <a:effectLst/>
      </dsp:spPr>
      <dsp:style>
        <a:lnRef idx="0">
          <a:scrgbClr r="0" g="0" b="0"/>
        </a:lnRef>
        <a:fillRef idx="1">
          <a:scrgbClr r="0" g="0" b="0"/>
        </a:fillRef>
        <a:effectRef idx="0">
          <a:scrgbClr r="0" g="0" b="0"/>
        </a:effectRef>
        <a:fontRef idx="minor"/>
      </dsp:style>
    </dsp:sp>
    <dsp:sp modelId="{EC280432-3657-4C7C-BB6A-22BF0595BEBE}">
      <dsp:nvSpPr>
        <dsp:cNvPr id="0" name=""/>
        <dsp:cNvSpPr/>
      </dsp:nvSpPr>
      <dsp:spPr>
        <a:xfrm>
          <a:off x="321157" y="3363988"/>
          <a:ext cx="2130781" cy="1843376"/>
        </a:xfrm>
        <a:prstGeom prst="hexagon">
          <a:avLst>
            <a:gd name="adj" fmla="val 28570"/>
            <a:gd name="vf" fmla="val 115470"/>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CA" sz="2100" kern="1200" noProof="0"/>
            <a:t>Équipe de rêve </a:t>
          </a:r>
          <a:endParaRPr lang="fr-CA" sz="2100" kern="1200" noProof="0">
            <a:solidFill>
              <a:schemeClr val="tx1"/>
            </a:solidFill>
          </a:endParaRPr>
        </a:p>
      </dsp:txBody>
      <dsp:txXfrm>
        <a:off x="674273" y="3669475"/>
        <a:ext cx="1424549" cy="1232402"/>
      </dsp:txXfrm>
    </dsp:sp>
    <dsp:sp modelId="{F0DEB699-22A1-4A69-AB39-92DCDBFB1AA7}">
      <dsp:nvSpPr>
        <dsp:cNvPr id="0" name=""/>
        <dsp:cNvSpPr/>
      </dsp:nvSpPr>
      <dsp:spPr>
        <a:xfrm>
          <a:off x="321157" y="1131263"/>
          <a:ext cx="2130781" cy="1843376"/>
        </a:xfrm>
        <a:prstGeom prst="hexagon">
          <a:avLst>
            <a:gd name="adj" fmla="val 28570"/>
            <a:gd name="vf" fmla="val 115470"/>
          </a:avLst>
        </a:prstGeom>
        <a:solidFill>
          <a:srgbClr val="46CC7E"/>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CA" sz="2100" kern="1200" noProof="0">
              <a:solidFill>
                <a:schemeClr val="tx1"/>
              </a:solidFill>
            </a:rPr>
            <a:t>Budget et calendrier </a:t>
          </a:r>
        </a:p>
      </dsp:txBody>
      <dsp:txXfrm>
        <a:off x="674273" y="1436750"/>
        <a:ext cx="1424549" cy="123240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45473E-1A37-45E9-AAF0-C2271F5176EE}" type="datetimeFigureOut">
              <a:rPr lang="en-CA" smtClean="0"/>
              <a:t>2023-09-01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AEA0D0-9356-4176-95B5-22B763160A35}" type="slidenum">
              <a:rPr lang="en-CA" smtClean="0"/>
              <a:t>‹#›</a:t>
            </a:fld>
            <a:endParaRPr lang="en-CA"/>
          </a:p>
        </p:txBody>
      </p:sp>
    </p:spTree>
    <p:extLst>
      <p:ext uri="{BB962C8B-B14F-4D97-AF65-F5344CB8AC3E}">
        <p14:creationId xmlns:p14="http://schemas.microsoft.com/office/powerpoint/2010/main" val="3583832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forms.office.com/r/tCcxy33uUa"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museesnumeriques.ca/financement/projets-numeriques/"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digitalmuseums.ca/funding/digital-projects/?tab=proposal-questions-tips"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mailto:propositions@museesnumeriques.ca" TargetMode="External"/><Relationship Id="rId5" Type="http://schemas.openxmlformats.org/officeDocument/2006/relationships/hyperlink" Target="https://www.museesnumeriques.ca/aide/faq/" TargetMode="External"/><Relationship Id="rId4" Type="http://schemas.openxmlformats.org/officeDocument/2006/relationships/hyperlink" Target="https://www.museesnumeriques.ca/financement/projets-numeriques/?tab=questions-et-astuces"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nc-dmc.smapply.c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propositions@museesnumeriques.c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i="1" noProof="0"/>
              <a:t>LEAH</a:t>
            </a:r>
          </a:p>
          <a:p>
            <a:pPr marL="171450" indent="-171450">
              <a:buFont typeface="Arial" panose="020B0604020202020204" pitchFamily="34" charset="0"/>
              <a:buChar char="•"/>
            </a:pPr>
            <a:r>
              <a:rPr lang="fr-FR" sz="1200" i="0" noProof="0"/>
              <a:t>Bonjour, je m'appelle </a:t>
            </a:r>
            <a:r>
              <a:rPr lang="fr-FR" sz="1200" b="1" i="0" noProof="0"/>
              <a:t>Leah Resnick</a:t>
            </a:r>
            <a:r>
              <a:rPr lang="fr-FR" sz="1200" i="0" noProof="0"/>
              <a:t>. Je suis la directrice de Musées numériques Canada</a:t>
            </a:r>
          </a:p>
          <a:p>
            <a:pPr marL="171450" indent="-171450">
              <a:buFont typeface="Arial" panose="020B0604020202020204" pitchFamily="34" charset="0"/>
              <a:buChar char="•"/>
            </a:pPr>
            <a:r>
              <a:rPr lang="fr-FR" sz="1200" b="1" i="0" noProof="0"/>
              <a:t>DESCRIPTION POUR L'ACCESSIBILITÉ</a:t>
            </a:r>
            <a:r>
              <a:rPr lang="fr-FR" b="1"/>
              <a:t> </a:t>
            </a:r>
            <a:r>
              <a:rPr lang="fr-FR" sz="1200" b="1" i="0" noProof="0"/>
              <a:t> : </a:t>
            </a:r>
            <a:r>
              <a:rPr lang="fr-FR" sz="1200" i="0" noProof="0"/>
              <a:t>Je suis une femme caucasienne d'origine juive, italienne et coloniale, </a:t>
            </a:r>
            <a:r>
              <a:rPr lang="fr-FR"/>
              <a:t>mon pronom est </a:t>
            </a:r>
            <a:r>
              <a:rPr lang="fr-CA"/>
              <a:t>elle.</a:t>
            </a:r>
            <a:endParaRPr lang="fr-CA" sz="1200" i="0" noProof="0">
              <a:cs typeface="Calibri"/>
            </a:endParaRPr>
          </a:p>
          <a:p>
            <a:pPr marL="0" indent="0">
              <a:buFont typeface="Arial" panose="020B0604020202020204" pitchFamily="34" charset="0"/>
              <a:buNone/>
            </a:pPr>
            <a:endParaRPr lang="fr-FR" sz="1200" i="0" noProof="0"/>
          </a:p>
          <a:p>
            <a:pPr marL="171450" indent="-171450">
              <a:buFont typeface="Arial" panose="020B0604020202020204" pitchFamily="34" charset="0"/>
              <a:buChar char="•"/>
            </a:pPr>
            <a:r>
              <a:rPr lang="fr-FR" sz="1200" i="0" noProof="0"/>
              <a:t>Bienvenue à la séance d'information sur les </a:t>
            </a:r>
            <a:r>
              <a:rPr lang="fr-FR" sz="1200" b="1" i="0" noProof="0"/>
              <a:t>projets numériques</a:t>
            </a:r>
            <a:r>
              <a:rPr lang="fr-FR" sz="1200" i="0" noProof="0"/>
              <a:t>. Nous allons attendre quelques minutes d’ici à ce que tout le monde se joigne à nous.</a:t>
            </a:r>
          </a:p>
          <a:p>
            <a:pPr marL="0" indent="0">
              <a:buFont typeface="Arial" panose="020B0604020202020204" pitchFamily="34" charset="0"/>
              <a:buNone/>
            </a:pPr>
            <a:endParaRPr lang="fr-FR" sz="1200" i="0" noProof="0"/>
          </a:p>
          <a:p>
            <a:pPr marL="171450" indent="-171450">
              <a:buFont typeface="Arial" panose="020B0604020202020204" pitchFamily="34" charset="0"/>
              <a:buChar char="•"/>
            </a:pPr>
            <a:r>
              <a:rPr lang="fr-FR" sz="1200" i="0" noProof="0"/>
              <a:t>La présentation durera environ 45 minutes et sera suivie d'une période de questions-réponses de 15 minutes.</a:t>
            </a:r>
          </a:p>
          <a:p>
            <a:pPr marL="171450" indent="-171450">
              <a:buFont typeface="Arial" panose="020B0604020202020204" pitchFamily="34" charset="0"/>
              <a:buChar char="•"/>
            </a:pPr>
            <a:r>
              <a:rPr lang="fr-FR" sz="1200" i="0" noProof="0"/>
              <a:t>Nous vous proposons une présentation très riche en informations:</a:t>
            </a:r>
          </a:p>
          <a:p>
            <a:pPr marL="0" indent="0">
              <a:buFont typeface="Arial" panose="020B0604020202020204" pitchFamily="34" charset="0"/>
              <a:buNone/>
            </a:pPr>
            <a:endParaRPr lang="fr-FR" sz="1200" i="1" noProof="0"/>
          </a:p>
          <a:p>
            <a:pPr marL="457200" indent="-457200">
              <a:lnSpc>
                <a:spcPct val="100000"/>
              </a:lnSpc>
              <a:buFont typeface="Arial" panose="020B0604020202020204" pitchFamily="34" charset="0"/>
              <a:buChar char="•"/>
            </a:pPr>
            <a:r>
              <a:rPr lang="fr-CA" sz="1200">
                <a:cs typeface="Calibri"/>
              </a:rPr>
              <a:t>Survol des volets </a:t>
            </a:r>
          </a:p>
          <a:p>
            <a:pPr marL="457200" indent="-457200">
              <a:lnSpc>
                <a:spcPct val="100000"/>
              </a:lnSpc>
              <a:buFont typeface="Arial" panose="020B0604020202020204" pitchFamily="34" charset="0"/>
              <a:buChar char="•"/>
            </a:pPr>
            <a:r>
              <a:rPr lang="fr-CA" sz="1200">
                <a:cs typeface="Calibri"/>
              </a:rPr>
              <a:t>Admissibilité: organisations et projets</a:t>
            </a:r>
          </a:p>
          <a:p>
            <a:pPr marL="457200" indent="-457200">
              <a:lnSpc>
                <a:spcPct val="100000"/>
              </a:lnSpc>
              <a:buFont typeface="Arial" panose="020B0604020202020204" pitchFamily="34" charset="0"/>
              <a:buChar char="•"/>
            </a:pPr>
            <a:r>
              <a:rPr lang="fr-CA" sz="1200">
                <a:cs typeface="Calibri"/>
              </a:rPr>
              <a:t>Accéder au financement de MNC </a:t>
            </a:r>
          </a:p>
          <a:p>
            <a:pPr marL="457200" indent="-457200">
              <a:lnSpc>
                <a:spcPct val="100000"/>
              </a:lnSpc>
              <a:buFont typeface="Arial" panose="020B0604020202020204" pitchFamily="34" charset="0"/>
              <a:buChar char="•"/>
            </a:pPr>
            <a:r>
              <a:rPr lang="fr-CA" sz="1200">
                <a:cs typeface="Calibri"/>
              </a:rPr>
              <a:t>Astuces pour répondre aux questions </a:t>
            </a:r>
          </a:p>
          <a:p>
            <a:pPr marL="457200" indent="-457200">
              <a:lnSpc>
                <a:spcPct val="100000"/>
              </a:lnSpc>
              <a:buFont typeface="Arial" panose="020B0604020202020204" pitchFamily="34" charset="0"/>
              <a:buChar char="•"/>
            </a:pPr>
            <a:r>
              <a:rPr lang="fr-CA" sz="1200">
                <a:cs typeface="Calibri"/>
              </a:rPr>
              <a:t>Période de questions </a:t>
            </a:r>
            <a:endParaRPr lang="fr-CA" sz="1100"/>
          </a:p>
          <a:p>
            <a:pPr marL="0" indent="0">
              <a:buFont typeface="Arial" panose="020B0604020202020204" pitchFamily="34" charset="0"/>
              <a:buNone/>
            </a:pPr>
            <a:endParaRPr lang="fr-FR" sz="1200" i="1" noProof="0"/>
          </a:p>
          <a:p>
            <a:pPr marL="0" indent="0">
              <a:buFont typeface="Arial" panose="020B0604020202020204" pitchFamily="34" charset="0"/>
              <a:buNone/>
            </a:pPr>
            <a:endParaRPr lang="fr-FR" sz="1200" i="1" noProof="0"/>
          </a:p>
          <a:p>
            <a:r>
              <a:rPr lang="fr-FR" sz="1200" b="1" i="0" noProof="0"/>
              <a:t>FORMAT</a:t>
            </a:r>
            <a:r>
              <a:rPr lang="fr-FR" sz="1200" i="0" noProof="0"/>
              <a:t> : </a:t>
            </a:r>
          </a:p>
          <a:p>
            <a:pPr marL="171450" indent="-171450">
              <a:buFont typeface="Arial" panose="020B0604020202020204" pitchFamily="34" charset="0"/>
              <a:buChar char="•"/>
            </a:pPr>
            <a:r>
              <a:rPr lang="fr-FR" sz="1200" i="0" noProof="0"/>
              <a:t>Cette séance se déroulera en </a:t>
            </a:r>
            <a:r>
              <a:rPr lang="fr-FR" sz="1200" b="1" i="0" noProof="0"/>
              <a:t>français</a:t>
            </a:r>
            <a:r>
              <a:rPr lang="fr-FR" sz="1200" i="0" noProof="0"/>
              <a:t>, notre séance en anglais aura lieu demain. </a:t>
            </a:r>
          </a:p>
          <a:p>
            <a:pPr marL="171450" indent="-171450">
              <a:buFont typeface="Arial" panose="020B0604020202020204" pitchFamily="34" charset="0"/>
              <a:buChar char="•"/>
            </a:pPr>
            <a:r>
              <a:rPr lang="fr-FR"/>
              <a:t>La séance </a:t>
            </a:r>
            <a:r>
              <a:rPr lang="fr-FR" sz="1200" i="0" noProof="0"/>
              <a:t>porte sur les </a:t>
            </a:r>
            <a:r>
              <a:rPr lang="fr-FR" sz="1200" b="1" i="0" noProof="0"/>
              <a:t>projets numériques</a:t>
            </a:r>
            <a:r>
              <a:rPr lang="fr-FR" sz="1200" i="0" noProof="0"/>
              <a:t>. Si vous souhaitez en savoir plus sur notre volet "Histoires de chez nous", pour des projets qui utilisent une plateforme de conception de site web, vous pouvez visionner notre séance d'information de la semaine dernière sur notre site Web.</a:t>
            </a:r>
          </a:p>
          <a:p>
            <a:pPr marL="0" indent="0">
              <a:buFont typeface="Arial" panose="020B0604020202020204" pitchFamily="34" charset="0"/>
              <a:buNone/>
            </a:pPr>
            <a:endParaRPr lang="fr-FR" sz="1200" i="0" noProof="0"/>
          </a:p>
          <a:p>
            <a:pPr marL="171450" indent="-171450">
              <a:buFont typeface="Arial" panose="020B0604020202020204" pitchFamily="34" charset="0"/>
              <a:buChar char="•"/>
            </a:pPr>
            <a:r>
              <a:rPr lang="fr-FR" sz="1200" b="1" i="0" noProof="0"/>
              <a:t>ACCESSIBILITÉ</a:t>
            </a:r>
            <a:r>
              <a:rPr lang="fr-FR" sz="1200" i="0" noProof="0"/>
              <a:t> : </a:t>
            </a:r>
          </a:p>
          <a:p>
            <a:pPr marL="628650" lvl="1" indent="-171450">
              <a:buFont typeface="Arial" panose="020B0604020202020204" pitchFamily="34" charset="0"/>
              <a:buChar char="•"/>
            </a:pPr>
            <a:r>
              <a:rPr lang="fr-FR" sz="1200" i="0" noProof="0"/>
              <a:t>Nos intervenants partageront leur écran avec une présentation PowerPoint.</a:t>
            </a:r>
          </a:p>
          <a:p>
            <a:pPr marL="628650" lvl="1" indent="-171450">
              <a:buFont typeface="Arial" panose="020B0604020202020204" pitchFamily="34" charset="0"/>
              <a:buChar char="•"/>
            </a:pPr>
            <a:r>
              <a:rPr lang="fr-FR" sz="1200" i="0" noProof="0"/>
              <a:t>Un dossier accessible a été envoyé à l'avance à tous les participants si vous souhaitez suivre la présentation de cette manière.  Toutes les ressources et tous les liens partagés figurent dans le document. Au cas où vous l'auriez manqué, nous mettons un lien vers le document dans le chat. </a:t>
            </a:r>
          </a:p>
          <a:p>
            <a:pPr marL="628650" lvl="1" indent="-171450">
              <a:buFont typeface="Arial" panose="020B0604020202020204" pitchFamily="34" charset="0"/>
              <a:buChar char="•"/>
            </a:pPr>
            <a:r>
              <a:rPr lang="fr-FR" sz="1200" i="0" noProof="0"/>
              <a:t>Cette présentation sera enregistrée pour ceux qui ne peuvent pas y assister et un sous-titrage généré automatiquement sera utilisé.  </a:t>
            </a:r>
          </a:p>
          <a:p>
            <a:pPr marL="628650" lvl="1" indent="-171450">
              <a:buFont typeface="Arial" panose="020B0604020202020204" pitchFamily="34" charset="0"/>
              <a:buChar char="•"/>
            </a:pPr>
            <a:r>
              <a:rPr lang="fr-FR" sz="1200" i="0" noProof="0"/>
              <a:t>Par défaut, les caméras et les microphones sont désactivés, mais ils seront activés pour les questions-réponses. </a:t>
            </a:r>
          </a:p>
          <a:p>
            <a:pPr marL="0" indent="0">
              <a:buFont typeface="Arial" panose="020B0604020202020204" pitchFamily="34" charset="0"/>
              <a:buNone/>
            </a:pPr>
            <a:endParaRPr lang="fr-FR" sz="1200" i="0" noProof="0"/>
          </a:p>
          <a:p>
            <a:pPr marL="628650" lvl="1" indent="-171450">
              <a:buFont typeface="Arial" panose="020B0604020202020204" pitchFamily="34" charset="0"/>
              <a:buChar char="•"/>
            </a:pPr>
            <a:r>
              <a:rPr lang="fr-FR" sz="1200" b="1" i="0" noProof="0"/>
              <a:t>MENTIONNER l'interprétation LSQ si elle est assurée.</a:t>
            </a:r>
            <a:endParaRPr lang="en-CA" sz="1200" b="1" i="0" noProof="0"/>
          </a:p>
        </p:txBody>
      </p:sp>
      <p:sp>
        <p:nvSpPr>
          <p:cNvPr id="4" name="Slide Number Placeholder 3"/>
          <p:cNvSpPr>
            <a:spLocks noGrp="1"/>
          </p:cNvSpPr>
          <p:nvPr>
            <p:ph type="sldNum" sz="quarter" idx="5"/>
          </p:nvPr>
        </p:nvSpPr>
        <p:spPr>
          <a:xfrm>
            <a:off x="6564085" y="8768443"/>
            <a:ext cx="292327" cy="375557"/>
          </a:xfrm>
        </p:spPr>
        <p:txBody>
          <a:bodyPr/>
          <a:lstStyle/>
          <a:p>
            <a:fld id="{2EAEA0D0-9356-4176-95B5-22B763160A35}" type="slidenum">
              <a:rPr lang="en-CA" smtClean="0"/>
              <a:t>1</a:t>
            </a:fld>
            <a:endParaRPr lang="en-CA"/>
          </a:p>
        </p:txBody>
      </p:sp>
    </p:spTree>
    <p:extLst>
      <p:ext uri="{BB962C8B-B14F-4D97-AF65-F5344CB8AC3E}">
        <p14:creationId xmlns:p14="http://schemas.microsoft.com/office/powerpoint/2010/main" val="2077909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i="1" noProof="0">
                <a:solidFill>
                  <a:srgbClr val="454545"/>
                </a:solidFill>
                <a:cs typeface="Calibri"/>
              </a:rPr>
              <a:t>BRIGITTE</a:t>
            </a:r>
          </a:p>
          <a:p>
            <a:endParaRPr lang="fr-CA" noProof="0"/>
          </a:p>
          <a:p>
            <a:r>
              <a:rPr lang="fr-CA" noProof="0"/>
              <a:t>Les projets doivent </a:t>
            </a:r>
          </a:p>
          <a:p>
            <a:endParaRPr lang="fr-CA" noProof="0"/>
          </a:p>
          <a:p>
            <a:pPr marL="171450" indent="-171450">
              <a:buFont typeface="Arial" panose="020B0604020202020204" pitchFamily="34" charset="0"/>
              <a:buChar char="•"/>
            </a:pPr>
            <a:r>
              <a:rPr lang="fr-CA" noProof="0"/>
              <a:t>offrir une expérience en ligne complète au moment du lancement, ceci veut dire que pour être pleinement atteints, les impacts utilisateurs que vous visez </a:t>
            </a:r>
            <a:r>
              <a:rPr lang="fr-CA"/>
              <a:t>ne dépendent pas de contenus et aspects qui seraient ajoutés après le lancement</a:t>
            </a:r>
            <a:endParaRPr lang="fr-CA" noProof="0"/>
          </a:p>
          <a:p>
            <a:pPr marL="171450" indent="-171450">
              <a:buFont typeface="Arial" panose="020B0604020202020204" pitchFamily="34" charset="0"/>
              <a:buChar char="•"/>
            </a:pPr>
            <a:r>
              <a:rPr lang="fr-CA" noProof="0"/>
              <a:t>Offrir une expérience riche accessible en tout lieu via un navigateur Web et sans avoir besoin d’un équipement spécialisé (comme un casque </a:t>
            </a:r>
            <a:r>
              <a:rPr lang="fr-CA" noProof="0" err="1"/>
              <a:t>Occulus</a:t>
            </a:r>
            <a:r>
              <a:rPr lang="fr-CA" noProof="0"/>
              <a:t>)</a:t>
            </a:r>
          </a:p>
          <a:p>
            <a:endParaRPr lang="fr-CA" noProof="0"/>
          </a:p>
          <a:p>
            <a:pPr marL="171450" indent="-171450">
              <a:buFont typeface="Arial" panose="020B0604020202020204" pitchFamily="34" charset="0"/>
              <a:buChar char="•"/>
            </a:pPr>
            <a:r>
              <a:rPr lang="fr-CA" noProof="0"/>
              <a:t>Le projet doit être offert en français et en anglais. Vous pouvez aussi offrir une expérience multilingue, par exemple offrant l’expérience dans une langue autochtone. </a:t>
            </a:r>
          </a:p>
          <a:p>
            <a:endParaRPr lang="fr-CA" noProof="0"/>
          </a:p>
          <a:p>
            <a:pPr marL="628650" lvl="1" indent="-171450">
              <a:buFont typeface="Arial" panose="020B0604020202020204" pitchFamily="34" charset="0"/>
              <a:buChar char="•"/>
            </a:pPr>
            <a:r>
              <a:rPr lang="fr-CA" noProof="0"/>
              <a:t>La décision d’offrir le projet dans plusieurs langues devrait être  basée sur votre auditoire cible et vos impacts, et sur ce qui est réalisable financièrement.  </a:t>
            </a:r>
            <a:endParaRPr lang="fr-CA" b="1" noProof="0"/>
          </a:p>
        </p:txBody>
      </p:sp>
      <p:sp>
        <p:nvSpPr>
          <p:cNvPr id="4" name="Slide Number Placeholder 3"/>
          <p:cNvSpPr>
            <a:spLocks noGrp="1"/>
          </p:cNvSpPr>
          <p:nvPr>
            <p:ph type="sldNum" sz="quarter" idx="5"/>
          </p:nvPr>
        </p:nvSpPr>
        <p:spPr/>
        <p:txBody>
          <a:bodyPr/>
          <a:lstStyle/>
          <a:p>
            <a:fld id="{2EAEA0D0-9356-4176-95B5-22B763160A35}" type="slidenum">
              <a:rPr lang="en-CA" smtClean="0"/>
              <a:t>10</a:t>
            </a:fld>
            <a:endParaRPr lang="en-CA"/>
          </a:p>
        </p:txBody>
      </p:sp>
    </p:spTree>
    <p:extLst>
      <p:ext uri="{BB962C8B-B14F-4D97-AF65-F5344CB8AC3E}">
        <p14:creationId xmlns:p14="http://schemas.microsoft.com/office/powerpoint/2010/main" val="3804772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i="1" noProof="0">
                <a:solidFill>
                  <a:srgbClr val="454545"/>
                </a:solidFill>
                <a:cs typeface="Calibri"/>
              </a:rPr>
              <a:t>BRIGITTE</a:t>
            </a:r>
          </a:p>
          <a:p>
            <a:pPr marL="0" indent="0">
              <a:buFont typeface="Arial" panose="020B0604020202020204" pitchFamily="34" charset="0"/>
              <a:buNone/>
              <a:defRPr/>
            </a:pPr>
            <a:endParaRPr lang="fr-CA" noProof="0">
              <a:cs typeface="Calibri"/>
            </a:endParaRPr>
          </a:p>
          <a:p>
            <a:pPr marL="171450" indent="-171450">
              <a:buFont typeface="Arial" panose="020B0604020202020204" pitchFamily="34" charset="0"/>
              <a:buChar char="•"/>
              <a:defRPr/>
            </a:pPr>
            <a:r>
              <a:rPr lang="fr-CA" noProof="0">
                <a:cs typeface="Calibri"/>
              </a:rPr>
              <a:t>Quelques exemples de types de projets admissibles au financement de MNC: </a:t>
            </a:r>
          </a:p>
          <a:p>
            <a:pPr marL="628650" lvl="1" indent="-171450">
              <a:buFont typeface="Arial" panose="020B0604020202020204" pitchFamily="34" charset="0"/>
              <a:buChar char="•"/>
            </a:pPr>
            <a:r>
              <a:rPr lang="fr-CA" b="1" noProof="0">
                <a:solidFill>
                  <a:schemeClr val="bg1"/>
                </a:solidFill>
              </a:rPr>
              <a:t>Jeux en ligne </a:t>
            </a:r>
          </a:p>
          <a:p>
            <a:pPr marL="628650" lvl="1" indent="-171450">
              <a:buFont typeface="Arial" panose="020B0604020202020204" pitchFamily="34" charset="0"/>
              <a:buChar char="•"/>
            </a:pPr>
            <a:r>
              <a:rPr lang="fr-CA" noProof="0">
                <a:solidFill>
                  <a:schemeClr val="tx1"/>
                </a:solidFill>
              </a:rPr>
              <a:t>Tournées virtuelles </a:t>
            </a:r>
          </a:p>
          <a:p>
            <a:pPr marL="628650" lvl="1" indent="-171450">
              <a:buFont typeface="Arial" panose="020B0604020202020204" pitchFamily="34" charset="0"/>
              <a:buChar char="•"/>
            </a:pPr>
            <a:r>
              <a:rPr lang="fr-CA" noProof="0">
                <a:solidFill>
                  <a:schemeClr val="bg1"/>
                </a:solidFill>
              </a:rPr>
              <a:t>Expériences immersives </a:t>
            </a:r>
          </a:p>
          <a:p>
            <a:pPr marL="628650" lvl="1" indent="-171450">
              <a:buFont typeface="Arial" panose="020B0604020202020204" pitchFamily="34" charset="0"/>
              <a:buChar char="•"/>
            </a:pPr>
            <a:r>
              <a:rPr lang="fr-CA" i="0" noProof="0">
                <a:solidFill>
                  <a:schemeClr val="tx1"/>
                </a:solidFill>
              </a:rPr>
              <a:t>Jeux en ligne</a:t>
            </a:r>
          </a:p>
          <a:p>
            <a:pPr marL="628650" lvl="1" indent="-171450">
              <a:buFont typeface="Arial" panose="020B0604020202020204" pitchFamily="34" charset="0"/>
              <a:buChar char="•"/>
            </a:pPr>
            <a:r>
              <a:rPr lang="fr-CA" noProof="0">
                <a:solidFill>
                  <a:schemeClr val="bg1"/>
                </a:solidFill>
              </a:rPr>
              <a:t>Applications Web </a:t>
            </a:r>
          </a:p>
          <a:p>
            <a:pPr marL="628650" lvl="1" indent="-171450">
              <a:buFont typeface="Arial" panose="020B0604020202020204" pitchFamily="34" charset="0"/>
              <a:buChar char="•"/>
            </a:pPr>
            <a:r>
              <a:rPr lang="fr-CA" noProof="0">
                <a:solidFill>
                  <a:schemeClr val="tx1"/>
                </a:solidFill>
              </a:rPr>
              <a:t>Expériences </a:t>
            </a:r>
            <a:r>
              <a:rPr lang="fr-CA"/>
              <a:t>immersives </a:t>
            </a:r>
          </a:p>
          <a:p>
            <a:pPr marL="628650" lvl="1" indent="-171450">
              <a:buFont typeface="Arial" panose="020B0604020202020204" pitchFamily="34" charset="0"/>
              <a:buChar char="•"/>
            </a:pPr>
            <a:endParaRPr lang="fr-CA" b="0" noProof="0">
              <a:solidFill>
                <a:schemeClr val="bg1"/>
              </a:solidFill>
            </a:endParaRPr>
          </a:p>
          <a:p>
            <a:pPr marL="171450" indent="-171450">
              <a:buFont typeface="Arial" panose="020B0604020202020204" pitchFamily="34" charset="0"/>
              <a:buChar char="•"/>
              <a:defRPr/>
            </a:pPr>
            <a:r>
              <a:rPr lang="fr-CA" noProof="0">
                <a:cs typeface="Calibri"/>
              </a:rPr>
              <a:t>Vous pouvez jeter un coup d’</a:t>
            </a:r>
            <a:r>
              <a:rPr lang="fr-CA" noProof="0" err="1">
                <a:cs typeface="Calibri"/>
              </a:rPr>
              <a:t>oeil</a:t>
            </a:r>
            <a:r>
              <a:rPr lang="fr-CA" noProof="0">
                <a:cs typeface="Calibri"/>
              </a:rPr>
              <a:t>  à ces projets sur notre site Web dans l’onglet ‘’Projets financés’’</a:t>
            </a:r>
          </a:p>
          <a:p>
            <a:pPr marL="171450" indent="-171450">
              <a:buFont typeface="Arial" panose="020B0604020202020204" pitchFamily="34" charset="0"/>
              <a:buChar char="•"/>
              <a:defRPr/>
            </a:pPr>
            <a:endParaRPr lang="fr-CA" noProof="0">
              <a:cs typeface="Calibri"/>
            </a:endParaRPr>
          </a:p>
          <a:p>
            <a:pPr marL="0" indent="0">
              <a:buFont typeface="Arial" panose="020B0604020202020204" pitchFamily="34" charset="0"/>
              <a:buNone/>
              <a:defRPr/>
            </a:pPr>
            <a:endParaRPr lang="fr-CA" noProof="0">
              <a:cs typeface="Calibri"/>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11</a:t>
            </a:fld>
            <a:endParaRPr lang="en-CA"/>
          </a:p>
        </p:txBody>
      </p:sp>
    </p:spTree>
    <p:extLst>
      <p:ext uri="{BB962C8B-B14F-4D97-AF65-F5344CB8AC3E}">
        <p14:creationId xmlns:p14="http://schemas.microsoft.com/office/powerpoint/2010/main" val="1782485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865370"/>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i="1" noProof="0">
                <a:solidFill>
                  <a:srgbClr val="454545"/>
                </a:solidFill>
                <a:cs typeface="Calibri"/>
              </a:rPr>
              <a:t>BRIGITTE</a:t>
            </a:r>
          </a:p>
          <a:p>
            <a:pPr marL="0" indent="0">
              <a:buFont typeface="Arial" panose="020B0604020202020204" pitchFamily="34" charset="0"/>
              <a:buNone/>
              <a:defRPr/>
            </a:pPr>
            <a:endParaRPr lang="fr-CA" noProof="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a:t>Des types de projets qui ne sont pas admissibles incluent: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noProof="0">
                <a:solidFill>
                  <a:schemeClr val="bg1"/>
                </a:solidFill>
              </a:rPr>
              <a:t>Sites Web institutionnels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noProof="0">
                <a:solidFill>
                  <a:schemeClr val="tx1"/>
                </a:solidFill>
              </a:rPr>
              <a:t>Les bases de données – les projets doivent créer une expérience pour l’utilisateur</a:t>
            </a:r>
            <a:endParaRPr lang="fr-CA" b="0" noProof="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noProof="0">
                <a:solidFill>
                  <a:schemeClr val="bg1"/>
                </a:solidFill>
              </a:rPr>
              <a:t>Numérisation de collection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noProof="0">
                <a:solidFill>
                  <a:schemeClr val="tx1"/>
                </a:solidFill>
              </a:rPr>
              <a:t>Présentations sur sites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noProof="0">
                <a:solidFill>
                  <a:schemeClr val="bg1"/>
                </a:solidFill>
              </a:rPr>
              <a:t>Répliques de produits existants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i="0" noProof="0">
                <a:solidFill>
                  <a:schemeClr val="tx1"/>
                </a:solidFill>
              </a:rPr>
              <a:t>Livres photos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noProof="0">
                <a:solidFill>
                  <a:schemeClr val="bg1"/>
                </a:solidFill>
              </a:rPr>
              <a:t>Applications natives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noProof="0">
                <a:solidFill>
                  <a:schemeClr val="tx1"/>
                </a:solidFill>
              </a:rPr>
              <a:t>Éléments commerciaux comme une boutique en ligne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noProof="0">
                <a:solidFill>
                  <a:schemeClr val="tx1"/>
                </a:solidFill>
              </a:rPr>
              <a:t>Réalité augmentée (parce qu’il faut être sur site) et réalité virtuelle (parce que pour visionner en ligne</a:t>
            </a:r>
            <a:r>
              <a:rPr lang="fr-CA" noProof="0"/>
              <a:t>, on doit avoir un casque RV) </a:t>
            </a:r>
            <a:r>
              <a:rPr lang="fr-CA" sz="1200" b="0" noProof="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b="1" noProof="0">
              <a:solidFill>
                <a:schemeClr val="bg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a:t>Par ailleurs, </a:t>
            </a:r>
            <a:endParaRPr lang="fr-CA" noProof="0">
              <a:solidFill>
                <a:schemeClr val="bg1"/>
              </a:solidFill>
            </a:endParaRPr>
          </a:p>
          <a:p>
            <a:pPr marL="628650" lvl="1" indent="-171450">
              <a:buFont typeface="Arial" panose="020B0604020202020204" pitchFamily="34" charset="0"/>
              <a:buChar char="•"/>
              <a:defRPr/>
            </a:pPr>
            <a:r>
              <a:rPr lang="fr-CA" i="0" noProof="0">
                <a:solidFill>
                  <a:srgbClr val="0C0C0C"/>
                </a:solidFill>
                <a:effectLst/>
                <a:latin typeface="inter"/>
              </a:rPr>
              <a:t>Des projets de réalité augmentée ou virtuelle et des présentations sur sites ainsi que la numérisation de collection peuvent faire partie du projet, mais MNC ne les </a:t>
            </a:r>
            <a:r>
              <a:rPr lang="fr-CA" noProof="0">
                <a:solidFill>
                  <a:srgbClr val="0C0C0C"/>
                </a:solidFill>
                <a:latin typeface="inter"/>
              </a:rPr>
              <a:t>financera pas, et leurs couts doivent être couverts entièrement par l’organisation.</a:t>
            </a:r>
          </a:p>
          <a:p>
            <a:pPr marL="628650" lvl="1" indent="-171450">
              <a:buFont typeface="Arial" panose="020B0604020202020204" pitchFamily="34" charset="0"/>
              <a:buChar char="•"/>
              <a:defRPr/>
            </a:pPr>
            <a:r>
              <a:rPr lang="fr-CA" i="0" noProof="0">
                <a:solidFill>
                  <a:srgbClr val="0C0C0C"/>
                </a:solidFill>
                <a:effectLst/>
                <a:latin typeface="inter"/>
              </a:rPr>
              <a:t>Si vous les incluez dans votre proposition, le budget et le calendrier  doivent clairement</a:t>
            </a:r>
            <a:r>
              <a:rPr lang="fr-CA" noProof="0">
                <a:solidFill>
                  <a:srgbClr val="0C0C0C"/>
                </a:solidFill>
                <a:latin typeface="inter"/>
              </a:rPr>
              <a:t> indiquer qui et quand ils seront développés et vous devez démontrer que l’équipe a la capacité d’y travailler en même temps qu’elle développe le projet en ligne.  </a:t>
            </a:r>
            <a:endParaRPr lang="fr-CA" b="0" i="0" noProof="0">
              <a:solidFill>
                <a:srgbClr val="0C0C0C"/>
              </a:solidFill>
              <a:effectLst/>
              <a:latin typeface="inter"/>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12</a:t>
            </a:fld>
            <a:endParaRPr lang="en-CA"/>
          </a:p>
        </p:txBody>
      </p:sp>
    </p:spTree>
    <p:extLst>
      <p:ext uri="{BB962C8B-B14F-4D97-AF65-F5344CB8AC3E}">
        <p14:creationId xmlns:p14="http://schemas.microsoft.com/office/powerpoint/2010/main" val="480252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49025" y="4362449"/>
            <a:ext cx="5559950" cy="565785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i="1" noProof="0">
                <a:solidFill>
                  <a:srgbClr val="454545"/>
                </a:solidFill>
                <a:cs typeface="Calibri"/>
              </a:rPr>
              <a:t>BRIGITTE</a:t>
            </a:r>
          </a:p>
          <a:p>
            <a:pPr marL="0" indent="0">
              <a:buFont typeface="Arial" panose="020B0604020202020204" pitchFamily="34" charset="0"/>
              <a:buNone/>
            </a:pPr>
            <a:endParaRPr lang="fr-CA" noProof="0">
              <a:cs typeface="Calibri" panose="020F0502020204030204"/>
            </a:endParaRPr>
          </a:p>
          <a:p>
            <a:pPr marL="0" indent="0">
              <a:buFont typeface="Arial" panose="020B0604020202020204" pitchFamily="34" charset="0"/>
              <a:buNone/>
            </a:pPr>
            <a:r>
              <a:rPr lang="fr-CA" noProof="0">
                <a:cs typeface="Calibri" panose="020F0502020204030204"/>
              </a:rPr>
              <a:t>Nos 8 meilleurs conseils pour préparer une super proposition : </a:t>
            </a:r>
          </a:p>
          <a:p>
            <a:pPr marL="357188" indent="-357188">
              <a:buFont typeface="Arial" panose="020B0604020202020204" pitchFamily="34" charset="0"/>
              <a:buChar char="•"/>
            </a:pPr>
            <a:r>
              <a:rPr lang="fr-CA" noProof="0">
                <a:cs typeface="Calibri" panose="020F0502020204030204"/>
              </a:rPr>
              <a:t>Inspirez-vous de ce que d’autres organisations et musées partout ailleurs ont produit, et vous pouvez aussi fureter dans notre site Web, dans la section ‘’Projets financés’’ </a:t>
            </a:r>
          </a:p>
          <a:p>
            <a:pPr marL="357188" indent="-357188">
              <a:buFont typeface="Arial" panose="020B0604020202020204" pitchFamily="34" charset="0"/>
              <a:buChar char="•"/>
            </a:pPr>
            <a:r>
              <a:rPr lang="fr-CA" noProof="0">
                <a:cs typeface="Calibri" panose="020F0502020204030204"/>
              </a:rPr>
              <a:t>Faites une bonne recherche sur votre public cible, démontrez-nous que vous le connaissez et le comprenez bien </a:t>
            </a:r>
          </a:p>
          <a:p>
            <a:pPr marL="357188" indent="-357188">
              <a:buFont typeface="Arial" panose="020B0604020202020204" pitchFamily="34" charset="0"/>
              <a:buChar char="•"/>
            </a:pPr>
            <a:r>
              <a:rPr lang="fr-CA" noProof="0">
                <a:cs typeface="Calibri" panose="020F0502020204030204"/>
              </a:rPr>
              <a:t>Et n’oubliez pas que l’auditoire pour votre proposition est le comité consultatif. Vous leur écrivez une lettre d’amour sur votre projet. </a:t>
            </a:r>
          </a:p>
          <a:p>
            <a:pPr marL="814388" lvl="1" indent="-357188">
              <a:buFont typeface="Arial" panose="020B0604020202020204" pitchFamily="34" charset="0"/>
              <a:buChar char="•"/>
            </a:pPr>
            <a:r>
              <a:rPr lang="fr-CA" noProof="0">
                <a:cs typeface="Calibri" panose="020F0502020204030204"/>
              </a:rPr>
              <a:t>Facilitez leur travail de noter votre projet. Répondez clairement, allez dans le détail et restez dans le sujet.  Assurez-vous de ne pas répondre à une question un peu partout dans la proposition, le comité évalue chaque question comme un tout. </a:t>
            </a:r>
          </a:p>
          <a:p>
            <a:pPr marL="814388" lvl="1" indent="-357188">
              <a:buFont typeface="Arial" panose="020B0604020202020204" pitchFamily="34" charset="0"/>
              <a:buChar char="•"/>
            </a:pPr>
            <a:r>
              <a:rPr lang="fr-CA" noProof="0">
                <a:cs typeface="Calibri" panose="020F0502020204030204"/>
              </a:rPr>
              <a:t>Évitez que le comité consultatif dise: </a:t>
            </a:r>
          </a:p>
          <a:p>
            <a:pPr marL="1271588" lvl="2" indent="-357188">
              <a:buFont typeface="Arial" panose="020B0604020202020204" pitchFamily="34" charset="0"/>
              <a:buChar char="•"/>
            </a:pPr>
            <a:r>
              <a:rPr lang="fr-CA" noProof="0">
                <a:cs typeface="Calibri" panose="020F0502020204030204"/>
              </a:rPr>
              <a:t>‘’Je ne comprends pas ce qu’ils veulent dire par’’ </a:t>
            </a:r>
          </a:p>
          <a:p>
            <a:pPr marL="1271588" lvl="2" indent="-357188">
              <a:buFont typeface="Arial" panose="020B0604020202020204" pitchFamily="34" charset="0"/>
              <a:buChar char="•"/>
            </a:pPr>
            <a:r>
              <a:rPr lang="fr-CA" noProof="0">
                <a:cs typeface="Calibri" panose="020F0502020204030204"/>
              </a:rPr>
              <a:t>‘’Ils n’expliquent pas la pertinence pour leur public cible’’</a:t>
            </a:r>
          </a:p>
          <a:p>
            <a:pPr marL="1271588" lvl="2" indent="-357188">
              <a:buFont typeface="Arial" panose="020B0604020202020204" pitchFamily="34" charset="0"/>
              <a:buChar char="•"/>
            </a:pPr>
            <a:r>
              <a:rPr lang="fr-CA" noProof="0">
                <a:cs typeface="Calibri" panose="020F0502020204030204"/>
              </a:rPr>
              <a:t>‘’Pas clair pourquoi ils ont choisi ce public cible pour leur projet’’ </a:t>
            </a:r>
          </a:p>
          <a:p>
            <a:pPr marL="1271588" lvl="2" indent="-357188">
              <a:buFont typeface="Arial" panose="020B0604020202020204" pitchFamily="34" charset="0"/>
              <a:buChar char="•"/>
            </a:pPr>
            <a:r>
              <a:rPr lang="fr-CA" noProof="0">
                <a:cs typeface="Calibri" panose="020F0502020204030204"/>
              </a:rPr>
              <a:t>“Ils n’indiquent pas ce que l’utilisateur fera et ressentira’’ </a:t>
            </a:r>
          </a:p>
          <a:p>
            <a:pPr marL="1271588" lvl="2" indent="-357188">
              <a:buFont typeface="Arial" panose="020B0604020202020204" pitchFamily="34" charset="0"/>
              <a:buChar char="•"/>
            </a:pPr>
            <a:r>
              <a:rPr lang="fr-CA" noProof="0">
                <a:cs typeface="Calibri" panose="020F0502020204030204"/>
              </a:rPr>
              <a:t>‘’L’ampleur du projet est mal évaluée pour le type d’expérience proposée’’ </a:t>
            </a:r>
          </a:p>
          <a:p>
            <a:pPr marL="1271588" lvl="2" indent="-357188">
              <a:buFont typeface="Arial" panose="020B0604020202020204" pitchFamily="34" charset="0"/>
              <a:buChar char="•"/>
            </a:pPr>
            <a:r>
              <a:rPr lang="fr-CA" noProof="0">
                <a:cs typeface="Calibri" panose="020F0502020204030204"/>
              </a:rPr>
              <a:t>‘’Les budget et calendrier sont trop vagues pour qu’on puisse évaluer leur capacité de livrer’’</a:t>
            </a:r>
          </a:p>
          <a:p>
            <a:pPr marL="1271588" lvl="2" indent="-357188">
              <a:buFont typeface="Arial" panose="020B0604020202020204" pitchFamily="34" charset="0"/>
              <a:buChar char="•"/>
            </a:pPr>
            <a:r>
              <a:rPr lang="fr-CA" noProof="0">
                <a:cs typeface="Calibri" panose="020F0502020204030204"/>
              </a:rPr>
              <a:t>‘’Manque comment ils vont incorporer l’accessibilité; il manque un designer UX’’ </a:t>
            </a:r>
          </a:p>
          <a:p>
            <a:r>
              <a:rPr lang="fr-CA" noProof="0">
                <a:cs typeface="Calibri" panose="020F0502020204030204"/>
              </a:rPr>
              <a:t>Nous avons ajouté une section ‘’Astuces’’ sur notre site Web, servez-vous-en: https://www.museesnumeriques.ca/financement/projets-numeriques/?tab=questions-et-astuces</a:t>
            </a:r>
          </a:p>
          <a:p>
            <a:pPr marL="357188" indent="-357188"/>
            <a:endParaRPr lang="fr-CA" noProof="0">
              <a:cs typeface="Calibri" panose="020F0502020204030204"/>
            </a:endParaRPr>
          </a:p>
          <a:p>
            <a:pPr marL="357188" indent="-357188"/>
            <a:endParaRPr lang="fr-CA" noProof="0">
              <a:cs typeface="Calibri" panose="020F0502020204030204"/>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13</a:t>
            </a:fld>
            <a:endParaRPr lang="en-CA"/>
          </a:p>
        </p:txBody>
      </p:sp>
    </p:spTree>
    <p:extLst>
      <p:ext uri="{BB962C8B-B14F-4D97-AF65-F5344CB8AC3E}">
        <p14:creationId xmlns:p14="http://schemas.microsoft.com/office/powerpoint/2010/main" val="160486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fr-CA">
                <a:cs typeface="Calibri"/>
              </a:rPr>
              <a:t>BRIGITTE</a:t>
            </a:r>
          </a:p>
          <a:p>
            <a:pPr marL="0" indent="0">
              <a:buFont typeface="Arial" panose="020B0604020202020204" pitchFamily="34" charset="0"/>
              <a:buNone/>
              <a:defRPr/>
            </a:pPr>
            <a:endParaRPr lang="fr-CA" sz="1200" noProof="0">
              <a:cs typeface="Calibri"/>
            </a:endParaRPr>
          </a:p>
          <a:p>
            <a:pPr>
              <a:defRPr/>
            </a:pPr>
            <a:r>
              <a:rPr lang="fr-CA">
                <a:cs typeface="Calibri"/>
              </a:rPr>
              <a:t>La question la plus importante ici est pour qui créez-vous le projet? </a:t>
            </a:r>
          </a:p>
          <a:p>
            <a:pPr>
              <a:defRPr/>
            </a:pPr>
            <a:endParaRPr lang="fr-CA">
              <a:cs typeface="Calibri"/>
            </a:endParaRPr>
          </a:p>
          <a:p>
            <a:pPr>
              <a:defRPr/>
            </a:pPr>
            <a:r>
              <a:rPr lang="fr-CA">
                <a:cs typeface="Calibri"/>
              </a:rPr>
              <a:t>Deux des aspects essentiels des projets en ligne centrés sur l’utilisateur sont le public cible et les impacts. Il faut vraiment cerner ces deux aspects dès le début du projet. </a:t>
            </a:r>
          </a:p>
          <a:p>
            <a:pPr>
              <a:defRPr/>
            </a:pPr>
            <a:endParaRPr lang="fr-CA">
              <a:cs typeface="Calibri"/>
            </a:endParaRPr>
          </a:p>
          <a:p>
            <a:pPr>
              <a:defRPr/>
            </a:pPr>
            <a:r>
              <a:rPr lang="fr-CA">
                <a:cs typeface="Calibri"/>
              </a:rPr>
              <a:t>Centré sur l’utilisateur veut dire que ce que votre design, l’expérience, le contenu, le ton et style sont tous développés en fonction de ce qui rend votre public cible unique,  et en fonction de ses caractéristiques </a:t>
            </a:r>
          </a:p>
          <a:p>
            <a:pPr>
              <a:defRPr/>
            </a:pPr>
            <a:endParaRPr lang="fr-CA">
              <a:cs typeface="Calibri"/>
            </a:endParaRPr>
          </a:p>
          <a:p>
            <a:pPr marL="171450" indent="-171450">
              <a:buFont typeface="Arial" panose="020B0604020202020204" pitchFamily="34" charset="0"/>
              <a:buChar char="•"/>
              <a:defRPr/>
            </a:pPr>
            <a:r>
              <a:rPr lang="fr-CA">
                <a:cs typeface="Calibri"/>
              </a:rPr>
              <a:t>Bien connaitre votre public cible et tester votre projet souvent auprès de lui tout au long du développement vous aidera à bien comprendre ce qui l’allumera et ce qu’il voudra faire avec votre projet, comment il interagira avec les contenus, avec l’expérience proposée. </a:t>
            </a:r>
          </a:p>
          <a:p>
            <a:pPr>
              <a:defRPr/>
            </a:pPr>
            <a:endParaRPr lang="fr-CA">
              <a:cs typeface="Calibri"/>
            </a:endParaRPr>
          </a:p>
          <a:p>
            <a:pPr marL="171450" indent="-171450">
              <a:buFont typeface="Arial" panose="020B0604020202020204" pitchFamily="34" charset="0"/>
              <a:buChar char="•"/>
              <a:defRPr/>
            </a:pPr>
            <a:r>
              <a:rPr lang="fr-CA">
                <a:cs typeface="Calibri"/>
              </a:rPr>
              <a:t>Expliquez-nous dans la proposition pourquoi c’est le bon public cible pour votre projet et démontrez que vous connaissez bien ce public cible.  </a:t>
            </a:r>
          </a:p>
          <a:p>
            <a:pPr>
              <a:defRPr/>
            </a:pPr>
            <a:endParaRPr lang="fr-CA">
              <a:cs typeface="Calibri"/>
            </a:endParaRPr>
          </a:p>
          <a:p>
            <a:pPr>
              <a:defRPr/>
            </a:pPr>
            <a:r>
              <a:rPr lang="fr-CA">
                <a:cs typeface="Calibri"/>
              </a:rPr>
              <a:t>Soyez courageux et choisissez des publics cibles spécifiques et bien cernés:  </a:t>
            </a:r>
          </a:p>
          <a:p>
            <a:pPr marL="171450" indent="-171450">
              <a:buFont typeface="Arial" panose="020B0604020202020204" pitchFamily="34" charset="0"/>
              <a:buChar char="•"/>
              <a:defRPr/>
            </a:pPr>
            <a:r>
              <a:rPr lang="fr-CA">
                <a:cs typeface="Calibri"/>
              </a:rPr>
              <a:t>Le grand public n’est pas un public cible</a:t>
            </a:r>
          </a:p>
          <a:p>
            <a:pPr marL="171450" indent="-171450">
              <a:buFont typeface="Arial" panose="020B0604020202020204" pitchFamily="34" charset="0"/>
              <a:buChar char="•"/>
              <a:defRPr/>
            </a:pPr>
            <a:r>
              <a:rPr lang="fr-CA">
                <a:cs typeface="Calibri"/>
              </a:rPr>
              <a:t>Tous les Canadiens ne sont pas un public cible.</a:t>
            </a:r>
          </a:p>
          <a:p>
            <a:pPr marL="171450" indent="-171450">
              <a:buFont typeface="Arial" panose="020B0604020202020204" pitchFamily="34" charset="0"/>
              <a:buChar char="•"/>
              <a:defRPr/>
            </a:pPr>
            <a:r>
              <a:rPr lang="fr-CA">
                <a:cs typeface="Calibri"/>
              </a:rPr>
              <a:t>Évitez les généralités. </a:t>
            </a:r>
          </a:p>
          <a:p>
            <a:pPr marL="171450" indent="-171450">
              <a:buFont typeface="Arial" panose="020B0604020202020204" pitchFamily="34" charset="0"/>
              <a:buChar char="•"/>
              <a:defRPr/>
            </a:pPr>
            <a:r>
              <a:rPr lang="fr-CA">
                <a:cs typeface="Calibri"/>
              </a:rPr>
              <a:t>Les projets centrés sur l’utilisateur échouent quand ils veulent engager tout le monde.  </a:t>
            </a:r>
          </a:p>
          <a:p>
            <a:pPr>
              <a:defRPr/>
            </a:pPr>
            <a:r>
              <a:rPr lang="fr-CA">
                <a:cs typeface="Calibri"/>
              </a:rPr>
              <a:t>Exemples d’impacts utilisateurs:</a:t>
            </a:r>
          </a:p>
          <a:p>
            <a:pPr marL="171450" indent="-171450">
              <a:buFont typeface="Arial" panose="020B0604020202020204" pitchFamily="34" charset="0"/>
              <a:buChar char="•"/>
              <a:defRPr/>
            </a:pPr>
            <a:r>
              <a:rPr lang="fr-CA">
                <a:cs typeface="Calibri"/>
              </a:rPr>
              <a:t>Apprendre: ‘’J’ai vraiment aimé voir et vraiment observer les dinosaures marcher le long des routes de mon quartier. J’ai appris à quel point ils étaient gros et lents’’</a:t>
            </a:r>
          </a:p>
          <a:p>
            <a:pPr marL="171450" indent="-171450">
              <a:buFont typeface="Arial" panose="020B0604020202020204" pitchFamily="34" charset="0"/>
              <a:buChar char="•"/>
              <a:defRPr/>
            </a:pPr>
            <a:r>
              <a:rPr lang="fr-CA">
                <a:cs typeface="Calibri"/>
              </a:rPr>
              <a:t>Comprendre, trouver le sens de quelque chose: ‘’les photos nous ont vraiment aidé à comprendre pourquoi ces jeunes autochtones parlent d’un traumatisme intergénérationnel</a:t>
            </a:r>
          </a:p>
          <a:p>
            <a:pPr marL="171450" indent="-171450">
              <a:buFont typeface="Arial" panose="020B0604020202020204" pitchFamily="34" charset="0"/>
              <a:buChar char="•"/>
              <a:defRPr/>
            </a:pPr>
            <a:r>
              <a:rPr lang="fr-CA">
                <a:cs typeface="Calibri"/>
              </a:rPr>
              <a:t>Changer des attitudes ou perceptions: ‘’L’expérience m’a fait prendre conscience que j’ai moi aussi des droits, que j’ai le droit de m’exprimer’’ </a:t>
            </a:r>
          </a:p>
          <a:p>
            <a:pPr marL="171450" indent="-171450">
              <a:buFont typeface="Arial" panose="020B0604020202020204" pitchFamily="34" charset="0"/>
              <a:buChar char="•"/>
              <a:defRPr/>
            </a:pPr>
            <a:r>
              <a:rPr lang="fr-CA">
                <a:cs typeface="Calibri"/>
              </a:rPr>
              <a:t>Plaisir: ‘’j’étais tellement surprise’’; ‘’je me sens tellement inspiré maintenant’’; je me suis délectée </a:t>
            </a:r>
          </a:p>
        </p:txBody>
      </p:sp>
      <p:sp>
        <p:nvSpPr>
          <p:cNvPr id="4" name="Slide Number Placeholder 3"/>
          <p:cNvSpPr>
            <a:spLocks noGrp="1"/>
          </p:cNvSpPr>
          <p:nvPr>
            <p:ph type="sldNum" sz="quarter" idx="5"/>
          </p:nvPr>
        </p:nvSpPr>
        <p:spPr/>
        <p:txBody>
          <a:bodyPr/>
          <a:lstStyle/>
          <a:p>
            <a:fld id="{2EAEA0D0-9356-4176-95B5-22B763160A35}" type="slidenum">
              <a:rPr lang="en-CA" smtClean="0"/>
              <a:t>14</a:t>
            </a:fld>
            <a:endParaRPr lang="en-CA"/>
          </a:p>
        </p:txBody>
      </p:sp>
    </p:spTree>
    <p:extLst>
      <p:ext uri="{BB962C8B-B14F-4D97-AF65-F5344CB8AC3E}">
        <p14:creationId xmlns:p14="http://schemas.microsoft.com/office/powerpoint/2010/main" val="102168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4013" indent="-354013"/>
            <a:r>
              <a:rPr lang="fr-CA" noProof="0">
                <a:cs typeface="Calibri"/>
              </a:rPr>
              <a:t>Démontrez-nous-en quoi votre sujet est important et compte pour la communauté et pour votre public cible.</a:t>
            </a:r>
          </a:p>
          <a:p>
            <a:pPr marL="354013" indent="-354013"/>
            <a:endParaRPr lang="fr-CA" noProof="0">
              <a:cs typeface="Calibri"/>
            </a:endParaRPr>
          </a:p>
          <a:p>
            <a:pPr marL="354013" indent="-354013"/>
            <a:r>
              <a:rPr lang="fr-CA" noProof="0">
                <a:cs typeface="Calibri"/>
              </a:rPr>
              <a:t>Par exemple:</a:t>
            </a:r>
          </a:p>
          <a:p>
            <a:pPr marL="354013" indent="-354013"/>
            <a:endParaRPr lang="fr-CA" noProof="0">
              <a:cs typeface="Calibri"/>
            </a:endParaRPr>
          </a:p>
          <a:p>
            <a:pPr marL="354013" indent="-354013">
              <a:buFontTx/>
              <a:buChar char="-"/>
            </a:pPr>
            <a:r>
              <a:rPr lang="fr-CA" noProof="0">
                <a:cs typeface="Calibri"/>
              </a:rPr>
              <a:t>Est-ce une histoire méconnue ou sous-représentée?</a:t>
            </a:r>
          </a:p>
          <a:p>
            <a:pPr marL="354013" indent="-354013">
              <a:buFontTx/>
              <a:buChar char="-"/>
            </a:pPr>
            <a:r>
              <a:rPr lang="fr-CA" noProof="0">
                <a:cs typeface="Calibri"/>
              </a:rPr>
              <a:t>Est-ce qu’elle comble un besoin du point de vue de votre public cible?</a:t>
            </a:r>
          </a:p>
          <a:p>
            <a:pPr marL="354013" indent="-354013">
              <a:buFontTx/>
              <a:buChar char="-"/>
            </a:pPr>
            <a:r>
              <a:rPr lang="fr-CA" noProof="0">
                <a:cs typeface="Calibri"/>
              </a:rPr>
              <a:t>Est-ce qu’elle aidera à faire changer les attitudes?</a:t>
            </a:r>
          </a:p>
          <a:p>
            <a:pPr marL="1268413" lvl="2" indent="-354013"/>
            <a:endParaRPr lang="fr-CA" noProof="0">
              <a:cs typeface="Calibri"/>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15</a:t>
            </a:fld>
            <a:endParaRPr lang="en-CA"/>
          </a:p>
        </p:txBody>
      </p:sp>
    </p:spTree>
    <p:extLst>
      <p:ext uri="{BB962C8B-B14F-4D97-AF65-F5344CB8AC3E}">
        <p14:creationId xmlns:p14="http://schemas.microsoft.com/office/powerpoint/2010/main" val="1654107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732458"/>
          </a:xfrm>
        </p:spPr>
        <p:txBody>
          <a:bodyPr/>
          <a:lstStyle/>
          <a:p>
            <a:pPr marL="0" indent="0">
              <a:buFont typeface="Arial" panose="020B0604020202020204" pitchFamily="34" charset="0"/>
              <a:buNone/>
              <a:defRPr/>
            </a:pPr>
            <a:r>
              <a:rPr lang="fr-CA" noProof="0">
                <a:cs typeface="Calibri"/>
              </a:rPr>
              <a:t>BRIGITTE</a:t>
            </a:r>
          </a:p>
          <a:p>
            <a:pPr marL="0" indent="0">
              <a:buFont typeface="Arial" panose="020B0604020202020204" pitchFamily="34" charset="0"/>
              <a:buNone/>
              <a:defRPr/>
            </a:pPr>
            <a:endParaRPr lang="fr-CA" noProof="0">
              <a:cs typeface="Calibri"/>
            </a:endParaRPr>
          </a:p>
          <a:p>
            <a:pPr marL="171450" indent="-171450">
              <a:buFont typeface="Arial" panose="020B0604020202020204" pitchFamily="34" charset="0"/>
              <a:buChar char="•"/>
              <a:defRPr/>
            </a:pPr>
            <a:r>
              <a:rPr lang="fr-CA" noProof="0">
                <a:cs typeface="Calibri"/>
              </a:rPr>
              <a:t>L’expérience utilisateur est vraiment le cœur de votre projet et ce qui fera de votre projet un succès auprès de votre public cible. </a:t>
            </a:r>
          </a:p>
          <a:p>
            <a:pPr marL="171450" indent="-171450">
              <a:buFont typeface="Arial" panose="020B0604020202020204" pitchFamily="34" charset="0"/>
              <a:buChar char="•"/>
              <a:defRPr/>
            </a:pPr>
            <a:endParaRPr lang="fr-CA" noProof="0">
              <a:cs typeface="Calibri"/>
            </a:endParaRPr>
          </a:p>
          <a:p>
            <a:pPr marL="171450" indent="-171450">
              <a:buFont typeface="Arial" panose="020B0604020202020204" pitchFamily="34" charset="0"/>
              <a:buChar char="•"/>
              <a:defRPr/>
            </a:pPr>
            <a:r>
              <a:rPr lang="fr-CA" noProof="0">
                <a:cs typeface="Calibri"/>
              </a:rPr>
              <a:t>Vos décisions sur quel type d’expérience numérique créer pour votre public cible sont liées directement à comment vous choisirez votre public cible et les impacts. </a:t>
            </a:r>
          </a:p>
          <a:p>
            <a:pPr marL="171450" indent="-171450">
              <a:buFont typeface="Arial" panose="020B0604020202020204" pitchFamily="34" charset="0"/>
              <a:buChar char="•"/>
              <a:defRPr/>
            </a:pPr>
            <a:endParaRPr lang="fr-CA" noProof="0">
              <a:cs typeface="Calibri"/>
            </a:endParaRPr>
          </a:p>
          <a:p>
            <a:pPr marL="171450" indent="-171450">
              <a:buFont typeface="Arial" panose="020B0604020202020204" pitchFamily="34" charset="0"/>
              <a:buChar char="•"/>
              <a:defRPr/>
            </a:pPr>
            <a:r>
              <a:rPr lang="fr-CA" noProof="0">
                <a:cs typeface="Calibri"/>
              </a:rPr>
              <a:t>Utilisez pleinement ce que vous offre le numérique, entre autres ce que le numérique permet à l’utilisateur de faire en ligne qui ne peut être fait dans le monde physique.</a:t>
            </a:r>
          </a:p>
          <a:p>
            <a:pPr marL="171450" indent="-171450">
              <a:buFont typeface="Arial" panose="020B0604020202020204" pitchFamily="34" charset="0"/>
              <a:buChar char="•"/>
              <a:defRPr/>
            </a:pPr>
            <a:endParaRPr lang="fr-CA" noProof="0">
              <a:cs typeface="Calibri"/>
            </a:endParaRPr>
          </a:p>
          <a:p>
            <a:pPr marL="171450" indent="-171450">
              <a:buFont typeface="Arial" panose="020B0604020202020204" pitchFamily="34" charset="0"/>
              <a:buChar char="•"/>
              <a:defRPr/>
            </a:pPr>
            <a:r>
              <a:rPr lang="fr-CA" noProof="0">
                <a:cs typeface="Calibri"/>
              </a:rPr>
              <a:t>Par exemple: </a:t>
            </a:r>
          </a:p>
          <a:p>
            <a:pPr marL="0" indent="0">
              <a:buFont typeface="Arial" panose="020B0604020202020204" pitchFamily="34" charset="0"/>
              <a:buNone/>
              <a:defRPr/>
            </a:pPr>
            <a:endParaRPr lang="fr-CA" noProof="0">
              <a:cs typeface="Calibri"/>
            </a:endParaRPr>
          </a:p>
          <a:p>
            <a:pPr marL="171450" indent="-171450">
              <a:buFont typeface="Arial" panose="020B0604020202020204" pitchFamily="34" charset="0"/>
              <a:buChar char="•"/>
              <a:defRPr/>
            </a:pPr>
            <a:r>
              <a:rPr lang="fr-CA" noProof="0">
                <a:cs typeface="Calibri"/>
              </a:rPr>
              <a:t>La fonction hyper zoom qui montre dans les tout petits détails un objet ou une photo ou peinture</a:t>
            </a:r>
          </a:p>
          <a:p>
            <a:pPr marL="171450" indent="-171450">
              <a:buFont typeface="Arial" panose="020B0604020202020204" pitchFamily="34" charset="0"/>
              <a:buChar char="•"/>
              <a:defRPr/>
            </a:pPr>
            <a:r>
              <a:rPr lang="fr-CA" noProof="0">
                <a:cs typeface="Calibri"/>
              </a:rPr>
              <a:t>Des expériences immersives en 360 avec beaucoup d’interactions, qui permet à l’utilisateur de se glisser dans la peau d’une acrobate avec une caméra GoPro. Montrer des sites inaccessibles.</a:t>
            </a:r>
          </a:p>
          <a:p>
            <a:pPr marL="171450" indent="-171450">
              <a:buFont typeface="Arial" panose="020B0604020202020204" pitchFamily="34" charset="0"/>
              <a:buChar char="•"/>
              <a:defRPr/>
            </a:pPr>
            <a:r>
              <a:rPr lang="fr-CA" noProof="0">
                <a:cs typeface="Calibri"/>
              </a:rPr>
              <a:t>Créer des constellations qui créent plein de liens entre les gens, les lieux et les histoires. </a:t>
            </a:r>
          </a:p>
        </p:txBody>
      </p:sp>
      <p:sp>
        <p:nvSpPr>
          <p:cNvPr id="4" name="Slide Number Placeholder 3"/>
          <p:cNvSpPr>
            <a:spLocks noGrp="1"/>
          </p:cNvSpPr>
          <p:nvPr>
            <p:ph type="sldNum" sz="quarter" idx="5"/>
          </p:nvPr>
        </p:nvSpPr>
        <p:spPr/>
        <p:txBody>
          <a:bodyPr/>
          <a:lstStyle/>
          <a:p>
            <a:fld id="{2EAEA0D0-9356-4176-95B5-22B763160A35}" type="slidenum">
              <a:rPr lang="en-CA" smtClean="0"/>
              <a:t>16</a:t>
            </a:fld>
            <a:endParaRPr lang="en-CA"/>
          </a:p>
        </p:txBody>
      </p:sp>
    </p:spTree>
    <p:extLst>
      <p:ext uri="{BB962C8B-B14F-4D97-AF65-F5344CB8AC3E}">
        <p14:creationId xmlns:p14="http://schemas.microsoft.com/office/powerpoint/2010/main" val="2757769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fr-CA" noProof="0">
                <a:cs typeface="Calibri"/>
              </a:rPr>
              <a:t>BRIGITTE</a:t>
            </a:r>
          </a:p>
          <a:p>
            <a:pPr marL="0" indent="0">
              <a:buFont typeface="Arial" panose="020B0604020202020204" pitchFamily="34" charset="0"/>
              <a:buNone/>
              <a:defRPr/>
            </a:pPr>
            <a:endParaRPr lang="fr-CA" noProof="0">
              <a:cs typeface="Calibri"/>
            </a:endParaRPr>
          </a:p>
          <a:p>
            <a:pPr marL="171450" indent="-171450">
              <a:buFont typeface="Arial" panose="020B0604020202020204" pitchFamily="34" charset="0"/>
              <a:buChar char="•"/>
              <a:defRPr/>
            </a:pPr>
            <a:r>
              <a:rPr lang="fr-CA" noProof="0">
                <a:cs typeface="Calibri"/>
              </a:rPr>
              <a:t>Au cœur de l’accessibilité il y a le principe de l’inclusion. </a:t>
            </a:r>
          </a:p>
          <a:p>
            <a:pPr marL="171450" indent="-171450">
              <a:buFont typeface="Arial" panose="020B0604020202020204" pitchFamily="34" charset="0"/>
              <a:buChar char="•"/>
              <a:defRPr/>
            </a:pPr>
            <a:r>
              <a:rPr lang="fr-CA" noProof="0">
                <a:cs typeface="Calibri"/>
              </a:rPr>
              <a:t>L’accessibilité n’est pas de simplement cocher les cases – c’est d’offrir une expérience et un contenu équivalents qui inspirent des émotions, encouragent l’apprentissage et ont les impacts utilisateurs que vous visez.   </a:t>
            </a:r>
          </a:p>
          <a:p>
            <a:pPr marL="171450" indent="-171450">
              <a:buFont typeface="Arial" panose="020B0604020202020204" pitchFamily="34" charset="0"/>
              <a:buChar char="•"/>
              <a:defRPr/>
            </a:pPr>
            <a:endParaRPr lang="fr-CA" noProof="0">
              <a:cs typeface="Calibri"/>
            </a:endParaRPr>
          </a:p>
          <a:p>
            <a:pPr marL="171450" indent="-171450">
              <a:buFont typeface="Arial" panose="020B0604020202020204" pitchFamily="34" charset="0"/>
              <a:buChar char="•"/>
              <a:defRPr/>
            </a:pPr>
            <a:r>
              <a:rPr lang="fr-CA" noProof="0">
                <a:cs typeface="Calibri"/>
              </a:rPr>
              <a:t>Assurez-vous que votre agence de développement Web inclut un ou une spécialiste en accessibilité qui comprend vraiment les règles pour l’accessibilité des contenus Web </a:t>
            </a:r>
          </a:p>
          <a:p>
            <a:pPr marL="171450" indent="-171450">
              <a:buFont typeface="Arial" panose="020B0604020202020204" pitchFamily="34" charset="0"/>
              <a:buChar char="•"/>
              <a:defRPr/>
            </a:pPr>
            <a:r>
              <a:rPr lang="fr-CA" noProof="0">
                <a:cs typeface="Calibri"/>
              </a:rPr>
              <a:t>Lisez et partagez les exigences techniques de MNC avec toutes les équipes techniques.</a:t>
            </a:r>
          </a:p>
          <a:p>
            <a:pPr marL="171450" indent="-171450">
              <a:buFont typeface="Arial" panose="020B0604020202020204" pitchFamily="34" charset="0"/>
              <a:buChar char="•"/>
              <a:defRPr/>
            </a:pPr>
            <a:endParaRPr lang="fr-CA" noProof="0">
              <a:cs typeface="Calibri"/>
            </a:endParaRPr>
          </a:p>
          <a:p>
            <a:pPr marL="171450" indent="-171450">
              <a:buFont typeface="Arial" panose="020B0604020202020204" pitchFamily="34" charset="0"/>
              <a:buChar char="•"/>
              <a:defRPr/>
            </a:pPr>
            <a:r>
              <a:rPr lang="fr-CA" noProof="0">
                <a:cs typeface="Calibri"/>
              </a:rPr>
              <a:t>Pensez et planifiez l’inclusion et l’accessibilité dès le début du travail de design et du développement du contenu. </a:t>
            </a:r>
          </a:p>
        </p:txBody>
      </p:sp>
      <p:sp>
        <p:nvSpPr>
          <p:cNvPr id="4" name="Slide Number Placeholder 3"/>
          <p:cNvSpPr>
            <a:spLocks noGrp="1"/>
          </p:cNvSpPr>
          <p:nvPr>
            <p:ph type="sldNum" sz="quarter" idx="5"/>
          </p:nvPr>
        </p:nvSpPr>
        <p:spPr/>
        <p:txBody>
          <a:bodyPr/>
          <a:lstStyle/>
          <a:p>
            <a:fld id="{2EAEA0D0-9356-4176-95B5-22B763160A35}" type="slidenum">
              <a:rPr lang="en-CA" smtClean="0"/>
              <a:t>17</a:t>
            </a:fld>
            <a:endParaRPr lang="en-CA"/>
          </a:p>
        </p:txBody>
      </p:sp>
    </p:spTree>
    <p:extLst>
      <p:ext uri="{BB962C8B-B14F-4D97-AF65-F5344CB8AC3E}">
        <p14:creationId xmlns:p14="http://schemas.microsoft.com/office/powerpoint/2010/main" val="2381532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fr-CA" noProof="0">
                <a:cs typeface="Calibri"/>
              </a:rPr>
              <a:t>BRIGITTE</a:t>
            </a:r>
          </a:p>
          <a:p>
            <a:pPr marL="0" indent="0">
              <a:buFont typeface="Arial" panose="020B0604020202020204" pitchFamily="34" charset="0"/>
              <a:buNone/>
              <a:defRPr/>
            </a:pPr>
            <a:endParaRPr lang="fr-CA" noProof="0">
              <a:cs typeface="Calibri"/>
            </a:endParaRPr>
          </a:p>
          <a:p>
            <a:pPr marL="0" indent="0">
              <a:buFont typeface="Arial" panose="020B0604020202020204" pitchFamily="34" charset="0"/>
              <a:buNone/>
              <a:defRPr/>
            </a:pPr>
            <a:endParaRPr lang="fr-CA" noProof="0">
              <a:cs typeface="Calibri"/>
            </a:endParaRPr>
          </a:p>
          <a:p>
            <a:pPr marL="0" indent="0">
              <a:buFont typeface="Arial" panose="020B0604020202020204" pitchFamily="34" charset="0"/>
              <a:buNone/>
              <a:defRPr/>
            </a:pPr>
            <a:r>
              <a:rPr lang="fr-CA" noProof="0">
                <a:cs typeface="Calibri"/>
              </a:rPr>
              <a:t>Montez ce qu’on appelle votre équipe de rêve. </a:t>
            </a:r>
          </a:p>
          <a:p>
            <a:pPr marL="0" indent="0">
              <a:buFont typeface="Arial" panose="020B0604020202020204" pitchFamily="34" charset="0"/>
              <a:buNone/>
              <a:defRPr/>
            </a:pPr>
            <a:endParaRPr lang="fr-CA" noProof="0">
              <a:cs typeface="Calibri"/>
            </a:endParaRPr>
          </a:p>
          <a:p>
            <a:pPr marL="0" indent="0">
              <a:buFont typeface="Arial" panose="020B0604020202020204" pitchFamily="34" charset="0"/>
              <a:buNone/>
              <a:defRPr/>
            </a:pPr>
            <a:r>
              <a:rPr lang="fr-CA" noProof="0">
                <a:cs typeface="Calibri"/>
              </a:rPr>
              <a:t>Pensez à qui vous avez besoin dans votre équipe pour créer l’expérience utilisateur et avoir les impacts utilisateurs que vous souhaitez, qui a les capacités et les compétences nécessaires. </a:t>
            </a:r>
          </a:p>
          <a:p>
            <a:pPr marL="0" indent="0">
              <a:buFont typeface="Arial" panose="020B0604020202020204" pitchFamily="34" charset="0"/>
              <a:buNone/>
              <a:defRPr/>
            </a:pPr>
            <a:endParaRPr lang="fr-CA" noProof="0">
              <a:cs typeface="Calibri"/>
            </a:endParaRPr>
          </a:p>
          <a:p>
            <a:pPr marL="0" indent="0">
              <a:buFont typeface="Arial" panose="020B0604020202020204" pitchFamily="34" charset="0"/>
              <a:buNone/>
              <a:defRPr/>
            </a:pPr>
            <a:r>
              <a:rPr lang="fr-CA" noProof="0">
                <a:cs typeface="Calibri"/>
              </a:rPr>
              <a:t>Une personne peut cumuler plus d’un rôle mais nous on regardera s’il y a un effet possible sur la capacité de livrer. </a:t>
            </a:r>
          </a:p>
          <a:p>
            <a:pPr marL="0" indent="0">
              <a:buFont typeface="Arial" panose="020B0604020202020204" pitchFamily="34" charset="0"/>
              <a:buNone/>
              <a:defRPr/>
            </a:pPr>
            <a:endParaRPr lang="fr-CA" noProof="0">
              <a:cs typeface="Calibri"/>
            </a:endParaRPr>
          </a:p>
          <a:p>
            <a:pPr marL="0" indent="0">
              <a:buFont typeface="Arial" panose="020B0604020202020204" pitchFamily="34" charset="0"/>
              <a:buNone/>
              <a:defRPr/>
            </a:pPr>
            <a:r>
              <a:rPr lang="fr-CA" noProof="0">
                <a:cs typeface="Calibri"/>
              </a:rPr>
              <a:t>Chaque projet est unique mais votre proposition devrait clairement indiquer tout engagement ou consultation avec la communauté. Essentiel d’inclure dans le développement toute communauté dont vous présentez l’histoire. </a:t>
            </a:r>
          </a:p>
        </p:txBody>
      </p:sp>
      <p:sp>
        <p:nvSpPr>
          <p:cNvPr id="4" name="Slide Number Placeholder 3"/>
          <p:cNvSpPr>
            <a:spLocks noGrp="1"/>
          </p:cNvSpPr>
          <p:nvPr>
            <p:ph type="sldNum" sz="quarter" idx="5"/>
          </p:nvPr>
        </p:nvSpPr>
        <p:spPr/>
        <p:txBody>
          <a:bodyPr/>
          <a:lstStyle/>
          <a:p>
            <a:fld id="{2EAEA0D0-9356-4176-95B5-22B763160A35}" type="slidenum">
              <a:rPr lang="en-CA" smtClean="0"/>
              <a:t>18</a:t>
            </a:fld>
            <a:endParaRPr lang="en-CA"/>
          </a:p>
        </p:txBody>
      </p:sp>
    </p:spTree>
    <p:extLst>
      <p:ext uri="{BB962C8B-B14F-4D97-AF65-F5344CB8AC3E}">
        <p14:creationId xmlns:p14="http://schemas.microsoft.com/office/powerpoint/2010/main" val="300104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761594"/>
          </a:xfrm>
        </p:spPr>
        <p:txBody>
          <a:bodyPr/>
          <a:lstStyle/>
          <a:p>
            <a:pPr marL="0" indent="0">
              <a:buFont typeface="Arial" panose="020B0604020202020204" pitchFamily="34" charset="0"/>
              <a:buNone/>
              <a:defRPr/>
            </a:pPr>
            <a:r>
              <a:rPr lang="fr-CA" b="0" noProof="0">
                <a:cs typeface="Calibri"/>
              </a:rPr>
              <a:t>BRIGITTE</a:t>
            </a:r>
          </a:p>
          <a:p>
            <a:pPr>
              <a:defRPr/>
            </a:pPr>
            <a:endParaRPr lang="fr-CA" noProof="0">
              <a:cs typeface="Calibri"/>
            </a:endParaRPr>
          </a:p>
          <a:p>
            <a:pPr>
              <a:defRPr/>
            </a:pPr>
            <a:r>
              <a:rPr lang="fr-CA" noProof="0">
                <a:cs typeface="Calibri"/>
              </a:rPr>
              <a:t>Créez un calendrier détaillé.</a:t>
            </a:r>
          </a:p>
          <a:p>
            <a:pPr>
              <a:defRPr/>
            </a:pPr>
            <a:endParaRPr lang="fr-CA" noProof="0">
              <a:cs typeface="Calibri"/>
            </a:endParaRPr>
          </a:p>
          <a:p>
            <a:pPr>
              <a:defRPr/>
            </a:pPr>
            <a:r>
              <a:rPr lang="fr-CA" noProof="0">
                <a:cs typeface="Calibri"/>
              </a:rPr>
              <a:t>L’expérience utilisateur (qui est l’ampleur ou la portée du projet), le budget et le calendrier doivent sont liés et doivent se faire écho – montrez nous ceci dans votre proposition. </a:t>
            </a:r>
          </a:p>
          <a:p>
            <a:pPr>
              <a:defRPr/>
            </a:pPr>
            <a:endParaRPr lang="fr-CA" noProof="0">
              <a:cs typeface="Calibri"/>
            </a:endParaRPr>
          </a:p>
          <a:p>
            <a:pPr>
              <a:defRPr/>
            </a:pPr>
            <a:r>
              <a:rPr lang="fr-CA" noProof="0">
                <a:cs typeface="Calibri"/>
              </a:rPr>
              <a:t>Allouez suffisamment de temps et ressources (c’est à dire votre équipe de projet) pour éviter les glissements de l’ampleur ou portée et les glissements de temps et de budget. </a:t>
            </a:r>
          </a:p>
          <a:p>
            <a:pPr>
              <a:defRPr/>
            </a:pPr>
            <a:endParaRPr lang="fr-CA" noProof="0">
              <a:cs typeface="Calibri"/>
            </a:endParaRPr>
          </a:p>
          <a:p>
            <a:pPr>
              <a:defRPr/>
            </a:pPr>
            <a:r>
              <a:rPr lang="fr-CA" noProof="0">
                <a:cs typeface="Calibri"/>
              </a:rPr>
              <a:t>Ne coupez-collez simplement pas les 5 livrables de MNC en y ajoutant des dates, ce n’est pas un bon calendrier de production. </a:t>
            </a:r>
          </a:p>
          <a:p>
            <a:pPr>
              <a:defRPr/>
            </a:pPr>
            <a:endParaRPr lang="fr-CA" noProof="0">
              <a:cs typeface="Calibri"/>
            </a:endParaRPr>
          </a:p>
          <a:p>
            <a:pPr>
              <a:defRPr/>
            </a:pPr>
            <a:r>
              <a:rPr lang="fr-CA" noProof="0">
                <a:cs typeface="Calibri"/>
              </a:rPr>
              <a:t>Estimez le bon montant de temps à allouer aux tâches et faites bien la distinction entre les tâches techniques et celles liées au contenu. </a:t>
            </a:r>
          </a:p>
          <a:p>
            <a:pPr>
              <a:defRPr/>
            </a:pPr>
            <a:endParaRPr lang="fr-CA" noProof="0">
              <a:cs typeface="Calibri"/>
            </a:endParaRPr>
          </a:p>
          <a:p>
            <a:pPr>
              <a:defRPr/>
            </a:pPr>
            <a:r>
              <a:rPr lang="fr-CA" noProof="0">
                <a:cs typeface="Calibri"/>
              </a:rPr>
              <a:t>Évaluez vos capacités numériques. Est-ce qu’il y a des aspects pour lesquels vous savez que vous aurez une courbe d’apprentissage? Prévoyez du temps pour celle-ci. </a:t>
            </a:r>
          </a:p>
        </p:txBody>
      </p:sp>
      <p:sp>
        <p:nvSpPr>
          <p:cNvPr id="4" name="Slide Number Placeholder 3"/>
          <p:cNvSpPr>
            <a:spLocks noGrp="1"/>
          </p:cNvSpPr>
          <p:nvPr>
            <p:ph type="sldNum" sz="quarter" idx="5"/>
          </p:nvPr>
        </p:nvSpPr>
        <p:spPr/>
        <p:txBody>
          <a:bodyPr/>
          <a:lstStyle/>
          <a:p>
            <a:fld id="{2EAEA0D0-9356-4176-95B5-22B763160A35}" type="slidenum">
              <a:rPr lang="en-CA" smtClean="0"/>
              <a:t>19</a:t>
            </a:fld>
            <a:endParaRPr lang="en-CA"/>
          </a:p>
        </p:txBody>
      </p:sp>
    </p:spTree>
    <p:extLst>
      <p:ext uri="{BB962C8B-B14F-4D97-AF65-F5344CB8AC3E}">
        <p14:creationId xmlns:p14="http://schemas.microsoft.com/office/powerpoint/2010/main" val="2471911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cs typeface="Calibri" panose="020F0502020204030204"/>
              </a:rPr>
              <a:t>LEAH </a:t>
            </a:r>
          </a:p>
          <a:p>
            <a:endParaRPr lang="fr-FR">
              <a:cs typeface="Calibri" panose="020F0502020204030204"/>
            </a:endParaRPr>
          </a:p>
          <a:p>
            <a:r>
              <a:rPr lang="fr-FR">
                <a:cs typeface="Calibri" panose="020F0502020204030204"/>
              </a:rPr>
              <a:t>Je suis ici aujourd'hui sur ZOOM avec mes </a:t>
            </a:r>
            <a:r>
              <a:rPr lang="fr-FR" b="1">
                <a:cs typeface="Calibri" panose="020F0502020204030204"/>
              </a:rPr>
              <a:t>collègues de MNC:</a:t>
            </a:r>
          </a:p>
          <a:p>
            <a:endParaRPr lang="fr-FR">
              <a:cs typeface="Calibri" panose="020F0502020204030204"/>
            </a:endParaRPr>
          </a:p>
          <a:p>
            <a:pPr marL="171450" indent="-171450">
              <a:buFont typeface="Arial" panose="020B0604020202020204" pitchFamily="34" charset="0"/>
              <a:buChar char="•"/>
            </a:pPr>
            <a:r>
              <a:rPr lang="fr-FR">
                <a:cs typeface="Calibri" panose="020F0502020204030204"/>
              </a:rPr>
              <a:t>Emily </a:t>
            </a:r>
            <a:r>
              <a:rPr lang="fr-FR" err="1">
                <a:cs typeface="Calibri" panose="020F0502020204030204"/>
              </a:rPr>
              <a:t>Dillabough</a:t>
            </a:r>
            <a:r>
              <a:rPr lang="fr-FR">
                <a:cs typeface="Calibri" panose="020F0502020204030204"/>
              </a:rPr>
              <a:t>, coordinatrice de programme</a:t>
            </a:r>
          </a:p>
          <a:p>
            <a:pPr marL="171450" indent="-171450">
              <a:buFont typeface="Arial" panose="020B0604020202020204" pitchFamily="34" charset="0"/>
              <a:buChar char="•"/>
            </a:pPr>
            <a:r>
              <a:rPr lang="fr-FR">
                <a:cs typeface="Calibri" panose="020F0502020204030204"/>
              </a:rPr>
              <a:t>Michel </a:t>
            </a:r>
            <a:r>
              <a:rPr lang="fr-FR" err="1">
                <a:cs typeface="Calibri" panose="020F0502020204030204"/>
              </a:rPr>
              <a:t>Joanisse</a:t>
            </a:r>
            <a:r>
              <a:rPr lang="fr-FR">
                <a:cs typeface="Calibri" panose="020F0502020204030204"/>
              </a:rPr>
              <a:t>, responsable technique, conception de l'expérience utilisateur et accessibilité</a:t>
            </a:r>
          </a:p>
          <a:p>
            <a:pPr marL="171450" indent="-171450">
              <a:buFont typeface="Arial" panose="020B0604020202020204" pitchFamily="34" charset="0"/>
              <a:buChar char="•"/>
            </a:pPr>
            <a:r>
              <a:rPr lang="fr-FR">
                <a:cs typeface="Calibri" panose="020F0502020204030204"/>
              </a:rPr>
              <a:t>Brigitte Beaulne-Syp, Stéphane Lauzon, Cathy Mitchell, Natalie Roy, et Nathalie </a:t>
            </a:r>
            <a:r>
              <a:rPr lang="fr-FR" err="1">
                <a:cs typeface="Calibri" panose="020F0502020204030204"/>
              </a:rPr>
              <a:t>Rheault</a:t>
            </a:r>
            <a:r>
              <a:rPr lang="fr-FR">
                <a:cs typeface="Calibri" panose="020F0502020204030204"/>
              </a:rPr>
              <a:t>, agents de programme</a:t>
            </a:r>
          </a:p>
          <a:p>
            <a:pPr marL="171450" indent="-171450">
              <a:buFont typeface="Arial" panose="020B0604020202020204" pitchFamily="34" charset="0"/>
              <a:buChar char="•"/>
            </a:pPr>
            <a:endParaRPr lang="fr-FR">
              <a:cs typeface="Calibri" panose="020F0502020204030204"/>
            </a:endParaRPr>
          </a:p>
          <a:p>
            <a:pPr marL="628650" lvl="1" indent="-171450">
              <a:buFont typeface="Arial" panose="020B0604020202020204" pitchFamily="34" charset="0"/>
              <a:buChar char="•"/>
            </a:pPr>
            <a:r>
              <a:rPr lang="fr-FR" b="1">
                <a:cs typeface="Calibri" panose="020F0502020204030204"/>
              </a:rPr>
              <a:t>DESCRIPTION ACCESSIBLE : </a:t>
            </a:r>
            <a:r>
              <a:rPr lang="fr-FR">
                <a:cs typeface="Calibri" panose="020F0502020204030204"/>
              </a:rPr>
              <a:t>Vous voyez à l'écran 8 photos de membres de l'équipe du MNC </a:t>
            </a:r>
          </a:p>
          <a:p>
            <a:pPr marL="0" indent="0">
              <a:buFont typeface="Arial" panose="020B0604020202020204" pitchFamily="34" charset="0"/>
              <a:buNone/>
            </a:pPr>
            <a:endParaRPr lang="fr-FR">
              <a:cs typeface="Calibri" panose="020F0502020204030204"/>
            </a:endParaRPr>
          </a:p>
          <a:p>
            <a:pPr marL="0" indent="0">
              <a:buFont typeface="Arial" panose="020B0604020202020204" pitchFamily="34" charset="0"/>
              <a:buNone/>
            </a:pPr>
            <a:r>
              <a:rPr lang="fr-FR">
                <a:cs typeface="Calibri" panose="020F0502020204030204"/>
              </a:rPr>
              <a:t>Je suis à Gatineau, Québec.  MNC est administré par le Musée canadien de l'histoire.</a:t>
            </a:r>
          </a:p>
          <a:p>
            <a:pPr marL="0" indent="0">
              <a:buFont typeface="Arial" panose="020B0604020202020204" pitchFamily="34" charset="0"/>
              <a:buNone/>
            </a:pPr>
            <a:endParaRPr lang="fr-FR" b="1">
              <a:cs typeface="Calibri" panose="020F0502020204030204"/>
            </a:endParaRPr>
          </a:p>
          <a:p>
            <a:pPr marL="0" indent="0">
              <a:buFont typeface="Arial" panose="020B0604020202020204" pitchFamily="34" charset="0"/>
              <a:buNone/>
            </a:pPr>
            <a:r>
              <a:rPr lang="fr-FR" b="1">
                <a:cs typeface="Calibri" panose="020F0502020204030204"/>
              </a:rPr>
              <a:t>RECONNAISSANCE DU TERRITOIRE:</a:t>
            </a:r>
          </a:p>
          <a:p>
            <a:pPr marL="0" indent="0">
              <a:buFont typeface="Arial" panose="020B0604020202020204" pitchFamily="34" charset="0"/>
              <a:buNone/>
            </a:pPr>
            <a:r>
              <a:rPr lang="fr-FR"/>
              <a:t>Le Musée canadien de l’histoire est situé sur le territoire traditionnel non cédé des </a:t>
            </a:r>
            <a:r>
              <a:rPr lang="fr-FR" err="1"/>
              <a:t>Anishinabeg</a:t>
            </a:r>
            <a:r>
              <a:rPr lang="fr-FR"/>
              <a:t> (Algonquins). Ce territoire a eu, et continue d’avoir, une grande importance historique, spirituelle et sacrée. Nous reconnaissons et honorons la présence pérenne du peuple algonquin. Nous savons aussi que vous vous joignez à nous de nombreux endroits, proches ou lointains, et nous reconnaissons les individus et les communautés qui ont traditionnellement habité et protéger ces terres.</a:t>
            </a:r>
            <a:endParaRPr lang="en-CA">
              <a:effectLst/>
              <a:ea typeface="Calibri" panose="020F0502020204030204" pitchFamily="34" charset="0"/>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2</a:t>
            </a:fld>
            <a:endParaRPr lang="en-CA"/>
          </a:p>
        </p:txBody>
      </p:sp>
    </p:spTree>
    <p:extLst>
      <p:ext uri="{BB962C8B-B14F-4D97-AF65-F5344CB8AC3E}">
        <p14:creationId xmlns:p14="http://schemas.microsoft.com/office/powerpoint/2010/main" val="872245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99506"/>
          </a:xfrm>
        </p:spPr>
        <p:txBody>
          <a:bodyPr/>
          <a:lstStyle/>
          <a:p>
            <a:r>
              <a:rPr lang="fr-CA" noProof="0"/>
              <a:t>BRIGITTE</a:t>
            </a:r>
          </a:p>
          <a:p>
            <a:endParaRPr lang="fr-CA" noProof="0"/>
          </a:p>
          <a:p>
            <a:pPr marL="171450" indent="-171450">
              <a:buFont typeface="Arial" panose="020B0604020202020204" pitchFamily="34" charset="0"/>
              <a:buChar char="•"/>
            </a:pPr>
            <a:r>
              <a:rPr lang="fr-CA" noProof="0"/>
              <a:t>Le gabarit du budget que nous fournissons peut vous aider à couvrir toutes les étapes nécessaires à créer un budget solide qui définit les couts basé sur des estimations de fournisseurs et de votre équipe et au final confirmer votre budget. </a:t>
            </a:r>
          </a:p>
          <a:p>
            <a:pPr marL="171450" indent="-171450">
              <a:buFont typeface="Arial" panose="020B0604020202020204" pitchFamily="34" charset="0"/>
              <a:buChar char="•"/>
            </a:pPr>
            <a:r>
              <a:rPr lang="fr-CA" noProof="0"/>
              <a:t>​</a:t>
            </a:r>
          </a:p>
          <a:p>
            <a:pPr marL="171450" indent="-171450">
              <a:buFont typeface="Arial" panose="020B0604020202020204" pitchFamily="34" charset="0"/>
              <a:buChar char="•"/>
            </a:pPr>
            <a:r>
              <a:rPr lang="fr-CA" noProof="0"/>
              <a:t>Inspirez-vous de votre expérience et de vos connaissances, et comparez avec d’autres projets. </a:t>
            </a:r>
          </a:p>
          <a:p>
            <a:pPr marL="171450" indent="-171450">
              <a:buFont typeface="Arial" panose="020B0604020202020204" pitchFamily="34" charset="0"/>
              <a:buChar char="•"/>
            </a:pPr>
            <a:endParaRPr lang="fr-CA" noProof="0"/>
          </a:p>
          <a:p>
            <a:pPr marL="171450" indent="-171450">
              <a:buFont typeface="Arial" panose="020B0604020202020204" pitchFamily="34" charset="0"/>
              <a:buChar char="•"/>
            </a:pPr>
            <a:r>
              <a:rPr lang="fr-CA" noProof="0"/>
              <a:t>Vu que le projet s’étend sur quelques années, pensez à l’inflation et à l’augmentation de couts. </a:t>
            </a:r>
          </a:p>
          <a:p>
            <a:pPr marL="171450" indent="-171450">
              <a:buFont typeface="Arial" panose="020B0604020202020204" pitchFamily="34" charset="0"/>
              <a:buChar char="•"/>
            </a:pPr>
            <a:endParaRPr lang="fr-CA" noProof="0"/>
          </a:p>
          <a:p>
            <a:pPr marL="171450" indent="-171450">
              <a:buFont typeface="Arial" panose="020B0604020202020204" pitchFamily="34" charset="0"/>
              <a:buChar char="•"/>
            </a:pPr>
            <a:r>
              <a:rPr lang="fr-CA" noProof="0"/>
              <a:t>Assurez-vous que le budget identifie clairement le financement demandé à MNC, ainsi que toutes les autres contributions – la contribution de votre organisation et de toute autre source. On veut voir un budget qui cerne la valeur totale du projet mais qui identifie clairement ce que vous demandez à MNC et ce qui provient d’autres sources. </a:t>
            </a:r>
          </a:p>
          <a:p>
            <a:pPr marL="171450" indent="-171450">
              <a:buFont typeface="Arial" panose="020B0604020202020204" pitchFamily="34" charset="0"/>
              <a:buChar char="•"/>
            </a:pPr>
            <a:endParaRPr lang="fr-CA" noProof="0"/>
          </a:p>
          <a:p>
            <a:pPr marL="171450" indent="-171450">
              <a:buFont typeface="Arial" panose="020B0604020202020204" pitchFamily="34" charset="0"/>
              <a:buChar char="•"/>
            </a:pPr>
            <a:r>
              <a:rPr lang="fr-CA" noProof="0"/>
              <a:t>Assurez-vous que tous les couts couverts par MNC sont admissibles. Vous pouvez consulter les couts admissibles et non admissibles sur notre site Web: ​https://www.museesnumeriques.ca/financement/projets-numeriques/?tab=questions-et-astuces</a:t>
            </a:r>
          </a:p>
          <a:p>
            <a:endParaRPr lang="fr-CA" noProof="0"/>
          </a:p>
        </p:txBody>
      </p:sp>
      <p:sp>
        <p:nvSpPr>
          <p:cNvPr id="4" name="Slide Number Placeholder 3"/>
          <p:cNvSpPr>
            <a:spLocks noGrp="1"/>
          </p:cNvSpPr>
          <p:nvPr>
            <p:ph type="sldNum" sz="quarter" idx="5"/>
          </p:nvPr>
        </p:nvSpPr>
        <p:spPr/>
        <p:txBody>
          <a:bodyPr/>
          <a:lstStyle/>
          <a:p>
            <a:fld id="{2EAEA0D0-9356-4176-95B5-22B763160A35}" type="slidenum">
              <a:rPr lang="en-CA" smtClean="0"/>
              <a:t>20</a:t>
            </a:fld>
            <a:endParaRPr lang="en-CA"/>
          </a:p>
        </p:txBody>
      </p:sp>
    </p:spTree>
    <p:extLst>
      <p:ext uri="{BB962C8B-B14F-4D97-AF65-F5344CB8AC3E}">
        <p14:creationId xmlns:p14="http://schemas.microsoft.com/office/powerpoint/2010/main" val="594004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a:t>BRIGITTE</a:t>
            </a:r>
          </a:p>
          <a:p>
            <a:endParaRPr lang="fr-CA" noProof="0"/>
          </a:p>
          <a:p>
            <a:r>
              <a:rPr lang="fr-CA" noProof="0"/>
              <a:t>De penser à l’expérience utilisateur (ou l’ampleur du projet) vous aidera à déterminer les limites et les paramètres de votre projet: ce que vous pouvez faire et ce que vous ne pourrez pas faire; sa complexité; et vous aidera à vraiment bien cerner l’expérience utilisateur que vous pouvez développer avec l’équipe, le temps et le budget que vous pourrez confirmer. </a:t>
            </a:r>
          </a:p>
          <a:p>
            <a:endParaRPr lang="fr-CA" noProof="0"/>
          </a:p>
          <a:p>
            <a:r>
              <a:rPr lang="fr-CA" noProof="0"/>
              <a:t>L’ampleur, les couts et le temps doivent s’aligner l’un sur l’autre et sont interreliés. </a:t>
            </a:r>
          </a:p>
          <a:p>
            <a:endParaRPr lang="fr-CA" noProof="0"/>
          </a:p>
          <a:p>
            <a:endParaRPr lang="fr-CA" noProof="0"/>
          </a:p>
        </p:txBody>
      </p:sp>
      <p:sp>
        <p:nvSpPr>
          <p:cNvPr id="4" name="Slide Number Placeholder 3"/>
          <p:cNvSpPr>
            <a:spLocks noGrp="1"/>
          </p:cNvSpPr>
          <p:nvPr>
            <p:ph type="sldNum" sz="quarter" idx="5"/>
          </p:nvPr>
        </p:nvSpPr>
        <p:spPr/>
        <p:txBody>
          <a:bodyPr/>
          <a:lstStyle/>
          <a:p>
            <a:fld id="{2EAEA0D0-9356-4176-95B5-22B763160A35}" type="slidenum">
              <a:rPr lang="en-CA" smtClean="0"/>
              <a:t>21</a:t>
            </a:fld>
            <a:endParaRPr lang="en-CA"/>
          </a:p>
        </p:txBody>
      </p:sp>
    </p:spTree>
    <p:extLst>
      <p:ext uri="{BB962C8B-B14F-4D97-AF65-F5344CB8AC3E}">
        <p14:creationId xmlns:p14="http://schemas.microsoft.com/office/powerpoint/2010/main" val="84459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a:t>Voici un coup d’</a:t>
            </a:r>
            <a:r>
              <a:rPr lang="fr-CA" noProof="0" err="1"/>
              <a:t>oeil</a:t>
            </a:r>
            <a:r>
              <a:rPr lang="fr-CA" noProof="0"/>
              <a:t> visuel de tous les éléments d’une proposition. Assurez-vous qu’ils sont tous interreliés et cohérents dans votre proposition. </a:t>
            </a:r>
          </a:p>
          <a:p>
            <a:endParaRPr lang="fr-CA" noProof="0"/>
          </a:p>
          <a:p>
            <a:r>
              <a:rPr lang="fr-CA" noProof="0"/>
              <a:t>Je repasse maintenant la présentation à Leah Resnick.</a:t>
            </a:r>
          </a:p>
          <a:p>
            <a:endParaRPr lang="fr-CA" noProof="0"/>
          </a:p>
        </p:txBody>
      </p:sp>
      <p:sp>
        <p:nvSpPr>
          <p:cNvPr id="4" name="Slide Number Placeholder 3"/>
          <p:cNvSpPr>
            <a:spLocks noGrp="1"/>
          </p:cNvSpPr>
          <p:nvPr>
            <p:ph type="sldNum" sz="quarter" idx="5"/>
          </p:nvPr>
        </p:nvSpPr>
        <p:spPr/>
        <p:txBody>
          <a:bodyPr/>
          <a:lstStyle/>
          <a:p>
            <a:fld id="{2EAEA0D0-9356-4176-95B5-22B763160A35}" type="slidenum">
              <a:rPr lang="en-CA" smtClean="0"/>
              <a:t>22</a:t>
            </a:fld>
            <a:endParaRPr lang="en-CA"/>
          </a:p>
        </p:txBody>
      </p:sp>
    </p:spTree>
    <p:extLst>
      <p:ext uri="{BB962C8B-B14F-4D97-AF65-F5344CB8AC3E}">
        <p14:creationId xmlns:p14="http://schemas.microsoft.com/office/powerpoint/2010/main" val="942886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LEAH</a:t>
            </a:r>
          </a:p>
          <a:p>
            <a:endParaRPr lang="fr-FR"/>
          </a:p>
          <a:p>
            <a:r>
              <a:rPr lang="fr-FR" b="1" u="sng"/>
              <a:t>Merci, Brigitte.</a:t>
            </a:r>
          </a:p>
          <a:p>
            <a:endParaRPr lang="fr-FR"/>
          </a:p>
          <a:p>
            <a:r>
              <a:rPr lang="fr-FR"/>
              <a:t>À l'écran, vous verrez une </a:t>
            </a:r>
            <a:r>
              <a:rPr lang="fr-FR" b="1"/>
              <a:t>carte</a:t>
            </a:r>
            <a:r>
              <a:rPr lang="fr-FR"/>
              <a:t> où DMC a financé des projets.  </a:t>
            </a:r>
          </a:p>
          <a:p>
            <a:endParaRPr lang="fr-FR"/>
          </a:p>
          <a:p>
            <a:r>
              <a:rPr lang="fr-FR"/>
              <a:t>Depuis 2014, nous avons investi dans 240 projets et un financement de presque       20 millions de dollars.</a:t>
            </a:r>
          </a:p>
          <a:p>
            <a:endParaRPr lang="fr-FR"/>
          </a:p>
          <a:p>
            <a:r>
              <a:rPr lang="fr-FR"/>
              <a:t>Comme vous pouvez le voir, nous voulons augmenter notre rayonnement dans les Prairies et le Nord.</a:t>
            </a:r>
            <a:endParaRPr lang="en-CA"/>
          </a:p>
        </p:txBody>
      </p:sp>
      <p:sp>
        <p:nvSpPr>
          <p:cNvPr id="4" name="Slide Number Placeholder 3"/>
          <p:cNvSpPr>
            <a:spLocks noGrp="1"/>
          </p:cNvSpPr>
          <p:nvPr>
            <p:ph type="sldNum" sz="quarter" idx="5"/>
          </p:nvPr>
        </p:nvSpPr>
        <p:spPr/>
        <p:txBody>
          <a:bodyPr/>
          <a:lstStyle/>
          <a:p>
            <a:fld id="{2EAEA0D0-9356-4176-95B5-22B763160A35}" type="slidenum">
              <a:rPr lang="en-CA" smtClean="0"/>
              <a:t>23</a:t>
            </a:fld>
            <a:endParaRPr lang="en-CA"/>
          </a:p>
        </p:txBody>
      </p:sp>
    </p:spTree>
    <p:extLst>
      <p:ext uri="{BB962C8B-B14F-4D97-AF65-F5344CB8AC3E}">
        <p14:creationId xmlns:p14="http://schemas.microsoft.com/office/powerpoint/2010/main" val="2525455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5715805"/>
          </a:xfrm>
        </p:spPr>
        <p:txBody>
          <a:bodyPr/>
          <a:lstStyle/>
          <a:p>
            <a:pPr>
              <a:defRPr/>
            </a:pPr>
            <a:r>
              <a:rPr lang="fr-FR">
                <a:solidFill>
                  <a:srgbClr val="000000"/>
                </a:solidFill>
                <a:cs typeface="Calibri"/>
              </a:rPr>
              <a:t>LEAH</a:t>
            </a:r>
          </a:p>
          <a:p>
            <a:pPr>
              <a:defRPr/>
            </a:pPr>
            <a:endParaRPr lang="fr-FR">
              <a:solidFill>
                <a:srgbClr val="000000"/>
              </a:solidFill>
              <a:cs typeface="Calibri"/>
            </a:endParaRPr>
          </a:p>
          <a:p>
            <a:pPr>
              <a:defRPr/>
            </a:pPr>
            <a:r>
              <a:rPr lang="fr-FR">
                <a:solidFill>
                  <a:srgbClr val="000000"/>
                </a:solidFill>
                <a:cs typeface="Calibri"/>
              </a:rPr>
              <a:t>Si vous avez apprécié cette présentation mais que vous souhaitez obtenir de l'aide </a:t>
            </a:r>
            <a:r>
              <a:rPr lang="fr-FR" b="1">
                <a:solidFill>
                  <a:srgbClr val="000000"/>
                </a:solidFill>
                <a:cs typeface="Calibri"/>
              </a:rPr>
              <a:t>supplémentaire</a:t>
            </a:r>
            <a:r>
              <a:rPr lang="fr-FR">
                <a:solidFill>
                  <a:srgbClr val="000000"/>
                </a:solidFill>
                <a:cs typeface="Calibri"/>
              </a:rPr>
              <a:t>, voici d’autres initiatives que nous vous offrons. </a:t>
            </a:r>
          </a:p>
          <a:p>
            <a:pPr>
              <a:defRPr/>
            </a:pPr>
            <a:endParaRPr lang="fr-FR">
              <a:solidFill>
                <a:srgbClr val="000000"/>
              </a:solidFill>
              <a:cs typeface="Calibri"/>
            </a:endParaRPr>
          </a:p>
          <a:p>
            <a:pPr>
              <a:defRPr/>
            </a:pPr>
            <a:r>
              <a:rPr lang="fr-FR">
                <a:solidFill>
                  <a:srgbClr val="000000"/>
                </a:solidFill>
                <a:cs typeface="Calibri"/>
              </a:rPr>
              <a:t>Cette année, nous avons mis en place deux nouvelles initiatives d’assistance pour vous aider à préparer votre demande: </a:t>
            </a:r>
          </a:p>
          <a:p>
            <a:pPr>
              <a:defRPr/>
            </a:pPr>
            <a:endParaRPr lang="fr-FR">
              <a:solidFill>
                <a:srgbClr val="000000"/>
              </a:solidFill>
              <a:cs typeface="Calibri"/>
            </a:endParaRPr>
          </a:p>
          <a:p>
            <a:pPr>
              <a:defRPr/>
            </a:pPr>
            <a:r>
              <a:rPr lang="fr-FR" b="1" u="sng">
                <a:solidFill>
                  <a:srgbClr val="000000"/>
                </a:solidFill>
                <a:cs typeface="Calibri"/>
              </a:rPr>
              <a:t>Séances de mentorat</a:t>
            </a:r>
          </a:p>
          <a:p>
            <a:r>
              <a:rPr lang="fr-FR"/>
              <a:t>Un entretien individuel de 30 minutes avec un(e) agent(e) de programme en vue de vous offrir une aide personnalisée, d’obtenir des réponses à vos questions et de renforcer la proposition de votre organisation.</a:t>
            </a:r>
          </a:p>
          <a:p>
            <a:r>
              <a:rPr lang="fr-FR" b="1"/>
              <a:t>Cette initiative s’adresse aux organisations qui présentent une demande dans le cadre du programme de MNC pour la première fois ainsi qu’aux personnes de groupes d’équité</a:t>
            </a:r>
          </a:p>
          <a:p>
            <a:endParaRPr lang="fr-FR" b="1"/>
          </a:p>
          <a:p>
            <a:r>
              <a:rPr lang="fr-FR" b="1"/>
              <a:t>Comment faire la demande: </a:t>
            </a:r>
            <a:endParaRPr lang="fr-FR"/>
          </a:p>
          <a:p>
            <a:r>
              <a:rPr lang="fr-FR">
                <a:hlinkClick r:id="rId3"/>
              </a:rPr>
              <a:t>Soumettez une déclaration d’intérêt</a:t>
            </a:r>
            <a:r>
              <a:rPr lang="fr-FR"/>
              <a:t> d’ici le 29 septembre 2023. Le nombre de places est limité. Un tirage au sort sera effectué si le nombre de candidatures soumises est supérieur au nombre de places disponibles</a:t>
            </a:r>
          </a:p>
          <a:p>
            <a:endParaRPr lang="fr-FR"/>
          </a:p>
          <a:p>
            <a:pPr>
              <a:defRPr/>
            </a:pPr>
            <a:r>
              <a:rPr lang="en-CA" b="1" u="sng" err="1">
                <a:solidFill>
                  <a:srgbClr val="000000"/>
                </a:solidFill>
                <a:cs typeface="Calibri"/>
              </a:rPr>
              <a:t>Heures</a:t>
            </a:r>
            <a:r>
              <a:rPr lang="en-CA" b="1" u="sng">
                <a:solidFill>
                  <a:srgbClr val="000000"/>
                </a:solidFill>
                <a:cs typeface="Calibri"/>
              </a:rPr>
              <a:t> de bureau</a:t>
            </a:r>
          </a:p>
          <a:p>
            <a:pPr>
              <a:defRPr/>
            </a:pPr>
            <a:r>
              <a:rPr lang="fr-FR"/>
              <a:t>Posez une question précise sur votre proposition à un(e) agent(e) de programme de MNC. Nous avons 5 sessions, </a:t>
            </a:r>
            <a:r>
              <a:rPr lang="fr-FR" b="1"/>
              <a:t>ouvertes à tout le monde. </a:t>
            </a:r>
          </a:p>
          <a:p>
            <a:pPr>
              <a:defRPr/>
            </a:pPr>
            <a:endParaRPr lang="en-CA" b="1" u="sng">
              <a:solidFill>
                <a:srgbClr val="000000"/>
              </a:solidFill>
              <a:cs typeface="Calibri"/>
            </a:endParaRPr>
          </a:p>
          <a:p>
            <a:pPr>
              <a:defRPr/>
            </a:pPr>
            <a:r>
              <a:rPr lang="fr-FR" i="1"/>
              <a:t>Veuillez noter que l’agent(e) de programme de MNC ne pourra pas vous dire si votre thème, votre sujet ou votre projet pourraient recevoir du financement. Ce sont des critères cotés évaluées par le </a:t>
            </a:r>
            <a:r>
              <a:rPr lang="fr-FR" i="1">
                <a:hlinkClick r:id="rId4"/>
              </a:rPr>
              <a:t>comité consultatif</a:t>
            </a:r>
            <a:r>
              <a:rPr lang="fr-FR" i="1"/>
              <a:t> indépendant qui sélectionne les projets recommandés pour l’investissement, ce qui limite les questions que vous pouvez poser. Consultez « Comment tirer le meilleur parti de votre séance de questions avec l’agent(e) de programme de MNC »</a:t>
            </a:r>
            <a:endParaRPr lang="en-CA" b="1" u="sng">
              <a:solidFill>
                <a:srgbClr val="000000"/>
              </a:solidFill>
              <a:cs typeface="Calibri"/>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24</a:t>
            </a:fld>
            <a:endParaRPr lang="en-CA"/>
          </a:p>
        </p:txBody>
      </p:sp>
    </p:spTree>
    <p:extLst>
      <p:ext uri="{BB962C8B-B14F-4D97-AF65-F5344CB8AC3E}">
        <p14:creationId xmlns:p14="http://schemas.microsoft.com/office/powerpoint/2010/main" val="601993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CA" noProof="0">
                <a:solidFill>
                  <a:srgbClr val="000000"/>
                </a:solidFill>
                <a:cs typeface="Calibri"/>
              </a:rPr>
              <a:t>LEAH</a:t>
            </a:r>
          </a:p>
          <a:p>
            <a:pPr>
              <a:defRPr/>
            </a:pPr>
            <a:endParaRPr lang="fr-CA" noProof="0">
              <a:solidFill>
                <a:srgbClr val="000000"/>
              </a:solidFill>
              <a:cs typeface="Calibri"/>
            </a:endParaRPr>
          </a:p>
          <a:p>
            <a:pPr>
              <a:defRPr/>
            </a:pPr>
            <a:r>
              <a:rPr lang="fr-CA" noProof="0">
                <a:solidFill>
                  <a:srgbClr val="000000"/>
                </a:solidFill>
                <a:cs typeface="Calibri"/>
              </a:rPr>
              <a:t>Nous passons maintenant aux questions-réponses.  Nous disposons d'environ </a:t>
            </a:r>
            <a:r>
              <a:rPr lang="fr-CA" b="1" noProof="0">
                <a:solidFill>
                  <a:srgbClr val="FF0000"/>
                </a:solidFill>
                <a:cs typeface="Calibri"/>
              </a:rPr>
              <a:t>XX</a:t>
            </a:r>
            <a:r>
              <a:rPr lang="fr-CA" noProof="0">
                <a:solidFill>
                  <a:srgbClr val="000000"/>
                </a:solidFill>
                <a:cs typeface="Calibri"/>
              </a:rPr>
              <a:t> minutes. </a:t>
            </a:r>
          </a:p>
          <a:p>
            <a:pPr>
              <a:defRPr/>
            </a:pPr>
            <a:endParaRPr lang="fr-CA" noProof="0">
              <a:solidFill>
                <a:srgbClr val="000000"/>
              </a:solidFill>
              <a:cs typeface="Calibri"/>
            </a:endParaRPr>
          </a:p>
          <a:p>
            <a:pPr>
              <a:defRPr/>
            </a:pPr>
            <a:r>
              <a:rPr lang="fr-CA" noProof="0">
                <a:solidFill>
                  <a:srgbClr val="000000"/>
                </a:solidFill>
                <a:cs typeface="Calibri"/>
              </a:rPr>
              <a:t>Malheureusement, il se peut qu’on ne puisse pas répondre à tout le monde. Si nous n'arrivons pas à répondre à votre question, vous pouvez consulter nos </a:t>
            </a:r>
            <a:r>
              <a:rPr lang="fr-CA" b="1" noProof="0">
                <a:solidFill>
                  <a:srgbClr val="000000"/>
                </a:solidFill>
                <a:cs typeface="Calibri"/>
              </a:rPr>
              <a:t>autres ressources : </a:t>
            </a:r>
            <a:r>
              <a:rPr lang="fr-CA" noProof="0">
                <a:solidFill>
                  <a:srgbClr val="000000"/>
                </a:solidFill>
                <a:cs typeface="Calibri"/>
              </a:rPr>
              <a:t>un cours en ligne gratuit développé avec l'Université d'Athabasca</a:t>
            </a:r>
            <a:endParaRPr lang="fr-CA" sz="1200" noProof="0">
              <a:solidFill>
                <a:schemeClr val="bg1"/>
              </a:solidFill>
              <a:ea typeface="Arial" panose="020B0604020202020204" pitchFamily="34" charset="0"/>
              <a:cs typeface="Calibri"/>
              <a:hlinkClick r:id="rId3">
                <a:extLst>
                  <a:ext uri="{A12FA001-AC4F-418D-AE19-62706E023703}">
                    <ahyp:hlinkClr xmlns:ahyp="http://schemas.microsoft.com/office/drawing/2018/hyperlinkcolor" val="tx"/>
                  </a:ext>
                </a:extLst>
              </a:hlinkClick>
            </a:endParaRPr>
          </a:p>
          <a:p>
            <a:pPr marL="356870" indent="-356870">
              <a:spcAft>
                <a:spcPts val="1000"/>
              </a:spcAft>
              <a:buFont typeface="Arial" panose="020B0604020202020204" pitchFamily="34" charset="0"/>
              <a:buChar char="•"/>
            </a:pPr>
            <a:r>
              <a:rPr lang="fr-CA" sz="1200" u="sng" noProof="0">
                <a:solidFill>
                  <a:schemeClr val="bg1"/>
                </a:solidFill>
                <a:ea typeface="Arial" panose="020B0604020202020204" pitchFamily="34" charset="0"/>
                <a:cs typeface="Calibri"/>
                <a:hlinkClick r:id="rId4">
                  <a:extLst>
                    <a:ext uri="{A12FA001-AC4F-418D-AE19-62706E023703}">
                      <ahyp:hlinkClr xmlns:ahyp="http://schemas.microsoft.com/office/drawing/2018/hyperlinkcolor" val="tx"/>
                    </a:ext>
                  </a:extLst>
                </a:hlinkClick>
              </a:rPr>
              <a:t>Section </a:t>
            </a:r>
            <a:r>
              <a:rPr lang="fr-CA" sz="1200" noProof="0">
                <a:solidFill>
                  <a:schemeClr val="bg1"/>
                </a:solidFill>
                <a:ea typeface="Arial" panose="020B0604020202020204" pitchFamily="34" charset="0"/>
                <a:cs typeface="Calibri"/>
                <a:hlinkClick r:id="rId4">
                  <a:extLst>
                    <a:ext uri="{A12FA001-AC4F-418D-AE19-62706E023703}">
                      <ahyp:hlinkClr xmlns:ahyp="http://schemas.microsoft.com/office/drawing/2018/hyperlinkcolor" val="tx"/>
                    </a:ext>
                  </a:extLst>
                </a:hlinkClick>
              </a:rPr>
              <a:t>“Questions et astuces</a:t>
            </a:r>
            <a:endParaRPr lang="fr-CA" sz="1200" noProof="0">
              <a:solidFill>
                <a:schemeClr val="bg1"/>
              </a:solidFill>
              <a:ea typeface="Arial" panose="020B0604020202020204" pitchFamily="34" charset="0"/>
              <a:cs typeface="Calibri"/>
            </a:endParaRPr>
          </a:p>
          <a:p>
            <a:pPr>
              <a:spcAft>
                <a:spcPts val="1000"/>
              </a:spcAft>
            </a:pPr>
            <a:r>
              <a:rPr lang="fr-CA" b="1" noProof="0">
                <a:solidFill>
                  <a:srgbClr val="000000"/>
                </a:solidFill>
                <a:cs typeface="Calibri"/>
              </a:rPr>
              <a:t>Vous pouvez également</a:t>
            </a:r>
          </a:p>
          <a:p>
            <a:pPr marL="342900" indent="-342900">
              <a:buFont typeface="Arial" panose="020B0604020202020204" pitchFamily="34" charset="0"/>
              <a:buChar char="•"/>
            </a:pPr>
            <a:r>
              <a:rPr lang="fr-CA" sz="1200" noProof="0">
                <a:cs typeface="Arial" panose="020B0604020202020204" pitchFamily="34" charset="0"/>
              </a:rPr>
              <a:t>Consultez notre </a:t>
            </a:r>
            <a:r>
              <a:rPr lang="fr-CA" sz="1200" noProof="0">
                <a:cs typeface="Arial" panose="020B0604020202020204" pitchFamily="34" charset="0"/>
                <a:hlinkClick r:id="rId5">
                  <a:extLst>
                    <a:ext uri="{A12FA001-AC4F-418D-AE19-62706E023703}">
                      <ahyp:hlinkClr xmlns:ahyp="http://schemas.microsoft.com/office/drawing/2018/hyperlinkcolor" val="tx"/>
                    </a:ext>
                  </a:extLst>
                </a:hlinkClick>
              </a:rPr>
              <a:t>FAQ</a:t>
            </a:r>
            <a:r>
              <a:rPr lang="fr-CA" sz="1200" noProof="0">
                <a:cs typeface="Arial" panose="020B0604020202020204" pitchFamily="34" charset="0"/>
              </a:rPr>
              <a:t> en ligne </a:t>
            </a:r>
          </a:p>
          <a:p>
            <a:pPr marL="342900" indent="-342900">
              <a:buFont typeface="Arial" panose="020B0604020202020204" pitchFamily="34" charset="0"/>
              <a:buChar char="•"/>
            </a:pPr>
            <a:r>
              <a:rPr lang="fr-CA" sz="1200" noProof="0">
                <a:cs typeface="Arial" panose="020B0604020202020204" pitchFamily="34" charset="0"/>
              </a:rPr>
              <a:t>Communiquez avec nous:  </a:t>
            </a:r>
            <a:r>
              <a:rPr lang="fr-CA" sz="1200" noProof="0">
                <a:cs typeface="Arial" panose="020B0604020202020204" pitchFamily="34" charset="0"/>
                <a:hlinkClick r:id="rId6">
                  <a:extLst>
                    <a:ext uri="{A12FA001-AC4F-418D-AE19-62706E023703}">
                      <ahyp:hlinkClr xmlns:ahyp="http://schemas.microsoft.com/office/drawing/2018/hyperlinkcolor" val="tx"/>
                    </a:ext>
                  </a:extLst>
                </a:hlinkClick>
              </a:rPr>
              <a:t>propositions@museesnumeriques.ca</a:t>
            </a:r>
            <a:r>
              <a:rPr lang="fr-CA" sz="1200" noProof="0">
                <a:cs typeface="Arial" panose="020B0604020202020204" pitchFamily="34" charset="0"/>
              </a:rPr>
              <a:t> </a:t>
            </a:r>
          </a:p>
          <a:p>
            <a:pPr marL="342900" indent="-342900">
              <a:buFont typeface="Arial" panose="020B0604020202020204" pitchFamily="34" charset="0"/>
              <a:buChar char="•"/>
            </a:pPr>
            <a:endParaRPr lang="fr-CA" noProof="0">
              <a:solidFill>
                <a:srgbClr val="000000"/>
              </a:solidFill>
              <a:cs typeface="Calibri"/>
            </a:endParaRPr>
          </a:p>
          <a:p>
            <a:pPr>
              <a:defRPr/>
            </a:pPr>
            <a:r>
              <a:rPr lang="fr-CA" noProof="0">
                <a:solidFill>
                  <a:srgbClr val="000000"/>
                </a:solidFill>
                <a:cs typeface="Calibri"/>
              </a:rPr>
              <a:t>…ou assister à une session </a:t>
            </a:r>
            <a:r>
              <a:rPr lang="fr-CA" b="1" noProof="0">
                <a:solidFill>
                  <a:srgbClr val="000000"/>
                </a:solidFill>
                <a:cs typeface="Calibri"/>
              </a:rPr>
              <a:t>Heures de bureau </a:t>
            </a:r>
            <a:r>
              <a:rPr lang="fr-CA" noProof="0">
                <a:solidFill>
                  <a:srgbClr val="000000"/>
                </a:solidFill>
                <a:cs typeface="Calibri"/>
              </a:rPr>
              <a:t>- la première aura lieu le 18 octobre.</a:t>
            </a:r>
          </a:p>
          <a:p>
            <a:pPr>
              <a:defRPr/>
            </a:pPr>
            <a:endParaRPr lang="fr-CA" noProof="0">
              <a:solidFill>
                <a:srgbClr val="000000"/>
              </a:solidFill>
              <a:cs typeface="Calibri"/>
            </a:endParaRPr>
          </a:p>
          <a:p>
            <a:pPr>
              <a:defRPr/>
            </a:pPr>
            <a:r>
              <a:rPr lang="fr-CA" b="1" u="sng" noProof="0">
                <a:solidFill>
                  <a:srgbClr val="000000"/>
                </a:solidFill>
                <a:cs typeface="Calibri"/>
              </a:rPr>
              <a:t>Commençons la période de questions. Levez la main et nous allumerons votre micro.</a:t>
            </a:r>
          </a:p>
        </p:txBody>
      </p:sp>
      <p:sp>
        <p:nvSpPr>
          <p:cNvPr id="4" name="Slide Number Placeholder 3"/>
          <p:cNvSpPr>
            <a:spLocks noGrp="1"/>
          </p:cNvSpPr>
          <p:nvPr>
            <p:ph type="sldNum" sz="quarter" idx="5"/>
          </p:nvPr>
        </p:nvSpPr>
        <p:spPr/>
        <p:txBody>
          <a:bodyPr/>
          <a:lstStyle/>
          <a:p>
            <a:fld id="{2EAEA0D0-9356-4176-95B5-22B763160A35}" type="slidenum">
              <a:rPr lang="en-CA" smtClean="0"/>
              <a:t>25</a:t>
            </a:fld>
            <a:endParaRPr lang="en-CA"/>
          </a:p>
        </p:txBody>
      </p:sp>
    </p:spTree>
    <p:extLst>
      <p:ext uri="{BB962C8B-B14F-4D97-AF65-F5344CB8AC3E}">
        <p14:creationId xmlns:p14="http://schemas.microsoft.com/office/powerpoint/2010/main" val="2716850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a:cs typeface="Calibri"/>
              </a:rPr>
              <a:t>LEAH:</a:t>
            </a:r>
          </a:p>
          <a:p>
            <a:pPr>
              <a:defRPr/>
            </a:pPr>
            <a:endParaRPr lang="en-CA">
              <a:cs typeface="Calibri"/>
            </a:endParaRPr>
          </a:p>
          <a:p>
            <a:pPr>
              <a:defRPr/>
            </a:pPr>
            <a:r>
              <a:rPr lang="en-CA">
                <a:cs typeface="Calibri"/>
              </a:rPr>
              <a:t>Merci!</a:t>
            </a:r>
          </a:p>
          <a:p>
            <a:pPr>
              <a:defRPr/>
            </a:pPr>
            <a:endParaRPr lang="en-CA">
              <a:cs typeface="Calibri"/>
            </a:endParaRPr>
          </a:p>
          <a:p>
            <a:pPr>
              <a:defRPr/>
            </a:pPr>
            <a:r>
              <a:rPr lang="fr-FR">
                <a:cs typeface="Calibri"/>
              </a:rPr>
              <a:t>Nous allons faire circuler un bref sondage. Si vous avez le temps, nous serions très  reconnaissants si vous pouviez nous donner vos commentaires.</a:t>
            </a:r>
          </a:p>
          <a:p>
            <a:pPr>
              <a:defRPr/>
            </a:pPr>
            <a:endParaRPr lang="fr-FR">
              <a:cs typeface="Calibri"/>
            </a:endParaRPr>
          </a:p>
          <a:p>
            <a:pPr>
              <a:defRPr/>
            </a:pPr>
            <a:r>
              <a:rPr lang="fr-FR" b="1">
                <a:cs typeface="Calibri"/>
              </a:rPr>
              <a:t>N'oubliez pas de soumettre une proposition au plus tard le 1er décembre 2023 </a:t>
            </a:r>
            <a:endParaRPr lang="en-CA">
              <a:cs typeface="Calibri"/>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26</a:t>
            </a:fld>
            <a:endParaRPr lang="en-CA"/>
          </a:p>
        </p:txBody>
      </p:sp>
    </p:spTree>
    <p:extLst>
      <p:ext uri="{BB962C8B-B14F-4D97-AF65-F5344CB8AC3E}">
        <p14:creationId xmlns:p14="http://schemas.microsoft.com/office/powerpoint/2010/main" val="2771707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b="0" i="1">
                <a:solidFill>
                  <a:srgbClr val="454545"/>
                </a:solidFill>
                <a:ea typeface="Arial" panose="020B0604020202020204" pitchFamily="34" charset="0"/>
                <a:cs typeface="Calibri"/>
              </a:rPr>
              <a:t>LEAH</a:t>
            </a:r>
          </a:p>
          <a:p>
            <a:pPr>
              <a:defRPr/>
            </a:pPr>
            <a:endParaRPr lang="en-CA" b="0" i="1">
              <a:solidFill>
                <a:srgbClr val="454545"/>
              </a:solidFill>
              <a:ea typeface="Arial" panose="020B0604020202020204" pitchFamily="34" charset="0"/>
              <a:cs typeface="Calibri"/>
            </a:endParaRPr>
          </a:p>
          <a:p>
            <a:pPr>
              <a:defRPr/>
            </a:pPr>
            <a:r>
              <a:rPr lang="fr-FR" b="1" i="0">
                <a:ea typeface="Arial" panose="020B0604020202020204" pitchFamily="34" charset="0"/>
                <a:cs typeface="Calibri"/>
              </a:rPr>
              <a:t>À PROPOS DE MNC</a:t>
            </a:r>
          </a:p>
          <a:p>
            <a:pPr marL="171450" indent="-171450">
              <a:buFont typeface="Arial" panose="020B0604020202020204" pitchFamily="34" charset="0"/>
              <a:buChar char="•"/>
              <a:defRPr/>
            </a:pPr>
            <a:r>
              <a:rPr lang="fr-FR" b="0" i="0">
                <a:ea typeface="Arial" panose="020B0604020202020204" pitchFamily="34" charset="0"/>
                <a:cs typeface="Calibri"/>
              </a:rPr>
              <a:t>Nous sommes un programme </a:t>
            </a:r>
            <a:r>
              <a:rPr lang="fr-FR" b="1" i="0">
                <a:ea typeface="Arial" panose="020B0604020202020204" pitchFamily="34" charset="0"/>
                <a:cs typeface="Calibri"/>
              </a:rPr>
              <a:t>d'investissement</a:t>
            </a:r>
            <a:r>
              <a:rPr lang="fr-FR" b="0" i="0">
                <a:ea typeface="Arial" panose="020B0604020202020204" pitchFamily="34" charset="0"/>
                <a:cs typeface="Calibri"/>
              </a:rPr>
              <a:t> national qui soutient les projets numériques créés par les musées canadiens et les organisations patrimoniales, culturelles et autochtones.</a:t>
            </a:r>
          </a:p>
          <a:p>
            <a:pPr marL="171450" indent="-171450">
              <a:buFont typeface="Arial" panose="020B0604020202020204" pitchFamily="34" charset="0"/>
              <a:buChar char="•"/>
              <a:defRPr/>
            </a:pPr>
            <a:r>
              <a:rPr lang="fr-FR" b="0" i="0">
                <a:ea typeface="Arial" panose="020B0604020202020204" pitchFamily="34" charset="0"/>
                <a:cs typeface="Calibri"/>
              </a:rPr>
              <a:t>Nous sommes un programme d'investissement et non un programme de subvention</a:t>
            </a:r>
          </a:p>
          <a:p>
            <a:pPr marL="171450" indent="-171450">
              <a:buFont typeface="Arial" panose="020B0604020202020204" pitchFamily="34" charset="0"/>
              <a:buChar char="•"/>
              <a:defRPr/>
            </a:pPr>
            <a:r>
              <a:rPr lang="fr-FR" b="0" i="0">
                <a:ea typeface="Arial" panose="020B0604020202020204" pitchFamily="34" charset="0"/>
                <a:cs typeface="Calibri"/>
              </a:rPr>
              <a:t>En un mot, notre mandat est de soutenir le </a:t>
            </a:r>
            <a:r>
              <a:rPr lang="fr-FR" b="1" i="0">
                <a:ea typeface="Arial" panose="020B0604020202020204" pitchFamily="34" charset="0"/>
                <a:cs typeface="Calibri"/>
              </a:rPr>
              <a:t>développement des capacités numériques </a:t>
            </a:r>
            <a:r>
              <a:rPr lang="fr-FR" b="0" i="0">
                <a:ea typeface="Arial" panose="020B0604020202020204" pitchFamily="34" charset="0"/>
                <a:cs typeface="Calibri"/>
              </a:rPr>
              <a:t>en fournissant des fonds et de l'expertise.</a:t>
            </a:r>
          </a:p>
          <a:p>
            <a:pPr marL="171450" indent="-171450">
              <a:buFont typeface="Arial" panose="020B0604020202020204" pitchFamily="34" charset="0"/>
              <a:buChar char="•"/>
              <a:defRPr/>
            </a:pPr>
            <a:r>
              <a:rPr lang="fr-FR" b="0" i="0">
                <a:ea typeface="Arial" panose="020B0604020202020204" pitchFamily="34" charset="0"/>
                <a:cs typeface="Calibri"/>
              </a:rPr>
              <a:t>Nous disposons d'un </a:t>
            </a:r>
            <a:r>
              <a:rPr lang="fr-FR" b="1" i="0">
                <a:ea typeface="Arial" panose="020B0604020202020204" pitchFamily="34" charset="0"/>
                <a:cs typeface="Calibri"/>
              </a:rPr>
              <a:t>budget annuel de 2,2 millions</a:t>
            </a:r>
            <a:r>
              <a:rPr lang="fr-FR" b="0" i="0">
                <a:ea typeface="Arial" panose="020B0604020202020204" pitchFamily="34" charset="0"/>
                <a:cs typeface="Calibri"/>
              </a:rPr>
              <a:t>; les projets sont sélectionnés par un </a:t>
            </a:r>
            <a:r>
              <a:rPr lang="fr-FR" b="1" i="0">
                <a:ea typeface="Arial" panose="020B0604020202020204" pitchFamily="34" charset="0"/>
                <a:cs typeface="Calibri"/>
              </a:rPr>
              <a:t>comité aviseur </a:t>
            </a:r>
            <a:r>
              <a:rPr lang="fr-FR" b="0" i="0">
                <a:ea typeface="Arial" panose="020B0604020202020204" pitchFamily="34" charset="0"/>
                <a:cs typeface="Calibri"/>
              </a:rPr>
              <a:t>national.</a:t>
            </a:r>
          </a:p>
          <a:p>
            <a:pPr marL="171450" indent="-171450">
              <a:buFont typeface="Arial" panose="020B0604020202020204" pitchFamily="34" charset="0"/>
              <a:buChar char="•"/>
              <a:defRPr/>
            </a:pPr>
            <a:r>
              <a:rPr lang="fr-FR" b="0" i="0">
                <a:ea typeface="Arial" panose="020B0604020202020204" pitchFamily="34" charset="0"/>
                <a:cs typeface="Calibri"/>
              </a:rPr>
              <a:t>Les projets sont </a:t>
            </a:r>
            <a:r>
              <a:rPr lang="fr-FR" b="1" i="0">
                <a:ea typeface="Arial" panose="020B0604020202020204" pitchFamily="34" charset="0"/>
                <a:cs typeface="Calibri"/>
              </a:rPr>
              <a:t>conçus pour l'utilisateur, accessibles et bilingues </a:t>
            </a:r>
            <a:r>
              <a:rPr lang="fr-FR" b="0" i="0">
                <a:ea typeface="Arial" panose="020B0604020202020204" pitchFamily="34" charset="0"/>
                <a:cs typeface="Calibri"/>
              </a:rPr>
              <a:t>- ce sont les valeurs fondamentales du programme.</a:t>
            </a:r>
            <a:endParaRPr lang="en-CA" i="0">
              <a:cs typeface="Calibri"/>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3</a:t>
            </a:fld>
            <a:endParaRPr lang="en-CA"/>
          </a:p>
        </p:txBody>
      </p:sp>
    </p:spTree>
    <p:extLst>
      <p:ext uri="{BB962C8B-B14F-4D97-AF65-F5344CB8AC3E}">
        <p14:creationId xmlns:p14="http://schemas.microsoft.com/office/powerpoint/2010/main" val="3454575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CA" b="0" i="0">
                <a:solidFill>
                  <a:srgbClr val="0C0C0C"/>
                </a:solidFill>
                <a:effectLst/>
              </a:rPr>
              <a:t>LEAH:</a:t>
            </a:r>
          </a:p>
          <a:p>
            <a:pPr algn="l" fontAlgn="base"/>
            <a:endParaRPr lang="en-CA" b="0" i="0">
              <a:solidFill>
                <a:srgbClr val="0C0C0C"/>
              </a:solidFill>
              <a:effectLst/>
            </a:endParaRPr>
          </a:p>
          <a:p>
            <a:pPr algn="l" fontAlgn="base"/>
            <a:r>
              <a:rPr lang="fr-FR" b="0" i="0">
                <a:solidFill>
                  <a:srgbClr val="0C0C0C"/>
                </a:solidFill>
                <a:effectLst/>
              </a:rPr>
              <a:t>Bien que MNC souhaite recevoir des propositions </a:t>
            </a:r>
            <a:r>
              <a:rPr lang="fr-FR" b="0" i="1">
                <a:solidFill>
                  <a:srgbClr val="0C0C0C"/>
                </a:solidFill>
                <a:effectLst/>
              </a:rPr>
              <a:t>de toutes </a:t>
            </a:r>
            <a:r>
              <a:rPr lang="fr-FR" b="0" i="0">
                <a:solidFill>
                  <a:srgbClr val="0C0C0C"/>
                </a:solidFill>
                <a:effectLst/>
              </a:rPr>
              <a:t>les organisations admissibles, nous voulons également </a:t>
            </a:r>
            <a:r>
              <a:rPr lang="fr-FR">
                <a:solidFill>
                  <a:srgbClr val="0C0C0C"/>
                </a:solidFill>
              </a:rPr>
              <a:t>réduire les </a:t>
            </a:r>
            <a:r>
              <a:rPr lang="fr-FR" b="0" i="0">
                <a:solidFill>
                  <a:srgbClr val="0C0C0C"/>
                </a:solidFill>
                <a:effectLst/>
              </a:rPr>
              <a:t>obstacles rencontrés par des groupes prioritaires.  </a:t>
            </a:r>
          </a:p>
          <a:p>
            <a:pPr algn="l" fontAlgn="base"/>
            <a:endParaRPr lang="fr-FR" b="0" i="0">
              <a:solidFill>
                <a:srgbClr val="0C0C0C"/>
              </a:solidFill>
              <a:effectLst/>
            </a:endParaRPr>
          </a:p>
          <a:p>
            <a:pPr algn="l" fontAlgn="base"/>
            <a:r>
              <a:rPr lang="fr-FR" b="0" i="0">
                <a:solidFill>
                  <a:srgbClr val="0C0C0C"/>
                </a:solidFill>
                <a:effectLst/>
              </a:rPr>
              <a:t>Vous voyez d’ailleurs à l'écran notre liste des groupes prioritaires.</a:t>
            </a:r>
          </a:p>
          <a:p>
            <a:pPr algn="l" fontAlgn="base"/>
            <a:endParaRPr lang="fr-FR" b="0" i="0">
              <a:solidFill>
                <a:srgbClr val="0C0C0C"/>
              </a:solidFill>
              <a:effectLst/>
            </a:endParaRPr>
          </a:p>
          <a:p>
            <a:pPr algn="l" fontAlgn="base"/>
            <a:r>
              <a:rPr lang="fr-FR" b="0" i="0">
                <a:solidFill>
                  <a:srgbClr val="0C0C0C"/>
                </a:solidFill>
                <a:effectLst/>
              </a:rPr>
              <a:t>Cette considération se reflète dans les critères du programme et dans les évaluations du comité consultatif, avec pour objectif une représentation de 25 % de projets issus des groupes prioritaires. (Ceci reste à la discrétion du comité consultatif et dépend des propositions reçues).</a:t>
            </a:r>
          </a:p>
          <a:p>
            <a:pPr algn="l" fontAlgn="base"/>
            <a:endParaRPr lang="fr-FR" b="0" i="0">
              <a:solidFill>
                <a:srgbClr val="0C0C0C"/>
              </a:solidFill>
              <a:effectLst/>
            </a:endParaRPr>
          </a:p>
          <a:p>
            <a:pPr marL="171450" indent="-171450" algn="l" fontAlgn="base">
              <a:buFont typeface="Arial" panose="020B0604020202020204" pitchFamily="34" charset="0"/>
              <a:buChar char="•"/>
            </a:pPr>
            <a:r>
              <a:rPr lang="fr-FR" b="0" i="0">
                <a:solidFill>
                  <a:srgbClr val="0C0C0C"/>
                </a:solidFill>
                <a:effectLst/>
              </a:rPr>
              <a:t>Les groupes sont identifiés en remplissant </a:t>
            </a:r>
            <a:r>
              <a:rPr lang="fr-FR" b="1" i="0" u="sng">
                <a:solidFill>
                  <a:srgbClr val="0C0C0C"/>
                </a:solidFill>
                <a:effectLst/>
              </a:rPr>
              <a:t>le questionnaire d’équite volontaire ; nous vous encourageons à le remplir </a:t>
            </a:r>
            <a:r>
              <a:rPr lang="fr-FR" b="1" u="sng">
                <a:solidFill>
                  <a:srgbClr val="0C0C0C"/>
                </a:solidFill>
              </a:rPr>
              <a:t>lorsque vous soumettrez votre </a:t>
            </a:r>
            <a:r>
              <a:rPr lang="fr-FR" b="1" i="0" u="sng">
                <a:solidFill>
                  <a:srgbClr val="0C0C0C"/>
                </a:solidFill>
                <a:effectLst/>
              </a:rPr>
              <a:t>proposition</a:t>
            </a:r>
          </a:p>
          <a:p>
            <a:pPr marL="171450" indent="-171450" algn="l" fontAlgn="base">
              <a:buFont typeface="Arial" panose="020B0604020202020204" pitchFamily="34" charset="0"/>
              <a:buChar char="•"/>
            </a:pPr>
            <a:r>
              <a:rPr lang="fr-FR" b="1" i="0" u="sng">
                <a:solidFill>
                  <a:srgbClr val="0C0C0C"/>
                </a:solidFill>
                <a:effectLst/>
              </a:rPr>
              <a:t>Plus tard dans la présentation, nous parlerons de notre assistance aux demandes  visant à favoriser l'équité. </a:t>
            </a:r>
          </a:p>
          <a:p>
            <a:pPr marL="171450" indent="-171450" algn="l" fontAlgn="base">
              <a:buFont typeface="Arial" panose="020B0604020202020204" pitchFamily="34" charset="0"/>
              <a:buChar char="•"/>
            </a:pPr>
            <a:endParaRPr lang="fr-FR" b="1" i="0" u="sng">
              <a:solidFill>
                <a:srgbClr val="0C0C0C"/>
              </a:solidFill>
              <a:effectLst/>
            </a:endParaRPr>
          </a:p>
          <a:p>
            <a:pPr marL="0" indent="0" algn="l" fontAlgn="base">
              <a:buFont typeface="Arial" panose="020B0604020202020204" pitchFamily="34" charset="0"/>
              <a:buNone/>
            </a:pPr>
            <a:r>
              <a:rPr lang="fr-FR" b="1" u="sng">
                <a:solidFill>
                  <a:srgbClr val="0C0C0C"/>
                </a:solidFill>
              </a:rPr>
              <a:t>BRIGITTE PRENDRA MAINTENANT LE</a:t>
            </a:r>
            <a:r>
              <a:rPr lang="fr-FR" b="1" i="0" u="sng">
                <a:solidFill>
                  <a:srgbClr val="0C0C0C"/>
                </a:solidFill>
                <a:effectLst/>
              </a:rPr>
              <a:t> RELAIS</a:t>
            </a:r>
            <a:endParaRPr lang="en-CA">
              <a:cs typeface="Calibri"/>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4</a:t>
            </a:fld>
            <a:endParaRPr lang="en-CA"/>
          </a:p>
        </p:txBody>
      </p:sp>
    </p:spTree>
    <p:extLst>
      <p:ext uri="{BB962C8B-B14F-4D97-AF65-F5344CB8AC3E}">
        <p14:creationId xmlns:p14="http://schemas.microsoft.com/office/powerpoint/2010/main" val="2735013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CA" i="1">
                <a:solidFill>
                  <a:srgbClr val="454545"/>
                </a:solidFill>
                <a:cs typeface="Calibri"/>
              </a:rPr>
              <a:t>BRIGITTE</a:t>
            </a:r>
          </a:p>
          <a:p>
            <a:pPr marL="171450" indent="-171450">
              <a:buFont typeface="Arial" panose="020B0604020202020204" pitchFamily="34" charset="0"/>
              <a:buChar char="•"/>
              <a:defRPr/>
            </a:pPr>
            <a:r>
              <a:rPr lang="fr-CA">
                <a:cs typeface="Calibri"/>
              </a:rPr>
              <a:t>Nous organisons un appel de projets annuel au cours duquel on accepte les propositions</a:t>
            </a:r>
          </a:p>
          <a:p>
            <a:pPr marL="171450" indent="-171450">
              <a:buFont typeface="Arial" panose="020B0604020202020204" pitchFamily="34" charset="0"/>
              <a:buChar char="•"/>
              <a:defRPr/>
            </a:pPr>
            <a:r>
              <a:rPr lang="fr-CA">
                <a:cs typeface="Calibri"/>
              </a:rPr>
              <a:t>C’est un processus compétitif  </a:t>
            </a:r>
          </a:p>
          <a:p>
            <a:pPr marL="171450" indent="-171450">
              <a:buFont typeface="Arial" panose="020B0604020202020204" pitchFamily="34" charset="0"/>
              <a:buChar char="•"/>
              <a:defRPr/>
            </a:pPr>
            <a:r>
              <a:rPr lang="fr-CA">
                <a:cs typeface="Calibri"/>
              </a:rPr>
              <a:t>L’évaluation est faite par un comité consultatif composé de professionnels du milieu muséal et d’experts numériques d’à travers le pays. </a:t>
            </a:r>
          </a:p>
          <a:p>
            <a:pPr marL="171450" indent="-171450">
              <a:buFont typeface="Arial" panose="020B0604020202020204" pitchFamily="34" charset="0"/>
              <a:buChar char="•"/>
              <a:defRPr/>
            </a:pPr>
            <a:endParaRPr lang="fr-CA">
              <a:cs typeface="Calibri"/>
            </a:endParaRPr>
          </a:p>
          <a:p>
            <a:pPr marL="171450" indent="-171450">
              <a:buFont typeface="Arial" panose="020B0604020202020204" pitchFamily="34" charset="0"/>
              <a:buChar char="•"/>
              <a:defRPr/>
            </a:pPr>
            <a:r>
              <a:rPr lang="fr-CA">
                <a:cs typeface="Calibri"/>
              </a:rPr>
              <a:t>Notez bien la date limite ferme, c’est le 1er décembre 2023 à 17h heure normale de l’est</a:t>
            </a:r>
          </a:p>
          <a:p>
            <a:pPr marL="171450" indent="-171450">
              <a:buFont typeface="Arial" panose="020B0604020202020204" pitchFamily="34" charset="0"/>
              <a:buChar char="•"/>
              <a:defRPr/>
            </a:pPr>
            <a:endParaRPr lang="fr-CA">
              <a:cs typeface="Calibri"/>
            </a:endParaRPr>
          </a:p>
          <a:p>
            <a:pPr marL="171450" indent="-171450">
              <a:buFont typeface="Arial" panose="020B0604020202020204" pitchFamily="34" charset="0"/>
              <a:buChar char="•"/>
              <a:defRPr/>
            </a:pPr>
            <a:r>
              <a:rPr lang="fr-CA" b="1">
                <a:cs typeface="Calibri"/>
              </a:rPr>
              <a:t>La plateforme de demande en ligne est disponible sur notre site Web: </a:t>
            </a:r>
            <a:r>
              <a:rPr lang="fr-CA">
                <a:hlinkClick r:id="rId3">
                  <a:extLst>
                    <a:ext uri="{A12FA001-AC4F-418D-AE19-62706E023703}">
                      <ahyp:hlinkClr xmlns:ahyp="http://schemas.microsoft.com/office/drawing/2018/hyperlinkcolor" val="tx"/>
                    </a:ext>
                  </a:extLst>
                </a:hlinkClick>
              </a:rPr>
              <a:t>https://mnc-dmc.smapply.ca/</a:t>
            </a:r>
            <a:endParaRPr lang="fr-CA"/>
          </a:p>
          <a:p>
            <a:pPr marL="171450" indent="-171450">
              <a:buFont typeface="Arial" panose="020B0604020202020204" pitchFamily="34" charset="0"/>
              <a:buChar char="•"/>
              <a:defRPr/>
            </a:pPr>
            <a:endParaRPr lang="fr-CA">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a:effectLst/>
                <a:latin typeface="+mn-lt"/>
                <a:cs typeface="Calibri"/>
              </a:rPr>
              <a:t>Première chose à faire si vous envisagez soumettre une demande est d’aller sur la plateforme, vous connecter, créer votre profil et remplir le questionnaire d’admissibilité.</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a:cs typeface="Calibri"/>
              </a:rPr>
              <a:t>Vous permettra de </a:t>
            </a:r>
            <a:r>
              <a:rPr lang="fr-CA" noProof="0">
                <a:cs typeface="Calibri"/>
              </a:rPr>
              <a:t>déterminer</a:t>
            </a:r>
            <a:r>
              <a:rPr lang="fr-CA">
                <a:cs typeface="Calibri"/>
              </a:rPr>
              <a:t> tout de suite si votre organisation est admissible au financement de MNC</a:t>
            </a:r>
            <a:endParaRPr lang="fr-CA" sz="1200" b="1">
              <a:effectLst/>
              <a:latin typeface="+mn-lt"/>
              <a:cs typeface="Calibri"/>
            </a:endParaRPr>
          </a:p>
          <a:p>
            <a:pPr marL="0" indent="0">
              <a:buFont typeface="Arial" panose="020B0604020202020204" pitchFamily="34" charset="0"/>
              <a:buNone/>
            </a:pPr>
            <a:endParaRPr lang="fr-CA">
              <a:cs typeface="Calibri" panose="020F0502020204030204"/>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5</a:t>
            </a:fld>
            <a:endParaRPr lang="en-CA"/>
          </a:p>
        </p:txBody>
      </p:sp>
    </p:spTree>
    <p:extLst>
      <p:ext uri="{BB962C8B-B14F-4D97-AF65-F5344CB8AC3E}">
        <p14:creationId xmlns:p14="http://schemas.microsoft.com/office/powerpoint/2010/main" val="1901249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64274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i="1" noProof="0">
                <a:solidFill>
                  <a:srgbClr val="454545"/>
                </a:solidFill>
                <a:cs typeface="Calibri"/>
              </a:rPr>
              <a:t>BRIGITTE</a:t>
            </a:r>
            <a:endParaRPr lang="fr-CA" b="1" noProof="0"/>
          </a:p>
          <a:p>
            <a:pPr>
              <a:defRPr/>
            </a:pPr>
            <a:endParaRPr lang="fr-CA" b="1" noProof="0"/>
          </a:p>
          <a:p>
            <a:pPr>
              <a:defRPr/>
            </a:pPr>
            <a:r>
              <a:rPr lang="fr-CA" noProof="0"/>
              <a:t>Si vous connaissez MNC, ce volet s’appelait ‘’Moyen’’ et ‘’Grand’’</a:t>
            </a:r>
          </a:p>
          <a:p>
            <a:pPr>
              <a:defRPr/>
            </a:pPr>
            <a:r>
              <a:rPr lang="fr-CA" noProof="0"/>
              <a:t> </a:t>
            </a:r>
          </a:p>
          <a:p>
            <a:pPr>
              <a:defRPr/>
            </a:pPr>
            <a:r>
              <a:rPr lang="fr-CA" noProof="0"/>
              <a:t>Il comprend toujours deux niveaux d’investissement selon le financement dont vous avez besoin: jusqu’à 150k ou entre 150k-250k</a:t>
            </a:r>
          </a:p>
          <a:p>
            <a:pPr>
              <a:defRPr/>
            </a:pPr>
            <a:endParaRPr lang="fr-CA" noProof="0"/>
          </a:p>
          <a:p>
            <a:pPr>
              <a:defRPr/>
            </a:pPr>
            <a:r>
              <a:rPr lang="fr-CA" noProof="0"/>
              <a:t>Assurez vous qu’il n’y ait pas d’incohérence (de déconnexion), entre l’ampleur du projet et le montant d’investissement de MNC. Demandez ce dont vous avez besoin, jusqu’à 150K ou entre 150 et 250K. You pourrez déterminer le bon montant une fois que vous aurez défini l’ampleur du projet et confirmé le budget nécessaire.  </a:t>
            </a:r>
          </a:p>
          <a:p>
            <a:pPr>
              <a:defRPr/>
            </a:pPr>
            <a:endParaRPr lang="fr-CA" noProof="0"/>
          </a:p>
          <a:p>
            <a:pPr>
              <a:defRPr/>
            </a:pPr>
            <a:r>
              <a:rPr lang="fr-CA" noProof="0"/>
              <a:t>Une fois les projets sélectionnés, nous offrons du financement mais aussi notre expertise et notre accompagnement tout au long du développement. Parce que notre mandat est d’aider à développer les capacités numériques.</a:t>
            </a:r>
          </a:p>
          <a:p>
            <a:pPr>
              <a:defRPr/>
            </a:pPr>
            <a:endParaRPr lang="fr-CA" noProof="0"/>
          </a:p>
          <a:p>
            <a:pPr>
              <a:defRPr/>
            </a:pPr>
            <a:r>
              <a:rPr lang="fr-CA" noProof="0"/>
              <a:t>Notre but est d’aider les organisations à créer le projet qu’elles ont en tête et avoir les impacts qu’elles visent. Nous partageons des meilleures pratiques et tendances, un feedback continu sur tous les aspects du projet, et aidons à trouver des solutions.</a:t>
            </a:r>
          </a:p>
          <a:p>
            <a:pPr>
              <a:defRPr/>
            </a:pPr>
            <a:endParaRPr lang="fr-CA" noProof="0"/>
          </a:p>
          <a:p>
            <a:pPr>
              <a:defRPr/>
            </a:pPr>
            <a:r>
              <a:rPr lang="fr-CA" noProof="0"/>
              <a:t>C’est notre promesse de valeur envers les projets choisis. </a:t>
            </a:r>
          </a:p>
          <a:p>
            <a:pPr>
              <a:defRPr/>
            </a:pPr>
            <a:endParaRPr lang="fr-CA" noProof="0"/>
          </a:p>
          <a:p>
            <a:pPr>
              <a:defRPr/>
            </a:pPr>
            <a:r>
              <a:rPr lang="fr-CA" noProof="0"/>
              <a:t>Nos attentes: votre projet en ligne doit être centré sur l’utilisateur, bilingue et accessible, et développé en 4 ans ou moins. </a:t>
            </a:r>
          </a:p>
          <a:p>
            <a:pPr>
              <a:defRPr/>
            </a:pPr>
            <a:endParaRPr lang="fr-CA" noProof="0"/>
          </a:p>
          <a:p>
            <a:pPr>
              <a:defRPr/>
            </a:pPr>
            <a:r>
              <a:rPr lang="fr-CA" noProof="0"/>
              <a:t>Sachant ceci, demandez-vous si le programme de MNC et notre approche est une bonne approche pour votre organisation et ce que vous voulez réaliser avec votre projet.</a:t>
            </a:r>
          </a:p>
          <a:p>
            <a:pPr>
              <a:defRPr/>
            </a:pPr>
            <a:endParaRPr lang="fr-CA" noProof="0"/>
          </a:p>
          <a:p>
            <a:pPr>
              <a:defRPr/>
            </a:pPr>
            <a:r>
              <a:rPr lang="fr-CA" noProof="0"/>
              <a:t>Et nous espérons que vous vous sentirez bien outillés à la fin de la séance d’info pour soumettre votre proposition. </a:t>
            </a:r>
            <a:endParaRPr lang="fr-CA" b="1" noProof="0"/>
          </a:p>
          <a:p>
            <a:endParaRPr lang="fr-CA" sz="2800" noProof="0">
              <a:effectLst/>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6</a:t>
            </a:fld>
            <a:endParaRPr lang="en-CA"/>
          </a:p>
        </p:txBody>
      </p:sp>
    </p:spTree>
    <p:extLst>
      <p:ext uri="{BB962C8B-B14F-4D97-AF65-F5344CB8AC3E}">
        <p14:creationId xmlns:p14="http://schemas.microsoft.com/office/powerpoint/2010/main" val="2222098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fr-CA" i="1" noProof="0">
                <a:solidFill>
                  <a:srgbClr val="454545"/>
                </a:solidFill>
                <a:cs typeface="Calibri"/>
              </a:rPr>
              <a:t>BRIGITTE</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fr-CA" b="1" noProof="0"/>
          </a:p>
          <a:p>
            <a:pPr marL="0" indent="0" algn="l" rtl="0" fontAlgn="base">
              <a:buFont typeface="Arial" panose="020B0604020202020204" pitchFamily="34" charset="0"/>
              <a:buNone/>
            </a:pPr>
            <a:r>
              <a:rPr lang="fr-CA" noProof="0"/>
              <a:t>Regardons qui est admissible. Le financement de MNC est offert aux musées, organisations patrimoniales, culturelles et autochtones au Canada. </a:t>
            </a:r>
          </a:p>
          <a:p>
            <a:pPr fontAlgn="base">
              <a:buFont typeface="Arial" panose="020B0604020202020204" pitchFamily="34" charset="0"/>
            </a:pPr>
            <a:r>
              <a:rPr lang="fr-CA" noProof="0"/>
              <a:t>Ceci exclu les organisations du portefeuille de Patrimoine Canadien et les agences  et sociétés d’état fédérales. </a:t>
            </a:r>
            <a:endParaRPr lang="fr-CA" noProof="0">
              <a:cs typeface="Calibri"/>
            </a:endParaRPr>
          </a:p>
          <a:p>
            <a:pPr marL="0" indent="0" algn="l" rtl="0" fontAlgn="base">
              <a:buFont typeface="Arial" panose="020B0604020202020204" pitchFamily="34" charset="0"/>
              <a:buNone/>
            </a:pPr>
            <a:endParaRPr lang="fr-CA" b="1" noProof="0"/>
          </a:p>
          <a:p>
            <a:pPr marL="0" indent="0" algn="l" rtl="0" fontAlgn="base">
              <a:buFont typeface="Arial" panose="020B0604020202020204" pitchFamily="34" charset="0"/>
              <a:buNone/>
            </a:pPr>
            <a:r>
              <a:rPr lang="fr-CA" noProof="0"/>
              <a:t>Nous suivons un processus d’admissibilité en 2 étapes: </a:t>
            </a:r>
          </a:p>
          <a:p>
            <a:pPr marL="171450" indent="-171450" algn="l" rtl="0" fontAlgn="base">
              <a:buFont typeface="Arial" panose="020B0604020202020204" pitchFamily="34" charset="0"/>
              <a:buChar char="•"/>
            </a:pPr>
            <a:r>
              <a:rPr lang="fr-CA" noProof="0"/>
              <a:t>Objectif et mandat principaux</a:t>
            </a:r>
          </a:p>
          <a:p>
            <a:pPr marL="171450" indent="-171450" algn="l" rtl="0" fontAlgn="base">
              <a:buFont typeface="Arial" panose="020B0604020202020204" pitchFamily="34" charset="0"/>
              <a:buChar char="•"/>
            </a:pPr>
            <a:r>
              <a:rPr lang="fr-CA" noProof="0"/>
              <a:t>Statut juridique</a:t>
            </a:r>
          </a:p>
          <a:p>
            <a:pPr marL="0" indent="0" algn="l" rtl="0" fontAlgn="base">
              <a:buFont typeface="Arial" panose="020B0604020202020204" pitchFamily="34" charset="0"/>
              <a:buNone/>
            </a:pPr>
            <a:endParaRPr lang="fr-CA" noProof="0"/>
          </a:p>
          <a:p>
            <a:pPr marL="0" indent="0" algn="l" rtl="0" fontAlgn="base">
              <a:buFont typeface="Arial" panose="020B0604020202020204" pitchFamily="34" charset="0"/>
              <a:buNone/>
            </a:pPr>
            <a:r>
              <a:rPr lang="fr-CA" noProof="0"/>
              <a:t>Quand vous vous connectez à la plateforme de demande, vous recevrez un message de compléter le questionnaire d’admissibilité. Complétez-le avant de commencer le processus de demande.  ​</a:t>
            </a:r>
          </a:p>
          <a:p>
            <a:pPr marL="0" indent="0" algn="l" rtl="0" fontAlgn="base">
              <a:buFont typeface="Arial" panose="020B0604020202020204" pitchFamily="34" charset="0"/>
              <a:buNone/>
            </a:pPr>
            <a:endParaRPr lang="fr-CA" noProof="0"/>
          </a:p>
          <a:p>
            <a:pPr marL="0" indent="0" algn="l" rtl="0" fontAlgn="base">
              <a:buFont typeface="Arial" panose="020B0604020202020204" pitchFamily="34" charset="0"/>
              <a:buNone/>
            </a:pPr>
            <a:r>
              <a:rPr lang="fr-CA" noProof="0"/>
              <a:t>Un autre point important: </a:t>
            </a:r>
          </a:p>
          <a:p>
            <a:pPr marL="0" indent="0" algn="l" rtl="0" fontAlgn="base">
              <a:buFont typeface="Arial" panose="020B0604020202020204" pitchFamily="34" charset="0"/>
              <a:buNone/>
            </a:pPr>
            <a:r>
              <a:rPr lang="fr-CA" noProof="0"/>
              <a:t>Le mandat de MNC est de développer les capacités numériques dans le milieu muséal. Nous signons des ententes avec les organisations admissibles et non pas avec des agences de développement Web, gestionnaires de projet, etc. </a:t>
            </a:r>
            <a:endParaRPr lang="fr-CA" b="1" noProof="0"/>
          </a:p>
        </p:txBody>
      </p:sp>
      <p:sp>
        <p:nvSpPr>
          <p:cNvPr id="4" name="Slide Number Placeholder 3"/>
          <p:cNvSpPr>
            <a:spLocks noGrp="1"/>
          </p:cNvSpPr>
          <p:nvPr>
            <p:ph type="sldNum" sz="quarter" idx="5"/>
          </p:nvPr>
        </p:nvSpPr>
        <p:spPr/>
        <p:txBody>
          <a:bodyPr/>
          <a:lstStyle/>
          <a:p>
            <a:fld id="{2EAEA0D0-9356-4176-95B5-22B763160A35}" type="slidenum">
              <a:rPr lang="en-CA" smtClean="0"/>
              <a:t>7</a:t>
            </a:fld>
            <a:endParaRPr lang="en-CA"/>
          </a:p>
        </p:txBody>
      </p:sp>
    </p:spTree>
    <p:extLst>
      <p:ext uri="{BB962C8B-B14F-4D97-AF65-F5344CB8AC3E}">
        <p14:creationId xmlns:p14="http://schemas.microsoft.com/office/powerpoint/2010/main" val="2810737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41470"/>
          </a:xfrm>
        </p:spPr>
        <p:txBody>
          <a:bodyPr/>
          <a:lstStyle/>
          <a:p>
            <a:pPr>
              <a:lnSpc>
                <a:spcPct val="107000"/>
              </a:lnSpc>
              <a:spcAft>
                <a:spcPts val="600"/>
              </a:spcAft>
              <a:defRPr/>
            </a:pPr>
            <a:r>
              <a:rPr lang="fr-CA" i="1" noProof="0">
                <a:solidFill>
                  <a:srgbClr val="454545"/>
                </a:solidFill>
                <a:cs typeface="Calibri"/>
              </a:rPr>
              <a:t>BRIGITTE</a:t>
            </a:r>
          </a:p>
          <a:p>
            <a:pPr marR="0" lvl="0" algn="l" defTabSz="914400" rtl="0" eaLnBrk="1" fontAlgn="auto" latinLnBrk="0" hangingPunct="1">
              <a:lnSpc>
                <a:spcPct val="107000"/>
              </a:lnSpc>
              <a:spcBef>
                <a:spcPts val="0"/>
              </a:spcBef>
              <a:spcAft>
                <a:spcPts val="600"/>
              </a:spcAft>
              <a:buClrTx/>
              <a:buSzTx/>
              <a:tabLst/>
              <a:defRPr/>
            </a:pPr>
            <a:r>
              <a:rPr lang="fr-CA" noProof="0">
                <a:ea typeface="Times New Roman" panose="02020603050405020304" pitchFamily="18" charset="0"/>
              </a:rPr>
              <a:t>Donc la première partie, objectif et mandat –</a:t>
            </a:r>
          </a:p>
          <a:p>
            <a:pPr marR="0" lvl="0" algn="l" defTabSz="914400" rtl="0" eaLnBrk="1" fontAlgn="auto" latinLnBrk="0" hangingPunct="1">
              <a:lnSpc>
                <a:spcPct val="107000"/>
              </a:lnSpc>
              <a:spcBef>
                <a:spcPts val="0"/>
              </a:spcBef>
              <a:spcAft>
                <a:spcPts val="600"/>
              </a:spcAft>
              <a:buClrTx/>
              <a:buSzTx/>
              <a:tabLst/>
              <a:defRPr/>
            </a:pPr>
            <a:r>
              <a:rPr lang="fr-CA" noProof="0">
                <a:ea typeface="Times New Roman" panose="02020603050405020304" pitchFamily="18" charset="0"/>
              </a:rPr>
              <a:t>Pour déterminer votre admissibilité, regardez votre mandat et l’objectif principal de votre organisation. </a:t>
            </a: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r>
              <a:rPr lang="fr-CA" sz="1200" b="0" noProof="0"/>
              <a:t>Nous investissons dans les projets de musées et organisations patrimoniales, culturelles et autochtones dont l’objectif principal, bien clair dans leur mandat, est de faire participer le public dans au moins 4 des catégories suivantes: expositions, programmation, recherche, collections, préservation, documentation ou diffusion </a:t>
            </a:r>
          </a:p>
          <a:p>
            <a:pPr marL="228600" marR="0" lvl="0" indent="-22860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lang="fr-CA" noProof="0">
                <a:ea typeface="Times New Roman" panose="02020603050405020304" pitchFamily="18" charset="0"/>
              </a:rPr>
              <a:t>Les organisations admissibles doivent être établies et exercer leurs activités au Canada.</a:t>
            </a:r>
            <a:endParaRPr lang="fr-CA" noProof="0">
              <a:effectLst/>
              <a:ea typeface="Times New Roman" panose="02020603050405020304" pitchFamily="18" charset="0"/>
            </a:endParaRPr>
          </a:p>
          <a:p>
            <a:pPr marL="228600" marR="0" lvl="0" indent="-22860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lang="fr-CA" noProof="0">
                <a:effectLst/>
                <a:ea typeface="Times New Roman" panose="02020603050405020304" pitchFamily="18" charset="0"/>
              </a:rPr>
              <a:t>Les organisations doivent avoir soit une </a:t>
            </a:r>
            <a:r>
              <a:rPr lang="fr-CA" noProof="0">
                <a:ea typeface="Times New Roman" panose="02020603050405020304" pitchFamily="18" charset="0"/>
              </a:rPr>
              <a:t> installation physique ou un site ouvert au public ou offrir une programmation au public dans divers lieux ou sur un site Web. Par ex.: musées, archives, aquariums, galeries d’art, centres gérés par des artistes, jardins botaniques, centres culturels, zoos, sites historiques, sociétés d’histoire, organisations autochtones, planétariums</a:t>
            </a:r>
            <a:endParaRPr lang="fr-CA" sz="1800" b="1" u="sng" noProof="0">
              <a:effectLs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8</a:t>
            </a:fld>
            <a:endParaRPr lang="en-CA"/>
          </a:p>
        </p:txBody>
      </p:sp>
    </p:spTree>
    <p:extLst>
      <p:ext uri="{BB962C8B-B14F-4D97-AF65-F5344CB8AC3E}">
        <p14:creationId xmlns:p14="http://schemas.microsoft.com/office/powerpoint/2010/main" val="3861363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lstStyle/>
          <a:p>
            <a:r>
              <a:rPr lang="fr-CA" i="1" noProof="0">
                <a:solidFill>
                  <a:srgbClr val="454545"/>
                </a:solidFill>
                <a:cs typeface="Calibri"/>
              </a:rPr>
              <a:t>BRIGITTE</a:t>
            </a:r>
          </a:p>
          <a:p>
            <a:pPr algn="l">
              <a:lnSpc>
                <a:spcPct val="107000"/>
              </a:lnSpc>
              <a:spcAft>
                <a:spcPts val="800"/>
              </a:spcAft>
            </a:pPr>
            <a:endParaRPr lang="fr-CA" noProof="0">
              <a:ea typeface="Times New Roman" panose="02020603050405020304" pitchFamily="18" charset="0"/>
              <a:cs typeface="Arial" panose="020B0604020202020204" pitchFamily="34" charset="0"/>
            </a:endParaRPr>
          </a:p>
          <a:p>
            <a:pPr algn="l">
              <a:lnSpc>
                <a:spcPct val="107000"/>
              </a:lnSpc>
              <a:spcAft>
                <a:spcPts val="800"/>
              </a:spcAft>
            </a:pPr>
            <a:r>
              <a:rPr lang="fr-CA" sz="1200" noProof="0">
                <a:effectLst/>
                <a:ea typeface="Times New Roman" panose="02020603050405020304" pitchFamily="18" charset="0"/>
                <a:cs typeface="Arial" panose="020B0604020202020204" pitchFamily="34" charset="0"/>
              </a:rPr>
              <a:t>Une fois que nous avons confirmé que votre mandat est admissible, nous évaluons votre statut juridique</a:t>
            </a:r>
            <a:r>
              <a:rPr lang="fr-CA" noProof="0">
                <a:ea typeface="Times New Roman" panose="02020603050405020304" pitchFamily="18" charset="0"/>
                <a:cs typeface="Arial" panose="020B0604020202020204" pitchFamily="34" charset="0"/>
              </a:rPr>
              <a:t>.</a:t>
            </a:r>
          </a:p>
          <a:p>
            <a:pPr algn="l">
              <a:lnSpc>
                <a:spcPct val="107000"/>
              </a:lnSpc>
              <a:spcAft>
                <a:spcPts val="800"/>
              </a:spcAft>
            </a:pPr>
            <a:r>
              <a:rPr lang="fr-CA" sz="1200" noProof="0">
                <a:effectLst/>
                <a:ea typeface="Times New Roman" panose="02020603050405020304" pitchFamily="18" charset="0"/>
                <a:cs typeface="Arial" panose="020B0604020202020204" pitchFamily="34" charset="0"/>
              </a:rPr>
              <a:t>Les organisations admissibles ont un des statuts juridiques depuis au moins un an: </a:t>
            </a:r>
          </a:p>
          <a:p>
            <a:pPr lvl="1">
              <a:lnSpc>
                <a:spcPct val="107000"/>
              </a:lnSpc>
              <a:spcAft>
                <a:spcPts val="800"/>
              </a:spcAft>
            </a:pPr>
            <a:r>
              <a:rPr lang="fr-CA" b="0" i="0" noProof="0">
                <a:solidFill>
                  <a:srgbClr val="000000"/>
                </a:solidFill>
                <a:latin typeface="Calibri" panose="020F0502020204030204" pitchFamily="34" charset="0"/>
                <a:cs typeface="Arial" panose="020B0604020202020204" pitchFamily="34" charset="0"/>
              </a:rPr>
              <a:t>Un organisme de bienfaisance enregistré</a:t>
            </a:r>
            <a:r>
              <a:rPr lang="fr-CA" b="0" i="0" noProof="0">
                <a:solidFill>
                  <a:srgbClr val="000000"/>
                </a:solidFill>
                <a:effectLst/>
                <a:latin typeface="Calibri" panose="020F0502020204030204" pitchFamily="34" charset="0"/>
              </a:rPr>
              <a:t>​</a:t>
            </a:r>
            <a:endParaRPr lang="fr-CA" b="0" i="0" noProof="0">
              <a:solidFill>
                <a:srgbClr val="444444"/>
              </a:solidFill>
              <a:effectLst/>
              <a:latin typeface="Calibri" panose="020F0502020204030204" pitchFamily="34" charset="0"/>
            </a:endParaRPr>
          </a:p>
          <a:p>
            <a:pPr lvl="1" fontAlgn="base"/>
            <a:r>
              <a:rPr lang="fr-CA" i="0" u="none" strike="noStrike" noProof="0">
                <a:solidFill>
                  <a:srgbClr val="000000"/>
                </a:solidFill>
                <a:effectLst/>
                <a:latin typeface="Calibri" panose="020F0502020204030204" pitchFamily="34" charset="0"/>
              </a:rPr>
              <a:t>Ou</a:t>
            </a:r>
          </a:p>
          <a:p>
            <a:pPr lvl="1" fontAlgn="base"/>
            <a:r>
              <a:rPr lang="fr-CA" b="0" i="0" noProof="0">
                <a:solidFill>
                  <a:srgbClr val="000000"/>
                </a:solidFill>
                <a:effectLst/>
                <a:latin typeface="Calibri" panose="020F0502020204030204" pitchFamily="34" charset="0"/>
              </a:rPr>
              <a:t> Un organisme à but non lucratif constitué en vertu d’une loi fédérale ou provinciale​</a:t>
            </a:r>
            <a:endParaRPr lang="fr-CA" b="0" i="0" noProof="0">
              <a:solidFill>
                <a:srgbClr val="444444"/>
              </a:solidFill>
              <a:effectLst/>
              <a:latin typeface="Calibri" panose="020F0502020204030204" pitchFamily="34" charset="0"/>
            </a:endParaRPr>
          </a:p>
          <a:p>
            <a:pPr lvl="1" fontAlgn="base"/>
            <a:r>
              <a:rPr lang="fr-CA" noProof="0">
                <a:solidFill>
                  <a:srgbClr val="000000"/>
                </a:solidFill>
                <a:latin typeface="Calibri" panose="020F0502020204030204" pitchFamily="34" charset="0"/>
              </a:rPr>
              <a:t>Ou</a:t>
            </a:r>
            <a:r>
              <a:rPr lang="fr-CA" b="0" i="0" noProof="0">
                <a:solidFill>
                  <a:srgbClr val="000000"/>
                </a:solidFill>
                <a:effectLst/>
                <a:latin typeface="Calibri" panose="020F0502020204030204" pitchFamily="34" charset="0"/>
              </a:rPr>
              <a:t>​</a:t>
            </a:r>
            <a:endParaRPr lang="fr-CA" b="0" i="0" noProof="0">
              <a:solidFill>
                <a:srgbClr val="444444"/>
              </a:solidFill>
              <a:effectLst/>
              <a:latin typeface="Calibri" panose="020F0502020204030204" pitchFamily="34" charset="0"/>
            </a:endParaRPr>
          </a:p>
          <a:p>
            <a:pPr lvl="1" fontAlgn="base"/>
            <a:r>
              <a:rPr lang="fr-CA" b="0" i="0" u="none" strike="noStrike" noProof="0">
                <a:solidFill>
                  <a:srgbClr val="000000"/>
                </a:solidFill>
                <a:effectLst/>
                <a:latin typeface="Calibri" panose="020F0502020204030204" pitchFamily="34" charset="0"/>
              </a:rPr>
              <a:t>Une nation, un groupe ou une organisation autochtone qui exerce des activités semblables à celles d’un organisme à but non lucratif </a:t>
            </a:r>
          </a:p>
          <a:p>
            <a:pPr marL="1085850" lvl="2" indent="-171450" fontAlgn="base">
              <a:buFont typeface="Arial" panose="020B0604020202020204" pitchFamily="34" charset="0"/>
              <a:buChar char="•"/>
            </a:pPr>
            <a:r>
              <a:rPr lang="fr-CA" b="0" i="0" u="none" strike="noStrike" noProof="0">
                <a:solidFill>
                  <a:srgbClr val="000000"/>
                </a:solidFill>
                <a:effectLst/>
                <a:latin typeface="Calibri" panose="020F0502020204030204" pitchFamily="34" charset="0"/>
              </a:rPr>
              <a:t>et qui soutient les patrimoines et cultures autochtones</a:t>
            </a:r>
          </a:p>
          <a:p>
            <a:pPr lvl="1" fontAlgn="base"/>
            <a:r>
              <a:rPr lang="fr-CA" b="0" i="0" u="none" strike="noStrike" noProof="0">
                <a:solidFill>
                  <a:srgbClr val="000000"/>
                </a:solidFill>
                <a:effectLst/>
                <a:latin typeface="Calibri" panose="020F0502020204030204" pitchFamily="34" charset="0"/>
              </a:rPr>
              <a:t>Ou</a:t>
            </a:r>
            <a:endParaRPr lang="fr-CA" b="0" i="0" noProof="0">
              <a:solidFill>
                <a:srgbClr val="444444"/>
              </a:solidFill>
              <a:effectLst/>
              <a:latin typeface="Calibri" panose="020F0502020204030204" pitchFamily="34" charset="0"/>
            </a:endParaRPr>
          </a:p>
          <a:p>
            <a:pPr lvl="1" fontAlgn="base"/>
            <a:r>
              <a:rPr lang="fr-CA" b="0" i="0" u="none" strike="noStrike" noProof="0">
                <a:solidFill>
                  <a:srgbClr val="000000"/>
                </a:solidFill>
                <a:effectLst/>
                <a:latin typeface="Calibri" panose="020F0502020204030204" pitchFamily="34" charset="0"/>
              </a:rPr>
              <a:t>Un organisme patrimonial municipal, provincial ou émanant d’une Première Nation, ou encore un organisme affilié à une université </a:t>
            </a:r>
          </a:p>
          <a:p>
            <a:pPr marL="1085850" lvl="2" indent="-171450" fontAlgn="base">
              <a:buFont typeface="Arial" panose="020B0604020202020204" pitchFamily="34" charset="0"/>
              <a:buChar char="•"/>
            </a:pPr>
            <a:r>
              <a:rPr lang="fr-CA" b="0" i="0" u="none" strike="noStrike" noProof="0">
                <a:solidFill>
                  <a:srgbClr val="000000"/>
                </a:solidFill>
                <a:effectLst/>
                <a:latin typeface="Calibri" panose="020F0502020204030204" pitchFamily="34" charset="0"/>
              </a:rPr>
              <a:t>L’organisme doit exercer ses activités de façon indépendante et neutre, et avoir un mandat, un personnel et un système de gouvernance distincts</a:t>
            </a:r>
          </a:p>
          <a:p>
            <a:pPr lvl="1" fontAlgn="base"/>
            <a:endParaRPr lang="fr-CA" b="0" i="0" u="none" strike="noStrike" noProof="0">
              <a:solidFill>
                <a:srgbClr val="000000"/>
              </a:solidFill>
              <a:effectLst/>
              <a:latin typeface="Calibri" panose="020F0502020204030204" pitchFamily="34" charset="0"/>
            </a:endParaRPr>
          </a:p>
          <a:p>
            <a:pPr algn="l"/>
            <a:r>
              <a:rPr lang="fr-CA" b="0" noProof="0">
                <a:effectLst/>
                <a:latin typeface="Calibri" panose="020F0502020204030204" pitchFamily="34" charset="0"/>
                <a:ea typeface="Calibri" panose="020F0502020204030204" pitchFamily="34" charset="0"/>
                <a:cs typeface="Calibri" panose="020F0502020204030204" pitchFamily="34" charset="0"/>
              </a:rPr>
              <a:t>Si vous n’êtes pas sûrs ou avez des questions, n’hésitez </a:t>
            </a:r>
            <a:r>
              <a:rPr lang="fr-CA" noProof="0">
                <a:latin typeface="Calibri" panose="020F0502020204030204" pitchFamily="34" charset="0"/>
                <a:ea typeface="Calibri" panose="020F0502020204030204" pitchFamily="34" charset="0"/>
                <a:cs typeface="Calibri" panose="020F0502020204030204" pitchFamily="34" charset="0"/>
              </a:rPr>
              <a:t>pas à communiquer avec nous, </a:t>
            </a:r>
            <a:r>
              <a:rPr lang="fr-CA" noProof="0">
                <a:latin typeface="Calibri" panose="020F0502020204030204" pitchFamily="34" charset="0"/>
                <a:ea typeface="Calibri" panose="020F0502020204030204" pitchFamily="34" charset="0"/>
                <a:cs typeface="Calibri" panose="020F0502020204030204" pitchFamily="34" charset="0"/>
                <a:hlinkClick r:id="rId3"/>
              </a:rPr>
              <a:t>propositions@museesnumeriques.ca</a:t>
            </a:r>
            <a:r>
              <a:rPr lang="fr-CA" noProof="0">
                <a:latin typeface="Calibri" panose="020F0502020204030204" pitchFamily="34" charset="0"/>
                <a:ea typeface="Calibri" panose="020F0502020204030204" pitchFamily="34" charset="0"/>
                <a:cs typeface="Calibri" panose="020F0502020204030204" pitchFamily="34" charset="0"/>
              </a:rPr>
              <a:t>. Ma collègue l’a partagé dans le clavardage. </a:t>
            </a:r>
            <a:endParaRPr lang="fr-CA" b="0" noProof="0">
              <a:effectLst/>
              <a:latin typeface="Calibri Light" panose="020F0302020204030204" pitchFamily="34" charset="0"/>
              <a:ea typeface="Times New Roman" panose="02020603050405020304" pitchFamily="18" charset="0"/>
              <a:cs typeface="Arial" panose="020B0604020202020204" pitchFamily="34" charset="0"/>
            </a:endParaRPr>
          </a:p>
          <a:p>
            <a:pPr algn="l"/>
            <a:endParaRPr lang="fr-CA" b="0" noProof="0">
              <a:effectLst/>
              <a:latin typeface="Calibri Light" panose="020F030202020403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9</a:t>
            </a:fld>
            <a:endParaRPr lang="en-CA"/>
          </a:p>
        </p:txBody>
      </p:sp>
    </p:spTree>
    <p:extLst>
      <p:ext uri="{BB962C8B-B14F-4D97-AF65-F5344CB8AC3E}">
        <p14:creationId xmlns:p14="http://schemas.microsoft.com/office/powerpoint/2010/main" val="2902637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English">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634E603-07FD-499B-8762-AC41955CB722}"/>
              </a:ext>
            </a:extLst>
          </p:cNvPr>
          <p:cNvSpPr>
            <a:spLocks noGrp="1"/>
          </p:cNvSpPr>
          <p:nvPr>
            <p:ph type="body" sz="quarter" idx="10"/>
          </p:nvPr>
        </p:nvSpPr>
        <p:spPr>
          <a:xfrm>
            <a:off x="754237" y="4822522"/>
            <a:ext cx="5329237" cy="1307882"/>
          </a:xfrm>
          <a:prstGeom prst="rect">
            <a:avLst/>
          </a:prstGeom>
        </p:spPr>
        <p:txBody>
          <a:bodyPr lIns="0" tIns="0" rIns="0" bIns="0" anchor="b" anchorCtr="0"/>
          <a:lstStyle>
            <a:lvl1pPr marL="0" indent="0">
              <a:lnSpc>
                <a:spcPts val="2000"/>
              </a:lnSpc>
              <a:buNone/>
              <a:defRPr sz="1400">
                <a:solidFill>
                  <a:schemeClr val="bg1"/>
                </a:solidFill>
                <a:latin typeface="+mj-lt"/>
                <a:ea typeface="Inter" panose="020B0502030000000004" pitchFamily="34" charset="0"/>
                <a:cs typeface="Inter" panose="020B0502030000000004" pitchFamily="34" charset="0"/>
              </a:defRPr>
            </a:lvl1pPr>
            <a:lvl5pPr marL="1828800" indent="0">
              <a:buNone/>
              <a:defRPr/>
            </a:lvl5pPr>
          </a:lstStyle>
          <a:p>
            <a:endParaRPr lang="fr-CA"/>
          </a:p>
        </p:txBody>
      </p:sp>
      <p:sp>
        <p:nvSpPr>
          <p:cNvPr id="10" name="Text Placeholder 8">
            <a:extLst>
              <a:ext uri="{FF2B5EF4-FFF2-40B4-BE49-F238E27FC236}">
                <a16:creationId xmlns:a16="http://schemas.microsoft.com/office/drawing/2014/main" id="{6308CBDD-62E7-487C-A75C-FFD2EC11BA96}"/>
              </a:ext>
            </a:extLst>
          </p:cNvPr>
          <p:cNvSpPr>
            <a:spLocks noGrp="1"/>
          </p:cNvSpPr>
          <p:nvPr>
            <p:ph type="body" sz="quarter" idx="11"/>
          </p:nvPr>
        </p:nvSpPr>
        <p:spPr>
          <a:xfrm>
            <a:off x="720000" y="648000"/>
            <a:ext cx="6297612" cy="3593579"/>
          </a:xfrm>
          <a:prstGeom prst="rect">
            <a:avLst/>
          </a:prstGeom>
        </p:spPr>
        <p:txBody>
          <a:bodyPr lIns="0" tIns="0" rIns="0" bIns="0"/>
          <a:lstStyle>
            <a:lvl1pPr marL="0" indent="0">
              <a:lnSpc>
                <a:spcPts val="6000"/>
              </a:lnSpc>
              <a:buNone/>
              <a:defRPr sz="4800">
                <a:solidFill>
                  <a:schemeClr val="bg1"/>
                </a:solidFill>
                <a:latin typeface="+mj-lt"/>
                <a:ea typeface="Inter medium" panose="02000603000000020004" pitchFamily="50" charset="0"/>
                <a:cs typeface="Inter medium" panose="0200060300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fr-CA"/>
          </a:p>
        </p:txBody>
      </p:sp>
    </p:spTree>
    <p:extLst>
      <p:ext uri="{BB962C8B-B14F-4D97-AF65-F5344CB8AC3E}">
        <p14:creationId xmlns:p14="http://schemas.microsoft.com/office/powerpoint/2010/main" val="2433247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Bulletpoint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877554-08C7-4E26-B559-576728635D17}"/>
              </a:ext>
            </a:extLst>
          </p:cNvPr>
          <p:cNvSpPr>
            <a:spLocks noGrp="1"/>
          </p:cNvSpPr>
          <p:nvPr>
            <p:ph type="title"/>
          </p:nvPr>
        </p:nvSpPr>
        <p:spPr>
          <a:xfrm>
            <a:off x="749409" y="656939"/>
            <a:ext cx="6334014" cy="1763999"/>
          </a:xfrm>
          <a:prstGeom prst="rect">
            <a:avLst/>
          </a:prstGeom>
        </p:spPr>
        <p:txBody>
          <a:bodyPr lIns="0" tIns="0" rIns="0" bIns="252000"/>
          <a:lstStyle/>
          <a:p>
            <a:r>
              <a:rPr lang="en-US"/>
              <a:t>Click to edit Master title style</a:t>
            </a:r>
            <a:endParaRPr lang="fr-CA"/>
          </a:p>
        </p:txBody>
      </p:sp>
      <p:sp>
        <p:nvSpPr>
          <p:cNvPr id="3" name="Text Placeholder 2">
            <a:extLst>
              <a:ext uri="{FF2B5EF4-FFF2-40B4-BE49-F238E27FC236}">
                <a16:creationId xmlns:a16="http://schemas.microsoft.com/office/drawing/2014/main" id="{0259E1C2-E715-48D2-8F85-C8C039F6DB05}"/>
              </a:ext>
            </a:extLst>
          </p:cNvPr>
          <p:cNvSpPr>
            <a:spLocks noGrp="1"/>
          </p:cNvSpPr>
          <p:nvPr>
            <p:ph type="body" sz="quarter" idx="11"/>
          </p:nvPr>
        </p:nvSpPr>
        <p:spPr>
          <a:xfrm>
            <a:off x="2819400" y="2420938"/>
            <a:ext cx="6480175" cy="3671887"/>
          </a:xfrm>
          <a:prstGeom prst="rect">
            <a:avLst/>
          </a:prstGeom>
        </p:spPr>
        <p:txBody>
          <a:bodyPr lIns="0" tIns="0" rIns="0" bIns="0"/>
          <a:lstStyle>
            <a:lvl1pPr marL="457200" indent="-457200">
              <a:lnSpc>
                <a:spcPts val="3600"/>
              </a:lnSpc>
              <a:buFont typeface="Arial" panose="020B0604020202020204" pitchFamily="34" charset="0"/>
              <a:buChar char="•"/>
              <a:defRPr>
                <a:solidFill>
                  <a:srgbClr val="0C0C0C"/>
                </a:solidFill>
                <a:latin typeface="Inter" panose="020B0502030000000004" pitchFamily="34" charset="0"/>
                <a:ea typeface="Inter" panose="020B0502030000000004" pitchFamily="34" charset="0"/>
                <a:cs typeface="Inter" panose="020B0502030000000004" pitchFamily="34" charset="0"/>
              </a:defRPr>
            </a:lvl1pPr>
          </a:lstStyle>
          <a:p>
            <a:pPr lvl="0"/>
            <a:endParaRPr lang="fr-CA"/>
          </a:p>
        </p:txBody>
      </p:sp>
    </p:spTree>
    <p:extLst>
      <p:ext uri="{BB962C8B-B14F-4D97-AF65-F5344CB8AC3E}">
        <p14:creationId xmlns:p14="http://schemas.microsoft.com/office/powerpoint/2010/main" val="158024688"/>
      </p:ext>
    </p:extLst>
  </p:cSld>
  <p:clrMapOvr>
    <a:masterClrMapping/>
  </p:clrMapOvr>
  <p:extLst>
    <p:ext uri="{DCECCB84-F9BA-43D5-87BE-67443E8EF086}">
      <p15:sldGuideLst xmlns:p15="http://schemas.microsoft.com/office/powerpoint/2012/main">
        <p15:guide id="1" pos="5858">
          <p15:clr>
            <a:srgbClr val="FBAE40"/>
          </p15:clr>
        </p15:guide>
        <p15:guide id="2" pos="1776">
          <p15:clr>
            <a:srgbClr val="FBAE40"/>
          </p15:clr>
        </p15:guide>
        <p15:guide id="3" orient="horz" pos="1525"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877554-08C7-4E26-B559-576728635D17}"/>
              </a:ext>
            </a:extLst>
          </p:cNvPr>
          <p:cNvSpPr>
            <a:spLocks noGrp="1"/>
          </p:cNvSpPr>
          <p:nvPr>
            <p:ph type="title"/>
          </p:nvPr>
        </p:nvSpPr>
        <p:spPr>
          <a:xfrm>
            <a:off x="749409" y="656939"/>
            <a:ext cx="6334014" cy="1763999"/>
          </a:xfrm>
          <a:prstGeom prst="rect">
            <a:avLst/>
          </a:prstGeom>
        </p:spPr>
        <p:txBody>
          <a:bodyPr lIns="0" tIns="0" rIns="0" bIns="252000"/>
          <a:lstStyle/>
          <a:p>
            <a:r>
              <a:rPr lang="en-US"/>
              <a:t>Click to edit Master title style</a:t>
            </a:r>
            <a:endParaRPr lang="fr-CA"/>
          </a:p>
        </p:txBody>
      </p:sp>
      <p:sp>
        <p:nvSpPr>
          <p:cNvPr id="3" name="Text Placeholder 2">
            <a:extLst>
              <a:ext uri="{FF2B5EF4-FFF2-40B4-BE49-F238E27FC236}">
                <a16:creationId xmlns:a16="http://schemas.microsoft.com/office/drawing/2014/main" id="{0259E1C2-E715-48D2-8F85-C8C039F6DB05}"/>
              </a:ext>
            </a:extLst>
          </p:cNvPr>
          <p:cNvSpPr>
            <a:spLocks noGrp="1"/>
          </p:cNvSpPr>
          <p:nvPr>
            <p:ph type="body" sz="quarter" idx="11"/>
          </p:nvPr>
        </p:nvSpPr>
        <p:spPr>
          <a:xfrm>
            <a:off x="2819400" y="2420938"/>
            <a:ext cx="6480175" cy="3671888"/>
          </a:xfrm>
          <a:prstGeom prst="rect">
            <a:avLst/>
          </a:prstGeom>
        </p:spPr>
        <p:txBody>
          <a:bodyPr lIns="0" tIns="0" rIns="0" bIns="0"/>
          <a:lstStyle>
            <a:lvl1pPr marL="0" indent="0">
              <a:lnSpc>
                <a:spcPts val="3600"/>
              </a:lnSpc>
              <a:buFont typeface="Arial" panose="020B0604020202020204" pitchFamily="34" charset="0"/>
              <a:buNone/>
              <a:defRPr>
                <a:solidFill>
                  <a:srgbClr val="0C0C0C"/>
                </a:solidFill>
                <a:latin typeface="Inter" panose="020B0502030000000004" pitchFamily="34" charset="0"/>
                <a:ea typeface="Inter" panose="020B0502030000000004" pitchFamily="34" charset="0"/>
                <a:cs typeface="Inter" panose="020B0502030000000004" pitchFamily="34" charset="0"/>
              </a:defRPr>
            </a:lvl1pPr>
          </a:lstStyle>
          <a:p>
            <a:pPr lvl="0"/>
            <a:endParaRPr lang="fr-CA"/>
          </a:p>
        </p:txBody>
      </p:sp>
    </p:spTree>
    <p:extLst>
      <p:ext uri="{BB962C8B-B14F-4D97-AF65-F5344CB8AC3E}">
        <p14:creationId xmlns:p14="http://schemas.microsoft.com/office/powerpoint/2010/main" val="4068139673"/>
      </p:ext>
    </p:extLst>
  </p:cSld>
  <p:clrMapOvr>
    <a:masterClrMapping/>
  </p:clrMapOvr>
  <p:extLst>
    <p:ext uri="{DCECCB84-F9BA-43D5-87BE-67443E8EF086}">
      <p15:sldGuideLst xmlns:p15="http://schemas.microsoft.com/office/powerpoint/2012/main">
        <p15:guide id="1" pos="5858">
          <p15:clr>
            <a:srgbClr val="FBAE40"/>
          </p15:clr>
        </p15:guide>
        <p15:guide id="2" pos="1776">
          <p15:clr>
            <a:srgbClr val="FBAE40"/>
          </p15:clr>
        </p15:guide>
        <p15:guide id="3" orient="horz" pos="152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with level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411750A-399E-410B-958E-C3CEABC258A9}"/>
              </a:ext>
            </a:extLst>
          </p:cNvPr>
          <p:cNvSpPr>
            <a:spLocks noGrp="1"/>
          </p:cNvSpPr>
          <p:nvPr>
            <p:ph type="body" sz="quarter" idx="10"/>
          </p:nvPr>
        </p:nvSpPr>
        <p:spPr>
          <a:xfrm>
            <a:off x="2780778" y="0"/>
            <a:ext cx="6531323" cy="6858000"/>
          </a:xfrm>
          <a:prstGeom prst="rect">
            <a:avLst/>
          </a:prstGeom>
        </p:spPr>
        <p:txBody>
          <a:bodyPr lIns="0" tIns="0" rIns="0" bIns="0" anchor="ctr" anchorCtr="0"/>
          <a:lstStyle>
            <a:lvl1pPr marL="0" marR="0" indent="0" algn="l" defTabSz="914400" rtl="0" eaLnBrk="1" fontAlgn="auto" latinLnBrk="0" hangingPunct="1">
              <a:lnSpc>
                <a:spcPts val="5500"/>
              </a:lnSpc>
              <a:spcBef>
                <a:spcPts val="0"/>
              </a:spcBef>
              <a:spcAft>
                <a:spcPts val="0"/>
              </a:spcAft>
              <a:buClrTx/>
              <a:buSzTx/>
              <a:buFontTx/>
              <a:buNone/>
              <a:tabLst/>
              <a:defRPr sz="4200" b="0">
                <a:solidFill>
                  <a:srgbClr val="0C0C0C"/>
                </a:solidFill>
                <a:latin typeface="Inter" panose="020B0502030000000004" pitchFamily="34" charset="0"/>
                <a:ea typeface="Inter" panose="020B0502030000000004" pitchFamily="34" charset="0"/>
                <a:cs typeface="Inter" panose="020B05020300000000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a:p>
        </p:txBody>
      </p:sp>
    </p:spTree>
    <p:extLst>
      <p:ext uri="{BB962C8B-B14F-4D97-AF65-F5344CB8AC3E}">
        <p14:creationId xmlns:p14="http://schemas.microsoft.com/office/powerpoint/2010/main" val="302048006"/>
      </p:ext>
    </p:extLst>
  </p:cSld>
  <p:clrMapOvr>
    <a:masterClrMapping/>
  </p:clrMapOvr>
  <p:extLst>
    <p:ext uri="{DCECCB84-F9BA-43D5-87BE-67443E8EF086}">
      <p15:sldGuideLst xmlns:p15="http://schemas.microsoft.com/office/powerpoint/2012/main">
        <p15:guide id="1" pos="5858">
          <p15:clr>
            <a:srgbClr val="FBAE40"/>
          </p15:clr>
        </p15:guide>
        <p15:guide id="2" pos="177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ject + descrip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D5EA5-363D-4604-80CF-5CCC8D6C6E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82109" y="5660008"/>
            <a:ext cx="643129" cy="432817"/>
          </a:xfrm>
          <a:prstGeom prst="rect">
            <a:avLst/>
          </a:prstGeom>
        </p:spPr>
      </p:pic>
      <p:sp>
        <p:nvSpPr>
          <p:cNvPr id="6" name="Picture Placeholder 5">
            <a:extLst>
              <a:ext uri="{FF2B5EF4-FFF2-40B4-BE49-F238E27FC236}">
                <a16:creationId xmlns:a16="http://schemas.microsoft.com/office/drawing/2014/main" id="{EC8505B1-5AC8-4A40-967C-766C0812A625}"/>
              </a:ext>
            </a:extLst>
          </p:cNvPr>
          <p:cNvSpPr>
            <a:spLocks noGrp="1"/>
          </p:cNvSpPr>
          <p:nvPr>
            <p:ph type="pic" sz="quarter" idx="10"/>
          </p:nvPr>
        </p:nvSpPr>
        <p:spPr>
          <a:xfrm>
            <a:off x="407989" y="368300"/>
            <a:ext cx="8889998" cy="6084888"/>
          </a:xfrm>
          <a:prstGeom prst="rect">
            <a:avLst/>
          </a:prstGeom>
          <a:solidFill>
            <a:schemeClr val="bg1">
              <a:lumMod val="95000"/>
            </a:schemeClr>
          </a:solidFill>
        </p:spPr>
        <p:txBody>
          <a:bodyPr/>
          <a:lstStyle/>
          <a:p>
            <a:endParaRPr lang="fr-CA"/>
          </a:p>
        </p:txBody>
      </p:sp>
      <p:sp>
        <p:nvSpPr>
          <p:cNvPr id="14" name="Text Placeholder 6">
            <a:extLst>
              <a:ext uri="{FF2B5EF4-FFF2-40B4-BE49-F238E27FC236}">
                <a16:creationId xmlns:a16="http://schemas.microsoft.com/office/drawing/2014/main" id="{8DF03B04-4CF4-41EA-B1E8-4730D04CD87C}"/>
              </a:ext>
            </a:extLst>
          </p:cNvPr>
          <p:cNvSpPr>
            <a:spLocks noGrp="1"/>
          </p:cNvSpPr>
          <p:nvPr>
            <p:ph type="body" sz="quarter" idx="11"/>
          </p:nvPr>
        </p:nvSpPr>
        <p:spPr>
          <a:xfrm>
            <a:off x="9705975" y="715071"/>
            <a:ext cx="1719262" cy="4370496"/>
          </a:xfrm>
          <a:prstGeom prst="rect">
            <a:avLst/>
          </a:prstGeom>
        </p:spPr>
        <p:txBody>
          <a:bodyPr lIns="0" tIns="0" rIns="0" bIns="0" anchor="t" anchorCtr="0"/>
          <a:lstStyle>
            <a:lvl1pPr marL="0" marR="0" indent="0" algn="l" defTabSz="914400" rtl="0" eaLnBrk="1" fontAlgn="auto" latinLnBrk="0" hangingPunct="1">
              <a:lnSpc>
                <a:spcPts val="900"/>
              </a:lnSpc>
              <a:spcBef>
                <a:spcPts val="1000"/>
              </a:spcBef>
              <a:spcAft>
                <a:spcPts val="0"/>
              </a:spcAft>
              <a:buClrTx/>
              <a:buSzTx/>
              <a:buFont typeface="Arial" panose="020B0604020202020204" pitchFamily="34" charset="0"/>
              <a:buNone/>
              <a:tabLst/>
              <a:defRPr sz="900">
                <a:solidFill>
                  <a:schemeClr val="bg1"/>
                </a:solidFill>
                <a:latin typeface="Inter" panose="020B0502030000000004" pitchFamily="34" charset="0"/>
                <a:ea typeface="Inter" panose="020B0502030000000004" pitchFamily="34" charset="0"/>
                <a:cs typeface="Inter" panose="020B0502030000000004" pitchFamily="34" charset="0"/>
              </a:defRPr>
            </a:lvl1pPr>
            <a:lvl5pPr marL="1828800" indent="0">
              <a:buNone/>
              <a:defRPr/>
            </a:lvl5pPr>
          </a:lstStyle>
          <a:p>
            <a:pPr marL="0" marR="0" lvl="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a:pPr>
            <a:endParaRPr lang="fr-CA" sz="1400">
              <a:solidFill>
                <a:schemeClr val="bg1"/>
              </a:solidFill>
            </a:endParaRPr>
          </a:p>
          <a:p>
            <a:endParaRPr lang="fr-CA"/>
          </a:p>
        </p:txBody>
      </p:sp>
    </p:spTree>
    <p:extLst>
      <p:ext uri="{BB962C8B-B14F-4D97-AF65-F5344CB8AC3E}">
        <p14:creationId xmlns:p14="http://schemas.microsoft.com/office/powerpoint/2010/main" val="3615259185"/>
      </p:ext>
    </p:extLst>
  </p:cSld>
  <p:clrMapOvr>
    <a:masterClrMapping/>
  </p:clrMapOvr>
  <p:extLst>
    <p:ext uri="{DCECCB84-F9BA-43D5-87BE-67443E8EF086}">
      <p15:sldGuideLst xmlns:p15="http://schemas.microsoft.com/office/powerpoint/2012/main">
        <p15:guide id="1" orient="horz" pos="3838" userDrawn="1">
          <p15:clr>
            <a:srgbClr val="FBAE40"/>
          </p15:clr>
        </p15:guide>
        <p15:guide id="2" pos="554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ject - Full screen">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0E708355-B865-4F1F-820C-67B924B88841}"/>
              </a:ext>
            </a:extLst>
          </p:cNvPr>
          <p:cNvSpPr>
            <a:spLocks noGrp="1"/>
          </p:cNvSpPr>
          <p:nvPr>
            <p:ph type="pic" sz="quarter" idx="10"/>
          </p:nvPr>
        </p:nvSpPr>
        <p:spPr>
          <a:xfrm>
            <a:off x="0" y="0"/>
            <a:ext cx="12192000" cy="6858000"/>
          </a:xfrm>
          <a:prstGeom prst="rect">
            <a:avLst/>
          </a:prstGeom>
        </p:spPr>
        <p:txBody>
          <a:bodyPr/>
          <a:lstStyle/>
          <a:p>
            <a:endParaRPr lang="fr-CA"/>
          </a:p>
        </p:txBody>
      </p:sp>
    </p:spTree>
    <p:extLst>
      <p:ext uri="{BB962C8B-B14F-4D97-AF65-F5344CB8AC3E}">
        <p14:creationId xmlns:p14="http://schemas.microsoft.com/office/powerpoint/2010/main" val="3383311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page - Graphic">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81624591-2EC5-4C56-B291-B617B6D1C9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5" name="Title 1">
            <a:extLst>
              <a:ext uri="{FF2B5EF4-FFF2-40B4-BE49-F238E27FC236}">
                <a16:creationId xmlns:a16="http://schemas.microsoft.com/office/drawing/2014/main" id="{4FF852E1-B674-4AB2-A63D-B3F7D80FC21F}"/>
              </a:ext>
            </a:extLst>
          </p:cNvPr>
          <p:cNvSpPr>
            <a:spLocks noGrp="1"/>
          </p:cNvSpPr>
          <p:nvPr>
            <p:ph type="title"/>
          </p:nvPr>
        </p:nvSpPr>
        <p:spPr>
          <a:xfrm>
            <a:off x="749409" y="656939"/>
            <a:ext cx="6334014" cy="3652259"/>
          </a:xfrm>
          <a:prstGeom prst="rect">
            <a:avLst/>
          </a:prstGeom>
        </p:spPr>
        <p:txBody>
          <a:bodyPr lIns="0" tIns="0" rIns="0" bIns="252000"/>
          <a:lstStyle/>
          <a:p>
            <a:r>
              <a:rPr lang="en-US"/>
              <a:t>Click to edit Master title style</a:t>
            </a:r>
            <a:endParaRPr lang="fr-CA"/>
          </a:p>
        </p:txBody>
      </p:sp>
    </p:spTree>
    <p:extLst>
      <p:ext uri="{BB962C8B-B14F-4D97-AF65-F5344CB8AC3E}">
        <p14:creationId xmlns:p14="http://schemas.microsoft.com/office/powerpoint/2010/main" val="1593931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page - Symbol">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6CEA8964-779B-473C-8596-CAEF0D4255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2109" y="5660008"/>
            <a:ext cx="643129" cy="432817"/>
          </a:xfrm>
          <a:prstGeom prst="rect">
            <a:avLst/>
          </a:prstGeom>
        </p:spPr>
      </p:pic>
      <p:sp>
        <p:nvSpPr>
          <p:cNvPr id="5" name="Title 1">
            <a:extLst>
              <a:ext uri="{FF2B5EF4-FFF2-40B4-BE49-F238E27FC236}">
                <a16:creationId xmlns:a16="http://schemas.microsoft.com/office/drawing/2014/main" id="{5A56923C-13EE-4586-A76F-15D693F135A5}"/>
              </a:ext>
            </a:extLst>
          </p:cNvPr>
          <p:cNvSpPr>
            <a:spLocks noGrp="1"/>
          </p:cNvSpPr>
          <p:nvPr>
            <p:ph type="title"/>
          </p:nvPr>
        </p:nvSpPr>
        <p:spPr>
          <a:xfrm>
            <a:off x="749409" y="656939"/>
            <a:ext cx="6334014" cy="3652259"/>
          </a:xfrm>
          <a:prstGeom prst="rect">
            <a:avLst/>
          </a:prstGeom>
        </p:spPr>
        <p:txBody>
          <a:bodyPr lIns="0" tIns="0" rIns="0" bIns="252000"/>
          <a:lstStyle/>
          <a:p>
            <a:r>
              <a:rPr lang="en-US"/>
              <a:t>Click to edit Master title style</a:t>
            </a:r>
            <a:endParaRPr lang="fr-CA"/>
          </a:p>
        </p:txBody>
      </p:sp>
    </p:spTree>
    <p:extLst>
      <p:ext uri="{BB962C8B-B14F-4D97-AF65-F5344CB8AC3E}">
        <p14:creationId xmlns:p14="http://schemas.microsoft.com/office/powerpoint/2010/main" val="390592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Cover - English">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6308CBDD-62E7-487C-A75C-FFD2EC11BA96}"/>
              </a:ext>
            </a:extLst>
          </p:cNvPr>
          <p:cNvSpPr>
            <a:spLocks noGrp="1"/>
          </p:cNvSpPr>
          <p:nvPr>
            <p:ph type="body" sz="quarter" idx="11"/>
          </p:nvPr>
        </p:nvSpPr>
        <p:spPr>
          <a:xfrm>
            <a:off x="720000" y="648000"/>
            <a:ext cx="6297612" cy="3593579"/>
          </a:xfrm>
          <a:prstGeom prst="rect">
            <a:avLst/>
          </a:prstGeom>
        </p:spPr>
        <p:txBody>
          <a:bodyPr lIns="0" tIns="0" rIns="0" bIns="0"/>
          <a:lstStyle>
            <a:lvl1pPr marL="0" indent="0">
              <a:lnSpc>
                <a:spcPts val="6000"/>
              </a:lnSpc>
              <a:buNone/>
              <a:defRPr sz="4800">
                <a:solidFill>
                  <a:schemeClr val="bg1"/>
                </a:solidFill>
                <a:latin typeface="Inter medium" panose="02000603000000020004" pitchFamily="50" charset="0"/>
                <a:ea typeface="Inter medium" panose="02000603000000020004" pitchFamily="50" charset="0"/>
                <a:cs typeface="Inter medium" panose="0200060300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fr-CA"/>
          </a:p>
        </p:txBody>
      </p:sp>
    </p:spTree>
    <p:extLst>
      <p:ext uri="{BB962C8B-B14F-4D97-AF65-F5344CB8AC3E}">
        <p14:creationId xmlns:p14="http://schemas.microsoft.com/office/powerpoint/2010/main" val="396435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French">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27AEAC9B-FCAD-40D3-8ADB-58A361BAC752}"/>
              </a:ext>
            </a:extLst>
          </p:cNvPr>
          <p:cNvSpPr>
            <a:spLocks noGrp="1"/>
          </p:cNvSpPr>
          <p:nvPr>
            <p:ph type="body" sz="quarter" idx="10"/>
          </p:nvPr>
        </p:nvSpPr>
        <p:spPr>
          <a:xfrm>
            <a:off x="754237" y="4822522"/>
            <a:ext cx="5329237" cy="1307882"/>
          </a:xfrm>
          <a:prstGeom prst="rect">
            <a:avLst/>
          </a:prstGeom>
        </p:spPr>
        <p:txBody>
          <a:bodyPr lIns="0" tIns="0" rIns="0" bIns="0" anchor="b" anchorCtr="0"/>
          <a:lstStyle>
            <a:lvl1pPr marL="0" indent="0">
              <a:lnSpc>
                <a:spcPts val="2000"/>
              </a:lnSpc>
              <a:buNone/>
              <a:defRPr sz="1400">
                <a:solidFill>
                  <a:schemeClr val="bg1"/>
                </a:solidFill>
                <a:latin typeface="+mj-lt"/>
                <a:ea typeface="Inter" panose="020B0502030000000004" pitchFamily="34" charset="0"/>
                <a:cs typeface="Inter" panose="020B0502030000000004" pitchFamily="34" charset="0"/>
              </a:defRPr>
            </a:lvl1pPr>
            <a:lvl5pPr marL="1828800" indent="0">
              <a:buNone/>
              <a:defRPr/>
            </a:lvl5pPr>
          </a:lstStyle>
          <a:p>
            <a:endParaRPr lang="fr-CA"/>
          </a:p>
        </p:txBody>
      </p:sp>
      <p:sp>
        <p:nvSpPr>
          <p:cNvPr id="7" name="Text Placeholder 8">
            <a:extLst>
              <a:ext uri="{FF2B5EF4-FFF2-40B4-BE49-F238E27FC236}">
                <a16:creationId xmlns:a16="http://schemas.microsoft.com/office/drawing/2014/main" id="{034C57E2-43DB-45B5-BB3A-882872EEE93E}"/>
              </a:ext>
            </a:extLst>
          </p:cNvPr>
          <p:cNvSpPr>
            <a:spLocks noGrp="1"/>
          </p:cNvSpPr>
          <p:nvPr>
            <p:ph type="body" sz="quarter" idx="11"/>
          </p:nvPr>
        </p:nvSpPr>
        <p:spPr>
          <a:xfrm>
            <a:off x="720000" y="648000"/>
            <a:ext cx="6297612" cy="3593579"/>
          </a:xfrm>
          <a:prstGeom prst="rect">
            <a:avLst/>
          </a:prstGeom>
        </p:spPr>
        <p:txBody>
          <a:bodyPr lIns="0" tIns="0" rIns="0" bIns="0"/>
          <a:lstStyle>
            <a:lvl1pPr marL="0" indent="0">
              <a:lnSpc>
                <a:spcPts val="6000"/>
              </a:lnSpc>
              <a:buNone/>
              <a:defRPr sz="4800">
                <a:solidFill>
                  <a:schemeClr val="bg1"/>
                </a:solidFill>
                <a:latin typeface="+mj-lt"/>
                <a:ea typeface="Inter medium" panose="02000603000000020004" pitchFamily="50" charset="0"/>
                <a:cs typeface="Inter medium" panose="0200060300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fr-CA"/>
          </a:p>
        </p:txBody>
      </p:sp>
    </p:spTree>
    <p:extLst>
      <p:ext uri="{BB962C8B-B14F-4D97-AF65-F5344CB8AC3E}">
        <p14:creationId xmlns:p14="http://schemas.microsoft.com/office/powerpoint/2010/main" val="264592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Cover - French">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034C57E2-43DB-45B5-BB3A-882872EEE93E}"/>
              </a:ext>
            </a:extLst>
          </p:cNvPr>
          <p:cNvSpPr>
            <a:spLocks noGrp="1"/>
          </p:cNvSpPr>
          <p:nvPr>
            <p:ph type="body" sz="quarter" idx="11"/>
          </p:nvPr>
        </p:nvSpPr>
        <p:spPr>
          <a:xfrm>
            <a:off x="720000" y="648000"/>
            <a:ext cx="6297612" cy="3593579"/>
          </a:xfrm>
          <a:prstGeom prst="rect">
            <a:avLst/>
          </a:prstGeom>
        </p:spPr>
        <p:txBody>
          <a:bodyPr lIns="0" tIns="0" rIns="0" bIns="0"/>
          <a:lstStyle>
            <a:lvl1pPr marL="0" indent="0">
              <a:lnSpc>
                <a:spcPts val="6000"/>
              </a:lnSpc>
              <a:buNone/>
              <a:defRPr sz="4800">
                <a:solidFill>
                  <a:schemeClr val="bg1"/>
                </a:solidFill>
                <a:latin typeface="+mj-lt"/>
                <a:ea typeface="Inter medium" panose="02000603000000020004" pitchFamily="50" charset="0"/>
                <a:cs typeface="Inter medium" panose="0200060300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fr-CA"/>
          </a:p>
        </p:txBody>
      </p:sp>
    </p:spTree>
    <p:extLst>
      <p:ext uri="{BB962C8B-B14F-4D97-AF65-F5344CB8AC3E}">
        <p14:creationId xmlns:p14="http://schemas.microsoft.com/office/powerpoint/2010/main" val="175157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ction page - Symbol">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6CEA8964-779B-473C-8596-CAEF0D4255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2109" y="5660008"/>
            <a:ext cx="643129" cy="432817"/>
          </a:xfrm>
          <a:prstGeom prst="rect">
            <a:avLst/>
          </a:prstGeom>
        </p:spPr>
      </p:pic>
      <p:sp>
        <p:nvSpPr>
          <p:cNvPr id="5" name="Title 1">
            <a:extLst>
              <a:ext uri="{FF2B5EF4-FFF2-40B4-BE49-F238E27FC236}">
                <a16:creationId xmlns:a16="http://schemas.microsoft.com/office/drawing/2014/main" id="{5A56923C-13EE-4586-A76F-15D693F135A5}"/>
              </a:ext>
            </a:extLst>
          </p:cNvPr>
          <p:cNvSpPr>
            <a:spLocks noGrp="1"/>
          </p:cNvSpPr>
          <p:nvPr>
            <p:ph type="title"/>
          </p:nvPr>
        </p:nvSpPr>
        <p:spPr>
          <a:xfrm>
            <a:off x="749409" y="656939"/>
            <a:ext cx="6334014" cy="3652259"/>
          </a:xfrm>
          <a:prstGeom prst="rect">
            <a:avLst/>
          </a:prstGeom>
        </p:spPr>
        <p:txBody>
          <a:bodyPr lIns="0" tIns="0" rIns="0" bIns="252000"/>
          <a:lstStyle>
            <a:lvl1pPr>
              <a:defRPr>
                <a:latin typeface="+mj-lt"/>
              </a:defRPr>
            </a:lvl1pPr>
          </a:lstStyle>
          <a:p>
            <a:r>
              <a:rPr lang="en-US"/>
              <a:t>Click to edit Master title style</a:t>
            </a:r>
            <a:endParaRPr lang="fr-CA"/>
          </a:p>
        </p:txBody>
      </p:sp>
    </p:spTree>
    <p:extLst>
      <p:ext uri="{BB962C8B-B14F-4D97-AF65-F5344CB8AC3E}">
        <p14:creationId xmlns:p14="http://schemas.microsoft.com/office/powerpoint/2010/main" val="368053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ver - English">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634E603-07FD-499B-8762-AC41955CB722}"/>
              </a:ext>
            </a:extLst>
          </p:cNvPr>
          <p:cNvSpPr>
            <a:spLocks noGrp="1"/>
          </p:cNvSpPr>
          <p:nvPr>
            <p:ph type="body" sz="quarter" idx="10"/>
          </p:nvPr>
        </p:nvSpPr>
        <p:spPr>
          <a:xfrm>
            <a:off x="754237" y="4822522"/>
            <a:ext cx="5329237" cy="1307882"/>
          </a:xfrm>
          <a:prstGeom prst="rect">
            <a:avLst/>
          </a:prstGeom>
        </p:spPr>
        <p:txBody>
          <a:bodyPr lIns="0" tIns="0" rIns="0" bIns="0" anchor="b" anchorCtr="0"/>
          <a:lstStyle>
            <a:lvl1pPr marL="0" indent="0">
              <a:lnSpc>
                <a:spcPts val="2000"/>
              </a:lnSpc>
              <a:buNone/>
              <a:defRPr sz="1400">
                <a:solidFill>
                  <a:schemeClr val="bg1"/>
                </a:solidFill>
                <a:latin typeface="+mj-lt"/>
                <a:ea typeface="Inter" panose="020B0502030000000004" pitchFamily="34" charset="0"/>
                <a:cs typeface="Inter" panose="020B0502030000000004" pitchFamily="34" charset="0"/>
              </a:defRPr>
            </a:lvl1pPr>
            <a:lvl5pPr marL="1828800" indent="0">
              <a:buNone/>
              <a:defRPr/>
            </a:lvl5pPr>
          </a:lstStyle>
          <a:p>
            <a:endParaRPr lang="fr-CA"/>
          </a:p>
        </p:txBody>
      </p:sp>
      <p:sp>
        <p:nvSpPr>
          <p:cNvPr id="10" name="Text Placeholder 8">
            <a:extLst>
              <a:ext uri="{FF2B5EF4-FFF2-40B4-BE49-F238E27FC236}">
                <a16:creationId xmlns:a16="http://schemas.microsoft.com/office/drawing/2014/main" id="{6308CBDD-62E7-487C-A75C-FFD2EC11BA96}"/>
              </a:ext>
            </a:extLst>
          </p:cNvPr>
          <p:cNvSpPr>
            <a:spLocks noGrp="1"/>
          </p:cNvSpPr>
          <p:nvPr>
            <p:ph type="body" sz="quarter" idx="11"/>
          </p:nvPr>
        </p:nvSpPr>
        <p:spPr>
          <a:xfrm>
            <a:off x="720000" y="648000"/>
            <a:ext cx="6297612" cy="3593579"/>
          </a:xfrm>
          <a:prstGeom prst="rect">
            <a:avLst/>
          </a:prstGeom>
        </p:spPr>
        <p:txBody>
          <a:bodyPr lIns="0" tIns="0" rIns="0" bIns="0"/>
          <a:lstStyle>
            <a:lvl1pPr marL="0" indent="0">
              <a:lnSpc>
                <a:spcPts val="6000"/>
              </a:lnSpc>
              <a:buNone/>
              <a:defRPr sz="4800">
                <a:solidFill>
                  <a:schemeClr val="bg1"/>
                </a:solidFill>
                <a:latin typeface="+mj-lt"/>
                <a:ea typeface="Inter medium" panose="02000603000000020004" pitchFamily="50" charset="0"/>
                <a:cs typeface="Inter medium" panose="0200060300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fr-CA"/>
          </a:p>
        </p:txBody>
      </p:sp>
    </p:spTree>
    <p:extLst>
      <p:ext uri="{BB962C8B-B14F-4D97-AF65-F5344CB8AC3E}">
        <p14:creationId xmlns:p14="http://schemas.microsoft.com/office/powerpoint/2010/main" val="3550352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End Cover - English">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6308CBDD-62E7-487C-A75C-FFD2EC11BA96}"/>
              </a:ext>
            </a:extLst>
          </p:cNvPr>
          <p:cNvSpPr>
            <a:spLocks noGrp="1"/>
          </p:cNvSpPr>
          <p:nvPr>
            <p:ph type="body" sz="quarter" idx="11"/>
          </p:nvPr>
        </p:nvSpPr>
        <p:spPr>
          <a:xfrm>
            <a:off x="720000" y="648000"/>
            <a:ext cx="6297612" cy="3593579"/>
          </a:xfrm>
          <a:prstGeom prst="rect">
            <a:avLst/>
          </a:prstGeom>
        </p:spPr>
        <p:txBody>
          <a:bodyPr lIns="0" tIns="0" rIns="0" bIns="0"/>
          <a:lstStyle>
            <a:lvl1pPr marL="0" indent="0">
              <a:lnSpc>
                <a:spcPts val="6000"/>
              </a:lnSpc>
              <a:buNone/>
              <a:defRPr sz="4800">
                <a:solidFill>
                  <a:schemeClr val="bg1"/>
                </a:solidFill>
                <a:latin typeface="+mj-lt"/>
                <a:ea typeface="Inter medium" panose="02000603000000020004" pitchFamily="50" charset="0"/>
                <a:cs typeface="Inter medium" panose="0200060300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fr-CA"/>
          </a:p>
        </p:txBody>
      </p:sp>
    </p:spTree>
    <p:extLst>
      <p:ext uri="{BB962C8B-B14F-4D97-AF65-F5344CB8AC3E}">
        <p14:creationId xmlns:p14="http://schemas.microsoft.com/office/powerpoint/2010/main" val="3005970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page - Symbol">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6CEA8964-779B-473C-8596-CAEF0D4255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2109" y="5660008"/>
            <a:ext cx="643129" cy="432817"/>
          </a:xfrm>
          <a:prstGeom prst="rect">
            <a:avLst/>
          </a:prstGeom>
        </p:spPr>
      </p:pic>
      <p:sp>
        <p:nvSpPr>
          <p:cNvPr id="5" name="Title 1">
            <a:extLst>
              <a:ext uri="{FF2B5EF4-FFF2-40B4-BE49-F238E27FC236}">
                <a16:creationId xmlns:a16="http://schemas.microsoft.com/office/drawing/2014/main" id="{5A56923C-13EE-4586-A76F-15D693F135A5}"/>
              </a:ext>
            </a:extLst>
          </p:cNvPr>
          <p:cNvSpPr>
            <a:spLocks noGrp="1"/>
          </p:cNvSpPr>
          <p:nvPr>
            <p:ph type="title"/>
          </p:nvPr>
        </p:nvSpPr>
        <p:spPr>
          <a:xfrm>
            <a:off x="749409" y="656939"/>
            <a:ext cx="6334014" cy="3652259"/>
          </a:xfrm>
          <a:prstGeom prst="rect">
            <a:avLst/>
          </a:prstGeom>
        </p:spPr>
        <p:txBody>
          <a:bodyPr lIns="0" tIns="0" rIns="0" bIns="252000"/>
          <a:lstStyle>
            <a:lvl1pPr>
              <a:defRPr>
                <a:latin typeface="Arial" panose="020B0604020202020204" pitchFamily="34" charset="0"/>
                <a:cs typeface="Arial" panose="020B0604020202020204" pitchFamily="34" charset="0"/>
              </a:defRPr>
            </a:lvl1pPr>
          </a:lstStyle>
          <a:p>
            <a:r>
              <a:rPr lang="en-US"/>
              <a:t>Click to edit Master title style</a:t>
            </a:r>
            <a:endParaRPr lang="fr-CA"/>
          </a:p>
        </p:txBody>
      </p:sp>
    </p:spTree>
    <p:extLst>
      <p:ext uri="{BB962C8B-B14F-4D97-AF65-F5344CB8AC3E}">
        <p14:creationId xmlns:p14="http://schemas.microsoft.com/office/powerpoint/2010/main" val="1266658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page - Graphic">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81624591-2EC5-4C56-B291-B617B6D1C9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5" name="Title 1">
            <a:extLst>
              <a:ext uri="{FF2B5EF4-FFF2-40B4-BE49-F238E27FC236}">
                <a16:creationId xmlns:a16="http://schemas.microsoft.com/office/drawing/2014/main" id="{4FF852E1-B674-4AB2-A63D-B3F7D80FC21F}"/>
              </a:ext>
            </a:extLst>
          </p:cNvPr>
          <p:cNvSpPr>
            <a:spLocks noGrp="1"/>
          </p:cNvSpPr>
          <p:nvPr>
            <p:ph type="title"/>
          </p:nvPr>
        </p:nvSpPr>
        <p:spPr>
          <a:xfrm>
            <a:off x="749409" y="656939"/>
            <a:ext cx="6334014" cy="3652259"/>
          </a:xfrm>
          <a:prstGeom prst="rect">
            <a:avLst/>
          </a:prstGeom>
        </p:spPr>
        <p:txBody>
          <a:bodyPr lIns="0" tIns="0" rIns="0" bIns="252000"/>
          <a:lstStyle>
            <a:lvl1pPr>
              <a:defRPr>
                <a:latin typeface="Arial" panose="020B0604020202020204" pitchFamily="34" charset="0"/>
                <a:cs typeface="Arial" panose="020B0604020202020204" pitchFamily="34" charset="0"/>
              </a:defRPr>
            </a:lvl1pPr>
          </a:lstStyle>
          <a:p>
            <a:r>
              <a:rPr lang="en-US"/>
              <a:t>Click to edit Master title style</a:t>
            </a:r>
            <a:endParaRPr lang="fr-CA"/>
          </a:p>
        </p:txBody>
      </p:sp>
    </p:spTree>
    <p:extLst>
      <p:ext uri="{BB962C8B-B14F-4D97-AF65-F5344CB8AC3E}">
        <p14:creationId xmlns:p14="http://schemas.microsoft.com/office/powerpoint/2010/main" val="42103294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5.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0C0C"/>
        </a:solidFill>
        <a:effectLst/>
      </p:bgPr>
    </p:bg>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06976CAE-0E52-472C-9764-4F2BDD25EF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08" y="0"/>
            <a:ext cx="12186584" cy="6858000"/>
          </a:xfrm>
          <a:prstGeom prst="rect">
            <a:avLst/>
          </a:prstGeom>
        </p:spPr>
      </p:pic>
    </p:spTree>
    <p:extLst>
      <p:ext uri="{BB962C8B-B14F-4D97-AF65-F5344CB8AC3E}">
        <p14:creationId xmlns:p14="http://schemas.microsoft.com/office/powerpoint/2010/main" val="1667105625"/>
      </p:ext>
    </p:extLst>
  </p:cSld>
  <p:clrMap bg1="lt1" tx1="dk1" bg2="lt2" tx2="dk2" accent1="accent1" accent2="accent2" accent3="accent3" accent4="accent4" accent5="accent5" accent6="accent6" hlink="hlink" folHlink="folHlink"/>
  <p:sldLayoutIdLst>
    <p:sldLayoutId id="2147483690" r:id="rId1"/>
    <p:sldLayoutId id="2147483675" r:id="rId2"/>
  </p:sldLayoutIdLst>
  <p:txStyles>
    <p:titleStyle>
      <a:lvl1pPr algn="l" defTabSz="914400" rtl="0" eaLnBrk="1" latinLnBrk="0" hangingPunct="1">
        <a:lnSpc>
          <a:spcPts val="6000"/>
        </a:lnSpc>
        <a:spcBef>
          <a:spcPct val="0"/>
        </a:spcBef>
        <a:buNone/>
        <a:defRPr sz="4800" kern="1200">
          <a:solidFill>
            <a:schemeClr val="bg1"/>
          </a:solidFill>
          <a:latin typeface="Inter medium" panose="02000603000000020004" pitchFamily="50" charset="0"/>
          <a:ea typeface="Inter medium" panose="02000603000000020004" pitchFamily="50" charset="0"/>
          <a:cs typeface="Inter medium" panose="02000603000000020004" pitchFamily="5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p15:clr>
            <a:srgbClr val="F26B43"/>
          </p15:clr>
        </p15:guide>
        <p15:guide id="2" pos="483">
          <p15:clr>
            <a:srgbClr val="F26B43"/>
          </p15:clr>
        </p15:guide>
        <p15:guide id="3" orient="horz" pos="3838">
          <p15:clr>
            <a:srgbClr val="F26B43"/>
          </p15:clr>
        </p15:guide>
        <p15:guide id="4" pos="719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0C0C"/>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6976CAE-0E52-472C-9764-4F2BDD25EF9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2708" y="0"/>
            <a:ext cx="12186583" cy="6858000"/>
          </a:xfrm>
          <a:prstGeom prst="rect">
            <a:avLst/>
          </a:prstGeom>
        </p:spPr>
      </p:pic>
    </p:spTree>
    <p:extLst>
      <p:ext uri="{BB962C8B-B14F-4D97-AF65-F5344CB8AC3E}">
        <p14:creationId xmlns:p14="http://schemas.microsoft.com/office/powerpoint/2010/main" val="1326951401"/>
      </p:ext>
    </p:extLst>
  </p:cSld>
  <p:clrMap bg1="lt1" tx1="dk1" bg2="lt2" tx2="dk2" accent1="accent1" accent2="accent2" accent3="accent3" accent4="accent4" accent5="accent5" accent6="accent6" hlink="hlink" folHlink="folHlink"/>
  <p:sldLayoutIdLst>
    <p:sldLayoutId id="2147483672" r:id="rId1"/>
    <p:sldLayoutId id="2147483676" r:id="rId2"/>
    <p:sldLayoutId id="2147483678" r:id="rId3"/>
    <p:sldLayoutId id="2147483681" r:id="rId4"/>
    <p:sldLayoutId id="2147483682" r:id="rId5"/>
  </p:sldLayoutIdLst>
  <p:txStyles>
    <p:titleStyle>
      <a:lvl1pPr algn="l" defTabSz="914400" rtl="0" eaLnBrk="1" latinLnBrk="0" hangingPunct="1">
        <a:lnSpc>
          <a:spcPts val="6000"/>
        </a:lnSpc>
        <a:spcBef>
          <a:spcPct val="0"/>
        </a:spcBef>
        <a:buNone/>
        <a:defRPr sz="4800" kern="1200">
          <a:solidFill>
            <a:schemeClr val="bg1"/>
          </a:solidFill>
          <a:latin typeface="Inter medium" panose="02000603000000020004" pitchFamily="50" charset="0"/>
          <a:ea typeface="Inter medium" panose="02000603000000020004" pitchFamily="50" charset="0"/>
          <a:cs typeface="Inter medium" panose="02000603000000020004" pitchFamily="5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p15:clr>
            <a:srgbClr val="F26B43"/>
          </p15:clr>
        </p15:guide>
        <p15:guide id="2" pos="483">
          <p15:clr>
            <a:srgbClr val="F26B43"/>
          </p15:clr>
        </p15:guide>
        <p15:guide id="3" orient="horz" pos="3838">
          <p15:clr>
            <a:srgbClr val="F26B43"/>
          </p15:clr>
        </p15:guide>
        <p15:guide id="4" pos="719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BDB7A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468662"/>
      </p:ext>
    </p:extLst>
  </p:cSld>
  <p:clrMap bg1="lt1" tx1="dk1" bg2="lt2" tx2="dk2" accent1="accent1" accent2="accent2" accent3="accent3" accent4="accent4" accent5="accent5" accent6="accent6" hlink="hlink" folHlink="folHlink"/>
  <p:sldLayoutIdLst>
    <p:sldLayoutId id="2147483687" r:id="rId1"/>
    <p:sldLayoutId id="2147483688" r:id="rId2"/>
  </p:sldLayoutIdLst>
  <p:txStyles>
    <p:titleStyle>
      <a:lvl1pPr algn="l" defTabSz="914400" rtl="0" eaLnBrk="1" latinLnBrk="0" hangingPunct="1">
        <a:lnSpc>
          <a:spcPts val="6000"/>
        </a:lnSpc>
        <a:spcBef>
          <a:spcPct val="0"/>
        </a:spcBef>
        <a:buNone/>
        <a:defRPr sz="4800" kern="1200">
          <a:solidFill>
            <a:schemeClr val="tx1"/>
          </a:solidFill>
          <a:latin typeface="Inter medium" panose="02000603000000020004" pitchFamily="50" charset="0"/>
          <a:ea typeface="Inter medium" panose="02000603000000020004" pitchFamily="50" charset="0"/>
          <a:cs typeface="Inter medium" panose="02000603000000020004" pitchFamily="5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p15:clr>
            <a:srgbClr val="F26B43"/>
          </p15:clr>
        </p15:guide>
        <p15:guide id="2" pos="483">
          <p15:clr>
            <a:srgbClr val="F26B43"/>
          </p15:clr>
        </p15:guide>
        <p15:guide id="3" orient="horz" pos="3838">
          <p15:clr>
            <a:srgbClr val="F26B43"/>
          </p15:clr>
        </p15:guide>
        <p15:guide id="4" pos="719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396CB016-BD18-4D56-8094-1AAA1369B51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782109" y="5660008"/>
            <a:ext cx="643129" cy="432817"/>
          </a:xfrm>
          <a:prstGeom prst="rect">
            <a:avLst/>
          </a:prstGeom>
        </p:spPr>
      </p:pic>
    </p:spTree>
    <p:extLst>
      <p:ext uri="{BB962C8B-B14F-4D97-AF65-F5344CB8AC3E}">
        <p14:creationId xmlns:p14="http://schemas.microsoft.com/office/powerpoint/2010/main" val="3106934877"/>
      </p:ext>
    </p:extLst>
  </p:cSld>
  <p:clrMap bg1="lt1" tx1="dk1" bg2="lt2" tx2="dk2" accent1="accent1" accent2="accent2" accent3="accent3" accent4="accent4" accent5="accent5" accent6="accent6" hlink="hlink" folHlink="folHlink"/>
  <p:sldLayoutIdLst>
    <p:sldLayoutId id="2147483684" r:id="rId1"/>
    <p:sldLayoutId id="2147483673" r:id="rId2"/>
    <p:sldLayoutId id="2147483685" r:id="rId3"/>
  </p:sldLayoutIdLst>
  <p:txStyles>
    <p:titleStyle>
      <a:lvl1pPr algn="l" defTabSz="914400" rtl="0" eaLnBrk="1" latinLnBrk="0" hangingPunct="1">
        <a:lnSpc>
          <a:spcPts val="6000"/>
        </a:lnSpc>
        <a:spcBef>
          <a:spcPct val="0"/>
        </a:spcBef>
        <a:buNone/>
        <a:defRPr sz="4800" kern="1200">
          <a:solidFill>
            <a:schemeClr val="tx1"/>
          </a:solidFill>
          <a:latin typeface="Inter medium" panose="02000603000000020004" pitchFamily="50" charset="0"/>
          <a:ea typeface="Inter medium" panose="02000603000000020004" pitchFamily="50" charset="0"/>
          <a:cs typeface="Inter medium" panose="02000603000000020004" pitchFamily="5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p15:clr>
            <a:srgbClr val="F26B43"/>
          </p15:clr>
        </p15:guide>
        <p15:guide id="2" pos="483">
          <p15:clr>
            <a:srgbClr val="F26B43"/>
          </p15:clr>
        </p15:guide>
        <p15:guide id="3" orient="horz" pos="3838">
          <p15:clr>
            <a:srgbClr val="F26B43"/>
          </p15:clr>
        </p15:guide>
        <p15:guide id="4" pos="719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0C0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3036509"/>
      </p:ext>
    </p:extLst>
  </p:cSld>
  <p:clrMap bg1="lt1" tx1="dk1" bg2="lt2" tx2="dk2" accent1="accent1" accent2="accent2" accent3="accent3" accent4="accent4" accent5="accent5" accent6="accent6" hlink="hlink" folHlink="folHlink"/>
  <p:sldLayoutIdLst>
    <p:sldLayoutId id="2147483689" r:id="rId1"/>
    <p:sldLayoutId id="2147483674" r:id="rId2"/>
    <p:sldLayoutId id="2147483679" r:id="rId3"/>
    <p:sldLayoutId id="2147483680" r:id="rId4"/>
  </p:sldLayoutIdLst>
  <p:txStyles>
    <p:titleStyle>
      <a:lvl1pPr algn="l" defTabSz="914400" rtl="0" eaLnBrk="1" latinLnBrk="0" hangingPunct="1">
        <a:lnSpc>
          <a:spcPts val="6000"/>
        </a:lnSpc>
        <a:spcBef>
          <a:spcPct val="0"/>
        </a:spcBef>
        <a:buNone/>
        <a:defRPr sz="4800" kern="1200">
          <a:solidFill>
            <a:schemeClr val="tx1"/>
          </a:solidFill>
          <a:latin typeface="Inter medium" panose="02000603000000020004" pitchFamily="50" charset="0"/>
          <a:ea typeface="Inter medium" panose="02000603000000020004" pitchFamily="50" charset="0"/>
          <a:cs typeface="Inter medium" panose="02000603000000020004" pitchFamily="5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userDrawn="1">
          <p15:clr>
            <a:srgbClr val="F26B43"/>
          </p15:clr>
        </p15:guide>
        <p15:guide id="2" pos="257" userDrawn="1">
          <p15:clr>
            <a:srgbClr val="F26B43"/>
          </p15:clr>
        </p15:guide>
        <p15:guide id="3" orient="horz" pos="4065" userDrawn="1">
          <p15:clr>
            <a:srgbClr val="F26B43"/>
          </p15:clr>
        </p15:guide>
        <p15:guide id="4" pos="7197">
          <p15:clr>
            <a:srgbClr val="F26B43"/>
          </p15:clr>
        </p15:guide>
        <p15:guide id="5" orient="horz" pos="48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www.w3.org/news/2022/authorized-translation-of-wcag-2-1-in-french/"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hyperlink" Target="https://www.digitalmuseums.ca/wp-content/uploads/2023/06/2023-exigences-techniques.pdf" TargetMode="Externa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8" Type="http://schemas.openxmlformats.org/officeDocument/2006/relationships/hyperlink" Target="https://www.museesnumeriques.ca/financement/projets-numeriques/?tab=produits-livrables"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hyperlink" Target="https://forms.office.com/pages/responsepage.aspx?id=TLV2yN7_MECHqtnlne7ko6imOycafvpFiInbLCnUKbJUN0dFU1M3RjlSTENGMUNFV01EODBSRDRETC4u"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hyperlink" Target="https://www.museesnumeriques.ca/aide/faq/" TargetMode="External"/><Relationship Id="rId3" Type="http://schemas.openxmlformats.org/officeDocument/2006/relationships/hyperlink" Target="https://www.museesnumeriques.ca/cours/creer-des-experiences-en-ligne-engageantes/#/" TargetMode="External"/><Relationship Id="rId7" Type="http://schemas.openxmlformats.org/officeDocument/2006/relationships/hyperlink" Target="https://www.museesnumeriques.ca/projets-finances/"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hyperlink" Target="https://www.museesnumeriques.ca/ressources-pour-les-demandes/" TargetMode="External"/><Relationship Id="rId5" Type="http://schemas.openxmlformats.org/officeDocument/2006/relationships/hyperlink" Target="https://www.museesnumeriques.ca/financement/projets-numeriques/?tab=questions-et-astuces" TargetMode="External"/><Relationship Id="rId4" Type="http://schemas.openxmlformats.org/officeDocument/2006/relationships/hyperlink" Target="https://www.digitalmuseums.ca/funding/digital-projects/?tab=proposal-questions-tips" TargetMode="External"/><Relationship Id="rId9" Type="http://schemas.openxmlformats.org/officeDocument/2006/relationships/hyperlink" Target="mailto:propositions@museesnumeriques.ca"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B8B346-E5A4-422E-839E-372E1AFD61F9}"/>
              </a:ext>
            </a:extLst>
          </p:cNvPr>
          <p:cNvSpPr>
            <a:spLocks noGrp="1"/>
          </p:cNvSpPr>
          <p:nvPr>
            <p:ph type="title" idx="4294967295"/>
          </p:nvPr>
        </p:nvSpPr>
        <p:spPr>
          <a:xfrm>
            <a:off x="756286" y="720571"/>
            <a:ext cx="6297612" cy="16385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6000"/>
              </a:lnSpc>
              <a:spcBef>
                <a:spcPts val="1000"/>
              </a:spcBef>
              <a:spcAft>
                <a:spcPts val="0"/>
              </a:spcAft>
              <a:buClrTx/>
              <a:buSzTx/>
              <a:buFont typeface="Arial" panose="020B0604020202020204" pitchFamily="34" charset="0"/>
              <a:buNone/>
              <a:tabLst/>
              <a:defRPr/>
            </a:pPr>
            <a:r>
              <a:rPr kumimoji="0" lang="fr-CA" sz="4800" b="1" i="0" u="none" strike="noStrike" kern="1200" cap="none" spc="0" normalizeH="0" baseline="0" noProof="0">
                <a:ln>
                  <a:noFill/>
                </a:ln>
                <a:solidFill>
                  <a:schemeClr val="bg1"/>
                </a:solidFill>
                <a:effectLst/>
                <a:uLnTx/>
                <a:uFillTx/>
                <a:latin typeface="+mj-lt"/>
                <a:ea typeface="Inter medium" panose="02000603000000020004" pitchFamily="50" charset="0"/>
                <a:cs typeface="Inter medium" panose="02000603000000020004" pitchFamily="50" charset="0"/>
              </a:rPr>
              <a:t>Projets numériques  </a:t>
            </a:r>
            <a:r>
              <a:rPr kumimoji="0" lang="fr-CA" sz="4800" i="0" u="none" strike="noStrike" kern="1200" cap="none" spc="0" normalizeH="0" baseline="0" noProof="0">
                <a:ln>
                  <a:noFill/>
                </a:ln>
                <a:solidFill>
                  <a:schemeClr val="bg1"/>
                </a:solidFill>
                <a:effectLst/>
                <a:uLnTx/>
                <a:uFillTx/>
                <a:latin typeface="+mj-lt"/>
                <a:ea typeface="Inter medium" panose="02000603000000020004" pitchFamily="50" charset="0"/>
                <a:cs typeface="Inter medium" panose="02000603000000020004" pitchFamily="50" charset="0"/>
              </a:rPr>
              <a:t>Séance d’information</a:t>
            </a:r>
            <a:endParaRPr kumimoji="0" lang="fr-CA" sz="4800" i="1" u="none" strike="noStrike" kern="1200" cap="none" spc="0" normalizeH="0" baseline="0" noProof="0">
              <a:ln>
                <a:noFill/>
              </a:ln>
              <a:solidFill>
                <a:schemeClr val="bg1"/>
              </a:solidFill>
              <a:effectLst/>
              <a:uLnTx/>
              <a:uFillTx/>
              <a:latin typeface="+mj-lt"/>
              <a:ea typeface="Inter medium" panose="02000603000000020004" pitchFamily="50" charset="0"/>
              <a:cs typeface="Inter medium" panose="02000603000000020004" pitchFamily="50" charset="0"/>
            </a:endParaRPr>
          </a:p>
          <a:p>
            <a:pPr marL="0" marR="0" lvl="0" indent="0" algn="l" defTabSz="914400" rtl="0" eaLnBrk="1" fontAlgn="auto" latinLnBrk="0" hangingPunct="1">
              <a:lnSpc>
                <a:spcPts val="6000"/>
              </a:lnSpc>
              <a:spcBef>
                <a:spcPts val="1000"/>
              </a:spcBef>
              <a:spcAft>
                <a:spcPts val="0"/>
              </a:spcAft>
              <a:buClrTx/>
              <a:buSzTx/>
              <a:buFont typeface="Arial" panose="020B0604020202020204" pitchFamily="34" charset="0"/>
              <a:buNone/>
              <a:tabLst/>
              <a:defRPr/>
            </a:pPr>
            <a:endParaRPr kumimoji="0" lang="fr-CA" sz="4800" b="0" i="1" u="none" strike="noStrike" kern="1200" cap="none" spc="0" normalizeH="0" baseline="0" noProof="0">
              <a:ln>
                <a:noFill/>
              </a:ln>
              <a:solidFill>
                <a:schemeClr val="bg1"/>
              </a:solidFill>
              <a:effectLst/>
              <a:uLnTx/>
              <a:uFillTx/>
              <a:latin typeface="+mj-lt"/>
              <a:ea typeface="Inter medium" panose="02000603000000020004" pitchFamily="50" charset="0"/>
              <a:cs typeface="Inter medium" panose="02000603000000020004" pitchFamily="50" charset="0"/>
            </a:endParaRPr>
          </a:p>
        </p:txBody>
      </p:sp>
      <p:sp>
        <p:nvSpPr>
          <p:cNvPr id="5" name="Text Placeholder 2">
            <a:extLst>
              <a:ext uri="{FF2B5EF4-FFF2-40B4-BE49-F238E27FC236}">
                <a16:creationId xmlns:a16="http://schemas.microsoft.com/office/drawing/2014/main" id="{5AC52614-38C0-27B9-47FB-072A8A008F89}"/>
              </a:ext>
            </a:extLst>
          </p:cNvPr>
          <p:cNvSpPr txBox="1">
            <a:spLocks/>
          </p:cNvSpPr>
          <p:nvPr/>
        </p:nvSpPr>
        <p:spPr>
          <a:xfrm>
            <a:off x="756286" y="2609850"/>
            <a:ext cx="6297612" cy="2866502"/>
          </a:xfrm>
          <a:prstGeom prst="rect">
            <a:avLst/>
          </a:prstGeom>
        </p:spPr>
        <p:txBody>
          <a:bodyPr lIns="0" tIns="0" rIns="0" bIns="0" anchor="t"/>
          <a:lstStyle>
            <a:lvl1pPr marL="0" indent="0" algn="l" defTabSz="914400" rtl="0" eaLnBrk="1" latinLnBrk="0" hangingPunct="1">
              <a:lnSpc>
                <a:spcPts val="6000"/>
              </a:lnSpc>
              <a:spcBef>
                <a:spcPts val="1000"/>
              </a:spcBef>
              <a:buFont typeface="Arial" panose="020B0604020202020204" pitchFamily="34" charset="0"/>
              <a:buNone/>
              <a:defRPr sz="4800" kern="1200">
                <a:solidFill>
                  <a:schemeClr val="bg1"/>
                </a:solidFill>
                <a:latin typeface="+mj-lt"/>
                <a:ea typeface="Inter medium" panose="02000603000000020004" pitchFamily="50" charset="0"/>
                <a:cs typeface="Inter medium" panose="02000603000000020004"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buFont typeface="Arial" panose="020B0604020202020204" pitchFamily="34" charset="0"/>
              <a:buChar char="•"/>
            </a:pPr>
            <a:r>
              <a:rPr lang="fr-CA" sz="2400">
                <a:cs typeface="Calibri"/>
              </a:rPr>
              <a:t>Survol du volet </a:t>
            </a:r>
          </a:p>
          <a:p>
            <a:pPr marL="457200" indent="-457200">
              <a:lnSpc>
                <a:spcPct val="100000"/>
              </a:lnSpc>
              <a:buFont typeface="Arial" panose="020B0604020202020204" pitchFamily="34" charset="0"/>
              <a:buChar char="•"/>
            </a:pPr>
            <a:r>
              <a:rPr lang="fr-CA" sz="2400">
                <a:cs typeface="Calibri"/>
              </a:rPr>
              <a:t>Admissibilité : organisations et projets</a:t>
            </a:r>
          </a:p>
          <a:p>
            <a:pPr marL="457200" indent="-457200">
              <a:lnSpc>
                <a:spcPct val="100000"/>
              </a:lnSpc>
              <a:buFont typeface="Arial" panose="020B0604020202020204" pitchFamily="34" charset="0"/>
              <a:buChar char="•"/>
            </a:pPr>
            <a:r>
              <a:rPr lang="fr-CA" sz="2400">
                <a:cs typeface="Calibri"/>
              </a:rPr>
              <a:t>Accéder au financement de MNC </a:t>
            </a:r>
          </a:p>
          <a:p>
            <a:pPr marL="457200" indent="-457200">
              <a:lnSpc>
                <a:spcPct val="100000"/>
              </a:lnSpc>
              <a:buFont typeface="Arial" panose="020B0604020202020204" pitchFamily="34" charset="0"/>
              <a:buChar char="•"/>
            </a:pPr>
            <a:r>
              <a:rPr lang="fr-CA" sz="2400">
                <a:cs typeface="Calibri"/>
              </a:rPr>
              <a:t>Astuces pour répondre aux questions </a:t>
            </a:r>
          </a:p>
          <a:p>
            <a:pPr marL="457200" indent="-457200">
              <a:lnSpc>
                <a:spcPct val="100000"/>
              </a:lnSpc>
              <a:buFont typeface="Arial" panose="020B0604020202020204" pitchFamily="34" charset="0"/>
              <a:buChar char="•"/>
            </a:pPr>
            <a:r>
              <a:rPr lang="fr-CA" sz="2400">
                <a:cs typeface="Calibri"/>
              </a:rPr>
              <a:t>Période de questions </a:t>
            </a:r>
            <a:endParaRPr lang="fr-CA" sz="2000"/>
          </a:p>
        </p:txBody>
      </p:sp>
      <p:sp>
        <p:nvSpPr>
          <p:cNvPr id="2" name="Text Placeholder 1">
            <a:extLst>
              <a:ext uri="{FF2B5EF4-FFF2-40B4-BE49-F238E27FC236}">
                <a16:creationId xmlns:a16="http://schemas.microsoft.com/office/drawing/2014/main" id="{222CEF3D-AC86-4BE4-8594-B47C66642A66}"/>
              </a:ext>
            </a:extLst>
          </p:cNvPr>
          <p:cNvSpPr>
            <a:spLocks noGrp="1"/>
          </p:cNvSpPr>
          <p:nvPr>
            <p:ph type="body" sz="quarter" idx="10"/>
          </p:nvPr>
        </p:nvSpPr>
        <p:spPr>
          <a:xfrm>
            <a:off x="754237" y="5727032"/>
            <a:ext cx="6468496" cy="403372"/>
          </a:xfrm>
        </p:spPr>
        <p:txBody>
          <a:bodyPr/>
          <a:lstStyle/>
          <a:p>
            <a:endParaRPr lang="fr-CA" sz="1800">
              <a:latin typeface="Inter"/>
            </a:endParaRPr>
          </a:p>
          <a:p>
            <a:r>
              <a:rPr lang="fr-CA" sz="1800"/>
              <a:t>Présenté sur Zoom le 27 septembre 2023</a:t>
            </a:r>
          </a:p>
        </p:txBody>
      </p:sp>
    </p:spTree>
    <p:extLst>
      <p:ext uri="{BB962C8B-B14F-4D97-AF65-F5344CB8AC3E}">
        <p14:creationId xmlns:p14="http://schemas.microsoft.com/office/powerpoint/2010/main" val="1218671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descr="Un diagramme démontrant les exigences des projets MNC. Ils doivent :&#10;Être accessibles via un navigateur Web&#10;Offrir une expérience en ligne complète &#10;Être accessibles en tout lieu sans équipement spécialisé &#10;Être offerts en français et en anglais ">
            <a:extLst>
              <a:ext uri="{FF2B5EF4-FFF2-40B4-BE49-F238E27FC236}">
                <a16:creationId xmlns:a16="http://schemas.microsoft.com/office/drawing/2014/main" id="{35FA3A28-2737-85DC-3E5F-5DA9FB99763B}"/>
              </a:ext>
            </a:extLst>
          </p:cNvPr>
          <p:cNvGraphicFramePr/>
          <p:nvPr>
            <p:extLst>
              <p:ext uri="{D42A27DB-BD31-4B8C-83A1-F6EECF244321}">
                <p14:modId xmlns:p14="http://schemas.microsoft.com/office/powerpoint/2010/main" val="1676577390"/>
              </p:ext>
            </p:extLst>
          </p:nvPr>
        </p:nvGraphicFramePr>
        <p:xfrm>
          <a:off x="0" y="656940"/>
          <a:ext cx="12192000" cy="6201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BC71D515-DD25-6387-0E04-7864ADDBF005}"/>
              </a:ext>
            </a:extLst>
          </p:cNvPr>
          <p:cNvSpPr>
            <a:spLocks noGrp="1"/>
          </p:cNvSpPr>
          <p:nvPr>
            <p:ph type="title"/>
          </p:nvPr>
        </p:nvSpPr>
        <p:spPr>
          <a:xfrm>
            <a:off x="749408" y="656939"/>
            <a:ext cx="9670941" cy="1038511"/>
          </a:xfrm>
        </p:spPr>
        <p:txBody>
          <a:bodyPr/>
          <a:lstStyle/>
          <a:p>
            <a:r>
              <a:rPr lang="fr-CA" b="1"/>
              <a:t>Ce qu’on finance</a:t>
            </a:r>
          </a:p>
        </p:txBody>
      </p:sp>
    </p:spTree>
    <p:extLst>
      <p:ext uri="{BB962C8B-B14F-4D97-AF65-F5344CB8AC3E}">
        <p14:creationId xmlns:p14="http://schemas.microsoft.com/office/powerpoint/2010/main" val="1350062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700423" y="732519"/>
            <a:ext cx="9774537" cy="1064198"/>
          </a:xfrm>
        </p:spPr>
        <p:txBody>
          <a:bodyPr/>
          <a:lstStyle/>
          <a:p>
            <a:r>
              <a:rPr lang="fr-CA" b="1"/>
              <a:t>Exemples de projets </a:t>
            </a:r>
            <a:r>
              <a:rPr lang="fr-CA" b="1">
                <a:solidFill>
                  <a:srgbClr val="007E39"/>
                </a:solidFill>
              </a:rPr>
              <a:t>admissibles</a:t>
            </a:r>
            <a:r>
              <a:rPr lang="fr-CA" b="1"/>
              <a:t> </a:t>
            </a:r>
          </a:p>
        </p:txBody>
      </p:sp>
      <p:graphicFrame>
        <p:nvGraphicFramePr>
          <p:cNvPr id="4" name="Diagram 3" descr="Un diagramme démontrant les types de projets admissibles au financement MNC. Les projets admissibles comprennent les, expos virtuelles, les tournées virtuelles, les expériences immersives, les jeux en ligne, les applications Web et les ressources éducatives.">
            <a:extLst>
              <a:ext uri="{FF2B5EF4-FFF2-40B4-BE49-F238E27FC236}">
                <a16:creationId xmlns:a16="http://schemas.microsoft.com/office/drawing/2014/main" id="{DBEB5927-C4FA-6350-53F3-FE694C234036}"/>
              </a:ext>
            </a:extLst>
          </p:cNvPr>
          <p:cNvGraphicFramePr/>
          <p:nvPr>
            <p:extLst>
              <p:ext uri="{D42A27DB-BD31-4B8C-83A1-F6EECF244321}">
                <p14:modId xmlns:p14="http://schemas.microsoft.com/office/powerpoint/2010/main" val="4164694187"/>
              </p:ext>
            </p:extLst>
          </p:nvPr>
        </p:nvGraphicFramePr>
        <p:xfrm>
          <a:off x="1717040" y="1082734"/>
          <a:ext cx="875792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550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700423" y="732519"/>
            <a:ext cx="10424777" cy="696231"/>
          </a:xfrm>
        </p:spPr>
        <p:txBody>
          <a:bodyPr/>
          <a:lstStyle/>
          <a:p>
            <a:r>
              <a:rPr lang="fr-CA" sz="4400" b="1"/>
              <a:t>Exemples de projets </a:t>
            </a:r>
            <a:r>
              <a:rPr lang="fr-CA" sz="4400" b="1">
                <a:solidFill>
                  <a:srgbClr val="920000"/>
                </a:solidFill>
              </a:rPr>
              <a:t>non admissibles</a:t>
            </a:r>
          </a:p>
        </p:txBody>
      </p:sp>
      <p:graphicFrame>
        <p:nvGraphicFramePr>
          <p:cNvPr id="4" name="Diagram 3" descr="Un diagramme démontrant des exemples de projets non admissible au financement MNC. Y compris les sites Web institutionnels, les bases de données, la numérisation de collections, les présentations sur sites, les répliques de produits existants, les livres photo, les applications natives, les éléments commerciaux et la réalité virtuelle ou augmentée. &#10;">
            <a:extLst>
              <a:ext uri="{FF2B5EF4-FFF2-40B4-BE49-F238E27FC236}">
                <a16:creationId xmlns:a16="http://schemas.microsoft.com/office/drawing/2014/main" id="{DBEB5927-C4FA-6350-53F3-FE694C234036}"/>
              </a:ext>
            </a:extLst>
          </p:cNvPr>
          <p:cNvGraphicFramePr/>
          <p:nvPr>
            <p:extLst>
              <p:ext uri="{D42A27DB-BD31-4B8C-83A1-F6EECF244321}">
                <p14:modId xmlns:p14="http://schemas.microsoft.com/office/powerpoint/2010/main" val="3107342019"/>
              </p:ext>
            </p:extLst>
          </p:nvPr>
        </p:nvGraphicFramePr>
        <p:xfrm>
          <a:off x="2161267" y="1576440"/>
          <a:ext cx="7869465" cy="4868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6206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690898" y="552152"/>
            <a:ext cx="8500271" cy="1064198"/>
          </a:xfrm>
        </p:spPr>
        <p:txBody>
          <a:bodyPr/>
          <a:lstStyle/>
          <a:p>
            <a:r>
              <a:rPr lang="fr-CA" b="1"/>
              <a:t>8 conseils importants</a:t>
            </a:r>
          </a:p>
        </p:txBody>
      </p:sp>
      <p:sp>
        <p:nvSpPr>
          <p:cNvPr id="3" name="Text Placeholder 2">
            <a:extLst>
              <a:ext uri="{FF2B5EF4-FFF2-40B4-BE49-F238E27FC236}">
                <a16:creationId xmlns:a16="http://schemas.microsoft.com/office/drawing/2014/main" id="{273AA511-A876-0EB9-35F3-0B8FBE49D6DE}"/>
              </a:ext>
            </a:extLst>
          </p:cNvPr>
          <p:cNvSpPr txBox="1">
            <a:spLocks/>
          </p:cNvSpPr>
          <p:nvPr/>
        </p:nvSpPr>
        <p:spPr>
          <a:xfrm>
            <a:off x="690898" y="1426149"/>
            <a:ext cx="11049000" cy="487969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3538" indent="-363538"/>
            <a:r>
              <a:rPr lang="fr-CA" sz="3200">
                <a:effectLst/>
                <a:ea typeface="Calibri" panose="020F0502020204030204" pitchFamily="34" charset="0"/>
                <a:cs typeface="Arial" panose="020B0604020202020204" pitchFamily="34" charset="0"/>
              </a:rPr>
              <a:t>Inspirez-vous d’autres projets en ligne </a:t>
            </a:r>
          </a:p>
          <a:p>
            <a:pPr marL="363538" indent="-363538"/>
            <a:r>
              <a:rPr lang="fr-CA" sz="3200">
                <a:ea typeface="Calibri" panose="020F0502020204030204" pitchFamily="34" charset="0"/>
                <a:cs typeface="Arial" panose="020B0604020202020204" pitchFamily="34" charset="0"/>
              </a:rPr>
              <a:t>Faites de la recherche sur votre public cible </a:t>
            </a:r>
            <a:endParaRPr lang="fr-CA" sz="3200">
              <a:effectLst/>
              <a:ea typeface="Calibri" panose="020F0502020204030204" pitchFamily="34" charset="0"/>
              <a:cs typeface="Arial" panose="020B0604020202020204" pitchFamily="34" charset="0"/>
            </a:endParaRPr>
          </a:p>
          <a:p>
            <a:pPr marL="363538" indent="-363538"/>
            <a:r>
              <a:rPr lang="fr-CA" sz="3200">
                <a:ea typeface="Calibri" panose="020F0502020204030204" pitchFamily="34" charset="0"/>
                <a:cs typeface="Arial" panose="020B0604020202020204" pitchFamily="34" charset="0"/>
              </a:rPr>
              <a:t>C</a:t>
            </a:r>
            <a:r>
              <a:rPr lang="fr-CA" sz="3200">
                <a:effectLst/>
                <a:ea typeface="Calibri" panose="020F0502020204030204" pitchFamily="34" charset="0"/>
                <a:cs typeface="Arial" panose="020B0604020202020204" pitchFamily="34" charset="0"/>
              </a:rPr>
              <a:t>onsultez votre </a:t>
            </a:r>
            <a:r>
              <a:rPr lang="fr-FR" sz="3200">
                <a:effectLst/>
                <a:ea typeface="Calibri" panose="020F0502020204030204" pitchFamily="34" charset="0"/>
                <a:cs typeface="Arial" panose="020B0604020202020204" pitchFamily="34" charset="0"/>
              </a:rPr>
              <a:t>communauté</a:t>
            </a:r>
            <a:r>
              <a:rPr lang="en-CA" sz="3200">
                <a:effectLst/>
                <a:ea typeface="Calibri" panose="020F0502020204030204" pitchFamily="34" charset="0"/>
                <a:cs typeface="Arial" panose="020B0604020202020204" pitchFamily="34" charset="0"/>
              </a:rPr>
              <a:t> </a:t>
            </a:r>
            <a:endParaRPr lang="en-US" sz="3200">
              <a:effectLst/>
              <a:ea typeface="Calibri" panose="020F0502020204030204" pitchFamily="34" charset="0"/>
              <a:cs typeface="Arial" panose="020B0604020202020204" pitchFamily="34" charset="0"/>
            </a:endParaRPr>
          </a:p>
          <a:p>
            <a:pPr marL="363538" indent="-363538"/>
            <a:r>
              <a:rPr lang="fr-CA" sz="3200">
                <a:ea typeface="Calibri" panose="020F0502020204030204" pitchFamily="34" charset="0"/>
                <a:cs typeface="Arial" panose="020B0604020202020204" pitchFamily="34" charset="0"/>
              </a:rPr>
              <a:t>Planifiez votre projet et son ampleur en premier </a:t>
            </a:r>
            <a:r>
              <a:rPr lang="fr-CA" sz="3200">
                <a:effectLst/>
                <a:ea typeface="Calibri" panose="020F0502020204030204" pitchFamily="34" charset="0"/>
                <a:cs typeface="Arial" panose="020B0604020202020204" pitchFamily="34" charset="0"/>
              </a:rPr>
              <a:t> </a:t>
            </a:r>
          </a:p>
          <a:p>
            <a:pPr marL="363538" indent="-363538"/>
            <a:r>
              <a:rPr lang="fr-CA" sz="3200">
                <a:ea typeface="Calibri" panose="020F0502020204030204" pitchFamily="34" charset="0"/>
                <a:cs typeface="Arial" panose="020B0604020202020204" pitchFamily="34" charset="0"/>
              </a:rPr>
              <a:t>Montez une équipe complète</a:t>
            </a:r>
            <a:endParaRPr lang="fr-CA" sz="3200">
              <a:effectLst/>
              <a:ea typeface="Calibri" panose="020F0502020204030204" pitchFamily="34" charset="0"/>
              <a:cs typeface="Arial" panose="020B0604020202020204" pitchFamily="34" charset="0"/>
            </a:endParaRPr>
          </a:p>
          <a:p>
            <a:pPr marL="363538" indent="-363538"/>
            <a:r>
              <a:rPr lang="fr-CA" sz="3200">
                <a:ea typeface="Calibri" panose="020F0502020204030204" pitchFamily="34" charset="0"/>
                <a:cs typeface="Arial" panose="020B0604020202020204" pitchFamily="34" charset="0"/>
              </a:rPr>
              <a:t>Consultez une agence de développement Web pour les questions techniques, d’accessibilité et d’expérience utilisateur</a:t>
            </a:r>
          </a:p>
          <a:p>
            <a:pPr marL="363538" indent="-363538"/>
            <a:r>
              <a:rPr lang="fr-CA" sz="3200">
                <a:ea typeface="Calibri" panose="020F0502020204030204" pitchFamily="34" charset="0"/>
                <a:cs typeface="Arial" panose="020B0604020202020204" pitchFamily="34" charset="0"/>
              </a:rPr>
              <a:t>Répondez avec clarté, restez dans le sujet et allez en détail</a:t>
            </a:r>
          </a:p>
          <a:p>
            <a:pPr marL="363538" indent="-363538">
              <a:buFont typeface="Calibri" panose="020F0502020204030204" pitchFamily="34" charset="0"/>
              <a:buChar char="!"/>
            </a:pPr>
            <a:r>
              <a:rPr lang="fr-CA" sz="3600">
                <a:solidFill>
                  <a:srgbClr val="920000"/>
                </a:solidFill>
                <a:effectLst/>
                <a:ea typeface="Calibri" panose="020F0502020204030204" pitchFamily="34" charset="0"/>
                <a:cs typeface="Arial" panose="020B0604020202020204" pitchFamily="34" charset="0"/>
              </a:rPr>
              <a:t>Démarrez </a:t>
            </a:r>
            <a:r>
              <a:rPr lang="fr-CA" sz="3600">
                <a:solidFill>
                  <a:srgbClr val="920000"/>
                </a:solidFill>
                <a:ea typeface="Calibri" panose="020F0502020204030204" pitchFamily="34" charset="0"/>
                <a:cs typeface="Arial" panose="020B0604020202020204" pitchFamily="34" charset="0"/>
              </a:rPr>
              <a:t>tôt</a:t>
            </a:r>
            <a:endParaRPr lang="fr-CA" sz="3600">
              <a:solidFill>
                <a:srgbClr val="920000"/>
              </a:solidFill>
              <a:cs typeface="Calibri" panose="020F0502020204030204"/>
            </a:endParaRPr>
          </a:p>
        </p:txBody>
      </p:sp>
    </p:spTree>
    <p:extLst>
      <p:ext uri="{BB962C8B-B14F-4D97-AF65-F5344CB8AC3E}">
        <p14:creationId xmlns:p14="http://schemas.microsoft.com/office/powerpoint/2010/main" val="4008000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700423" y="732519"/>
            <a:ext cx="8500271" cy="1064198"/>
          </a:xfrm>
        </p:spPr>
        <p:txBody>
          <a:bodyPr/>
          <a:lstStyle/>
          <a:p>
            <a:r>
              <a:rPr lang="fr-CA" b="1"/>
              <a:t>Publics cibles et impacts</a:t>
            </a:r>
          </a:p>
        </p:txBody>
      </p:sp>
      <p:sp>
        <p:nvSpPr>
          <p:cNvPr id="3" name="Text Placeholder 2">
            <a:extLst>
              <a:ext uri="{FF2B5EF4-FFF2-40B4-BE49-F238E27FC236}">
                <a16:creationId xmlns:a16="http://schemas.microsoft.com/office/drawing/2014/main" id="{273AA511-A876-0EB9-35F3-0B8FBE49D6DE}"/>
              </a:ext>
            </a:extLst>
          </p:cNvPr>
          <p:cNvSpPr txBox="1">
            <a:spLocks/>
          </p:cNvSpPr>
          <p:nvPr/>
        </p:nvSpPr>
        <p:spPr>
          <a:xfrm>
            <a:off x="521520" y="1952357"/>
            <a:ext cx="10537543" cy="479485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1170" lvl="1" indent="-457200"/>
            <a:r>
              <a:rPr lang="fr-CA" sz="3200"/>
              <a:t>Choisissez un public cible </a:t>
            </a:r>
            <a:r>
              <a:rPr lang="fr-CA" sz="3200" b="1"/>
              <a:t>précis</a:t>
            </a:r>
            <a:endParaRPr lang="fr-CA" sz="3200" b="1">
              <a:cs typeface="Calibri"/>
            </a:endParaRPr>
          </a:p>
          <a:p>
            <a:pPr marL="471170" lvl="1" indent="-457200"/>
            <a:r>
              <a:rPr lang="fr-CA" sz="3200" b="1"/>
              <a:t>Public cible : </a:t>
            </a:r>
            <a:r>
              <a:rPr lang="fr-FR" sz="3200"/>
              <a:t>groupe de personnes qui ont en commun des motivations, caractéristiques ou comportements</a:t>
            </a:r>
            <a:endParaRPr lang="en-CA" sz="3200">
              <a:cs typeface="Calibri" panose="020F0502020204030204"/>
            </a:endParaRPr>
          </a:p>
          <a:p>
            <a:pPr marL="471170" lvl="1" indent="-457200"/>
            <a:r>
              <a:rPr lang="fr-CA" sz="3200" b="1"/>
              <a:t>Impacts : </a:t>
            </a:r>
            <a:r>
              <a:rPr lang="fr-CA" sz="3200"/>
              <a:t>comment le public cible va-t-il profiter de son expérience (apprendre, se divertir, changer d’attitude, s’inspirer, agir, etc.) </a:t>
            </a:r>
            <a:br>
              <a:rPr lang="fr-CA" sz="3200"/>
            </a:br>
            <a:endParaRPr lang="fr-CA" sz="3200">
              <a:cs typeface="Calibri"/>
            </a:endParaRPr>
          </a:p>
          <a:p>
            <a:pPr marL="471170" lvl="1" indent="-457200">
              <a:buFont typeface="Calibri" panose="020F0502020204030204" pitchFamily="34" charset="0"/>
              <a:buChar char="!"/>
            </a:pPr>
            <a:r>
              <a:rPr lang="fr-CA" sz="3200">
                <a:solidFill>
                  <a:srgbClr val="920000"/>
                </a:solidFill>
              </a:rPr>
              <a:t>Évitez les publics trop larges, par ex. </a:t>
            </a:r>
            <a:br>
              <a:rPr lang="fr-CA" sz="3200"/>
            </a:br>
            <a:r>
              <a:rPr lang="fr-CA" sz="3200">
                <a:solidFill>
                  <a:srgbClr val="920000"/>
                </a:solidFill>
              </a:rPr>
              <a:t>« tous les Canadiens », le grand public et </a:t>
            </a:r>
            <a:br>
              <a:rPr lang="fr-CA" sz="3200"/>
            </a:br>
            <a:r>
              <a:rPr lang="fr-CA" sz="3200">
                <a:solidFill>
                  <a:srgbClr val="920000"/>
                </a:solidFill>
              </a:rPr>
              <a:t>« étudiants de maternelle au secondaire »</a:t>
            </a:r>
            <a:endParaRPr lang="fr-CA" sz="3200">
              <a:solidFill>
                <a:srgbClr val="920000"/>
              </a:solidFill>
              <a:cs typeface="Calibri"/>
            </a:endParaRPr>
          </a:p>
          <a:p>
            <a:pPr marL="0" indent="0">
              <a:buNone/>
            </a:pPr>
            <a:endParaRPr lang="en-CA">
              <a:cs typeface="Calibri" panose="020F0502020204030204"/>
            </a:endParaRPr>
          </a:p>
          <a:p>
            <a:endParaRPr lang="en-CA">
              <a:cs typeface="Calibri" panose="020F0502020204030204"/>
            </a:endParaRPr>
          </a:p>
          <a:p>
            <a:pPr marL="0" indent="0">
              <a:buNone/>
            </a:pPr>
            <a:endParaRPr lang="en-CA" b="1">
              <a:cs typeface="Calibri" panose="020F0502020204030204"/>
            </a:endParaRPr>
          </a:p>
          <a:p>
            <a:pPr marL="0" indent="0">
              <a:buNone/>
            </a:pPr>
            <a:endParaRPr lang="fr-CA">
              <a:cs typeface="Calibri" panose="020F0502020204030204"/>
            </a:endParaRPr>
          </a:p>
        </p:txBody>
      </p:sp>
    </p:spTree>
    <p:extLst>
      <p:ext uri="{BB962C8B-B14F-4D97-AF65-F5344CB8AC3E}">
        <p14:creationId xmlns:p14="http://schemas.microsoft.com/office/powerpoint/2010/main" val="1212064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700423" y="732519"/>
            <a:ext cx="10072352" cy="1064198"/>
          </a:xfrm>
        </p:spPr>
        <p:txBody>
          <a:bodyPr lIns="0" tIns="0" rIns="0" bIns="252000" anchor="t"/>
          <a:lstStyle/>
          <a:p>
            <a:r>
              <a:rPr lang="en-US" b="1">
                <a:latin typeface="Arial"/>
                <a:cs typeface="Arial"/>
              </a:rPr>
              <a:t>Pertinence</a:t>
            </a:r>
            <a:endParaRPr lang="en-CA" b="1"/>
          </a:p>
        </p:txBody>
      </p:sp>
      <p:sp>
        <p:nvSpPr>
          <p:cNvPr id="3" name="Text Placeholder 2">
            <a:extLst>
              <a:ext uri="{FF2B5EF4-FFF2-40B4-BE49-F238E27FC236}">
                <a16:creationId xmlns:a16="http://schemas.microsoft.com/office/drawing/2014/main" id="{273AA511-A876-0EB9-35F3-0B8FBE49D6DE}"/>
              </a:ext>
            </a:extLst>
          </p:cNvPr>
          <p:cNvSpPr txBox="1">
            <a:spLocks/>
          </p:cNvSpPr>
          <p:nvPr/>
        </p:nvSpPr>
        <p:spPr>
          <a:xfrm>
            <a:off x="498986" y="1508154"/>
            <a:ext cx="11494539" cy="504173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3600">
              <a:cs typeface="Calibri" panose="020F0502020204030204"/>
            </a:endParaRPr>
          </a:p>
          <a:p>
            <a:pPr marL="363220" indent="-363220"/>
            <a:r>
              <a:rPr lang="fr-CA" sz="3600">
                <a:cs typeface="Calibri" panose="020F0502020204030204"/>
              </a:rPr>
              <a:t>Pourquoi et pour qui votre sujet compte-t-il?</a:t>
            </a:r>
          </a:p>
          <a:p>
            <a:pPr marL="363220" indent="-363220"/>
            <a:r>
              <a:rPr lang="fr-CA" sz="3600">
                <a:cs typeface="Calibri" panose="020F0502020204030204"/>
              </a:rPr>
              <a:t>En quoi est-il crucial? Captivant?</a:t>
            </a:r>
          </a:p>
          <a:p>
            <a:pPr marL="363538" indent="-363538"/>
            <a:r>
              <a:rPr lang="fr-CA" sz="3600">
                <a:cs typeface="Calibri" panose="020F0502020204030204"/>
              </a:rPr>
              <a:t>Pourquoi votre public cible s’y intéresse?   </a:t>
            </a:r>
          </a:p>
          <a:p>
            <a:pPr marL="363538" indent="-363538"/>
            <a:r>
              <a:rPr lang="fr-CA" sz="3600">
                <a:cs typeface="Calibri" panose="020F0502020204030204"/>
              </a:rPr>
              <a:t>Pourquoi maintenant?</a:t>
            </a:r>
          </a:p>
          <a:p>
            <a:pPr marL="363538" indent="-363538"/>
            <a:endParaRPr lang="en-CA" sz="3600">
              <a:cs typeface="Calibri" panose="020F0502020204030204"/>
            </a:endParaRPr>
          </a:p>
          <a:p>
            <a:pPr marL="358775" indent="-358775">
              <a:buFont typeface="Calibri" panose="020F0502020204030204" pitchFamily="34" charset="0"/>
              <a:buChar char="!"/>
            </a:pPr>
            <a:r>
              <a:rPr lang="fr-CA" sz="3600">
                <a:solidFill>
                  <a:srgbClr val="920000"/>
                </a:solidFill>
              </a:rPr>
              <a:t>Sujet pertinent = projet qui marque</a:t>
            </a:r>
            <a:endParaRPr lang="fr-CA" sz="3600">
              <a:solidFill>
                <a:srgbClr val="920000"/>
              </a:solidFill>
              <a:cs typeface="Calibri" panose="020F0502020204030204"/>
            </a:endParaRPr>
          </a:p>
        </p:txBody>
      </p:sp>
    </p:spTree>
    <p:extLst>
      <p:ext uri="{BB962C8B-B14F-4D97-AF65-F5344CB8AC3E}">
        <p14:creationId xmlns:p14="http://schemas.microsoft.com/office/powerpoint/2010/main" val="4223752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700423" y="732519"/>
            <a:ext cx="11017812" cy="847804"/>
          </a:xfrm>
        </p:spPr>
        <p:txBody>
          <a:bodyPr/>
          <a:lstStyle/>
          <a:p>
            <a:r>
              <a:rPr lang="fr-CA" b="1"/>
              <a:t>Expérience utilisateur</a:t>
            </a:r>
          </a:p>
        </p:txBody>
      </p:sp>
      <p:sp>
        <p:nvSpPr>
          <p:cNvPr id="3" name="Text Placeholder 2">
            <a:extLst>
              <a:ext uri="{FF2B5EF4-FFF2-40B4-BE49-F238E27FC236}">
                <a16:creationId xmlns:a16="http://schemas.microsoft.com/office/drawing/2014/main" id="{273AA511-A876-0EB9-35F3-0B8FBE49D6DE}"/>
              </a:ext>
            </a:extLst>
          </p:cNvPr>
          <p:cNvSpPr txBox="1">
            <a:spLocks/>
          </p:cNvSpPr>
          <p:nvPr/>
        </p:nvSpPr>
        <p:spPr>
          <a:xfrm>
            <a:off x="700423" y="1576775"/>
            <a:ext cx="10547360" cy="454870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3000">
                <a:cs typeface="Calibri" panose="020F0502020204030204"/>
              </a:rPr>
              <a:t>Comment votre public cible va-t-il </a:t>
            </a:r>
            <a:r>
              <a:rPr lang="fr-CA" sz="3000" b="1">
                <a:cs typeface="Calibri" panose="020F0502020204030204"/>
              </a:rPr>
              <a:t>interagir</a:t>
            </a:r>
            <a:r>
              <a:rPr lang="fr-CA" sz="3000">
                <a:cs typeface="Calibri" panose="020F0502020204030204"/>
              </a:rPr>
              <a:t> avec votre contenu? </a:t>
            </a:r>
          </a:p>
          <a:p>
            <a:pPr marL="0" indent="0">
              <a:buNone/>
            </a:pPr>
            <a:br>
              <a:rPr lang="fr-CA" sz="3000">
                <a:cs typeface="Calibri" panose="020F0502020204030204"/>
              </a:rPr>
            </a:br>
            <a:r>
              <a:rPr lang="fr-FR" sz="3000" b="1">
                <a:cs typeface="Calibri" panose="020F0502020204030204"/>
              </a:rPr>
              <a:t>Que va-t-il voir, ressentir, entendre, faire</a:t>
            </a:r>
            <a:r>
              <a:rPr lang="en-CA" sz="3000" b="1">
                <a:cs typeface="Calibri" panose="020F0502020204030204"/>
              </a:rPr>
              <a:t>? </a:t>
            </a:r>
            <a:endParaRPr lang="en-US" sz="3000" b="1">
              <a:cs typeface="Calibri" panose="020F0502020204030204"/>
            </a:endParaRPr>
          </a:p>
          <a:p>
            <a:pPr marL="806450" lvl="1" indent="-349250"/>
            <a:r>
              <a:rPr lang="fr-CA" sz="3000">
                <a:cs typeface="Calibri" panose="020F0502020204030204"/>
              </a:rPr>
              <a:t>Structure du contenu (thématique, chronologique, etc.)</a:t>
            </a:r>
          </a:p>
          <a:p>
            <a:pPr marL="806450" lvl="1" indent="-349250"/>
            <a:r>
              <a:rPr lang="fr-CA" sz="3000">
                <a:cs typeface="Calibri" panose="020F0502020204030204"/>
              </a:rPr>
              <a:t>Type d’expérience (immersive, documentaire, exploratoire, jeu, quête, etc.)</a:t>
            </a:r>
          </a:p>
          <a:p>
            <a:pPr marL="806450" lvl="1" indent="-349250"/>
            <a:r>
              <a:rPr lang="fr-CA" sz="3000">
                <a:cs typeface="Calibri" panose="020F0502020204030204"/>
              </a:rPr>
              <a:t>Parcours utilisateur (flux et navigation)</a:t>
            </a:r>
          </a:p>
          <a:p>
            <a:pPr marL="806450" lvl="1" indent="-349250"/>
            <a:r>
              <a:rPr lang="fr-CA" sz="3000">
                <a:cs typeface="Calibri" panose="020F0502020204030204"/>
              </a:rPr>
              <a:t>Atmosphère et pistes pour le design préliminaire</a:t>
            </a:r>
          </a:p>
          <a:p>
            <a:pPr marL="457200" lvl="1" indent="0">
              <a:buNone/>
            </a:pPr>
            <a:r>
              <a:rPr lang="fr-CA" sz="3000">
                <a:cs typeface="Calibri" panose="020F0502020204030204"/>
              </a:rPr>
              <a:t> </a:t>
            </a:r>
          </a:p>
          <a:p>
            <a:pPr marL="353695" indent="-353695">
              <a:buFont typeface="Calibri" panose="020F0502020204030204" pitchFamily="34" charset="0"/>
              <a:buChar char="!"/>
            </a:pPr>
            <a:r>
              <a:rPr lang="fr-FR" sz="3600">
                <a:solidFill>
                  <a:srgbClr val="920000"/>
                </a:solidFill>
                <a:cs typeface="Calibri" panose="020F0502020204030204"/>
              </a:rPr>
              <a:t>Concevez votre projet dans l’optique numérique</a:t>
            </a:r>
            <a:endParaRPr lang="fr-FR" sz="3000">
              <a:solidFill>
                <a:srgbClr val="FF0000"/>
              </a:solidFill>
              <a:cs typeface="Calibri" panose="020F0502020204030204"/>
            </a:endParaRPr>
          </a:p>
        </p:txBody>
      </p:sp>
    </p:spTree>
    <p:extLst>
      <p:ext uri="{BB962C8B-B14F-4D97-AF65-F5344CB8AC3E}">
        <p14:creationId xmlns:p14="http://schemas.microsoft.com/office/powerpoint/2010/main" val="1139931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700423" y="732519"/>
            <a:ext cx="11017812" cy="847804"/>
          </a:xfrm>
        </p:spPr>
        <p:txBody>
          <a:bodyPr/>
          <a:lstStyle/>
          <a:p>
            <a:r>
              <a:rPr lang="fr-FR" b="1"/>
              <a:t>Accessibilité et design inclusif </a:t>
            </a:r>
          </a:p>
        </p:txBody>
      </p:sp>
      <p:sp>
        <p:nvSpPr>
          <p:cNvPr id="3" name="Text Placeholder 2">
            <a:extLst>
              <a:ext uri="{FF2B5EF4-FFF2-40B4-BE49-F238E27FC236}">
                <a16:creationId xmlns:a16="http://schemas.microsoft.com/office/drawing/2014/main" id="{273AA511-A876-0EB9-35F3-0B8FBE49D6DE}"/>
              </a:ext>
            </a:extLst>
          </p:cNvPr>
          <p:cNvSpPr txBox="1">
            <a:spLocks/>
          </p:cNvSpPr>
          <p:nvPr/>
        </p:nvSpPr>
        <p:spPr>
          <a:xfrm>
            <a:off x="700423" y="1576775"/>
            <a:ext cx="10547360" cy="454870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CA" sz="3000" i="1">
              <a:solidFill>
                <a:srgbClr val="FF0000"/>
              </a:solidFill>
              <a:cs typeface="Calibri" panose="020F0502020204030204"/>
            </a:endParaRPr>
          </a:p>
          <a:p>
            <a:pPr marL="360363" indent="-360363"/>
            <a:r>
              <a:rPr lang="fr-CA" sz="3000" b="0" i="0">
                <a:solidFill>
                  <a:srgbClr val="161616"/>
                </a:solidFill>
                <a:effectLst/>
              </a:rPr>
              <a:t>Le principe d’inclusion est au cœur de l’accessibilité </a:t>
            </a:r>
            <a:endParaRPr lang="fr-CA" sz="3000" b="0" i="0">
              <a:solidFill>
                <a:srgbClr val="161616"/>
              </a:solidFill>
              <a:effectLst/>
              <a:cs typeface="Calibri"/>
            </a:endParaRPr>
          </a:p>
          <a:p>
            <a:pPr marL="360363" indent="-360363" algn="l">
              <a:buFont typeface="Arial" panose="020B0604020202020204" pitchFamily="34" charset="0"/>
              <a:buChar char="•"/>
            </a:pPr>
            <a:r>
              <a:rPr lang="fr-CA" sz="3000" b="0" i="0">
                <a:solidFill>
                  <a:srgbClr val="161616"/>
                </a:solidFill>
                <a:effectLst/>
              </a:rPr>
              <a:t>Offrir aux utilisateurs la même expérience de qualité </a:t>
            </a:r>
          </a:p>
          <a:p>
            <a:pPr marL="360363" indent="-360363" algn="l">
              <a:buFont typeface="Arial" panose="020B0604020202020204" pitchFamily="34" charset="0"/>
              <a:buChar char="•"/>
            </a:pPr>
            <a:r>
              <a:rPr lang="fr-CA" sz="3000" b="0" i="0">
                <a:solidFill>
                  <a:srgbClr val="161616"/>
                </a:solidFill>
                <a:effectLst/>
              </a:rPr>
              <a:t>Adapter le projet selon les utilisateurs et les circonstances </a:t>
            </a:r>
            <a:endParaRPr lang="fr-CA" sz="3000" b="0" i="0">
              <a:solidFill>
                <a:srgbClr val="161616"/>
              </a:solidFill>
              <a:effectLst/>
              <a:cs typeface="Calibri"/>
            </a:endParaRPr>
          </a:p>
          <a:p>
            <a:pPr marL="353695" indent="-353695">
              <a:buFont typeface="Calibri" panose="020F0502020204030204" pitchFamily="34" charset="0"/>
              <a:buChar char="!"/>
            </a:pPr>
            <a:r>
              <a:rPr lang="fr-CA" sz="3000">
                <a:solidFill>
                  <a:srgbClr val="920000"/>
                </a:solidFill>
                <a:cs typeface="Calibri" panose="020F0502020204030204"/>
              </a:rPr>
              <a:t>Assurez-vous que l’agence de développement Web inclut </a:t>
            </a:r>
            <a:r>
              <a:rPr lang="fr-CA" sz="3000" err="1">
                <a:solidFill>
                  <a:srgbClr val="920000"/>
                </a:solidFill>
                <a:cs typeface="Calibri" panose="020F0502020204030204"/>
              </a:rPr>
              <a:t>un-e</a:t>
            </a:r>
            <a:r>
              <a:rPr lang="fr-CA" sz="3000">
                <a:solidFill>
                  <a:srgbClr val="920000"/>
                </a:solidFill>
                <a:cs typeface="Calibri" panose="020F0502020204030204"/>
              </a:rPr>
              <a:t> </a:t>
            </a:r>
            <a:r>
              <a:rPr lang="fr-CA" sz="3000" b="1">
                <a:solidFill>
                  <a:srgbClr val="920000"/>
                </a:solidFill>
                <a:cs typeface="Calibri" panose="020F0502020204030204"/>
              </a:rPr>
              <a:t>spécialiste de l’accessibilité </a:t>
            </a:r>
            <a:r>
              <a:rPr lang="fr-CA" sz="3000">
                <a:solidFill>
                  <a:srgbClr val="920000"/>
                </a:solidFill>
                <a:cs typeface="Calibri" panose="020F0502020204030204"/>
              </a:rPr>
              <a:t>qui comprend les </a:t>
            </a:r>
            <a:r>
              <a:rPr lang="fr-FR" sz="3000">
                <a:solidFill>
                  <a:srgbClr val="920000"/>
                </a:solidFill>
                <a:cs typeface="Calibri" panose="020F0502020204030204"/>
                <a:hlinkClick r:id="rId3">
                  <a:extLst>
                    <a:ext uri="{A12FA001-AC4F-418D-AE19-62706E023703}">
                      <ahyp:hlinkClr xmlns:ahyp="http://schemas.microsoft.com/office/drawing/2018/hyperlinkcolor" val="tx"/>
                    </a:ext>
                  </a:extLst>
                </a:hlinkClick>
              </a:rPr>
              <a:t>Règles pour l’accessibilité des contenus Web (WCAG 2.1)</a:t>
            </a:r>
            <a:endParaRPr lang="en-CA" sz="3000">
              <a:solidFill>
                <a:srgbClr val="920000"/>
              </a:solidFill>
              <a:cs typeface="Calibri" panose="020F0502020204030204"/>
            </a:endParaRPr>
          </a:p>
          <a:p>
            <a:pPr marL="353695" indent="-353695">
              <a:buFont typeface="Calibri" panose="020F0502020204030204" pitchFamily="34" charset="0"/>
              <a:buChar char="!"/>
            </a:pPr>
            <a:r>
              <a:rPr lang="fr-CA" sz="3000" b="1">
                <a:solidFill>
                  <a:srgbClr val="920000"/>
                </a:solidFill>
                <a:cs typeface="Calibri" panose="020F0502020204030204"/>
              </a:rPr>
              <a:t>Lisez</a:t>
            </a:r>
            <a:r>
              <a:rPr lang="fr-CA" sz="3000">
                <a:solidFill>
                  <a:srgbClr val="920000"/>
                </a:solidFill>
                <a:cs typeface="Calibri" panose="020F0502020204030204"/>
              </a:rPr>
              <a:t> et </a:t>
            </a:r>
            <a:r>
              <a:rPr lang="fr-CA" sz="3000" b="1">
                <a:solidFill>
                  <a:srgbClr val="920000"/>
                </a:solidFill>
                <a:cs typeface="Calibri" panose="020F0502020204030204"/>
              </a:rPr>
              <a:t>partagez</a:t>
            </a:r>
            <a:r>
              <a:rPr lang="fr-CA" sz="3000">
                <a:solidFill>
                  <a:srgbClr val="920000"/>
                </a:solidFill>
                <a:cs typeface="Calibri" panose="020F0502020204030204"/>
              </a:rPr>
              <a:t> les </a:t>
            </a:r>
            <a:r>
              <a:rPr lang="fr-CA" sz="3000">
                <a:solidFill>
                  <a:srgbClr val="920000"/>
                </a:solidFill>
                <a:cs typeface="Calibri" panose="020F0502020204030204"/>
                <a:hlinkClick r:id="rId4">
                  <a:extLst>
                    <a:ext uri="{A12FA001-AC4F-418D-AE19-62706E023703}">
                      <ahyp:hlinkClr xmlns:ahyp="http://schemas.microsoft.com/office/drawing/2018/hyperlinkcolor" val="tx"/>
                    </a:ext>
                  </a:extLst>
                </a:hlinkClick>
              </a:rPr>
              <a:t>exigences techniques de MNC </a:t>
            </a:r>
            <a:r>
              <a:rPr lang="fr-CA" sz="3000">
                <a:solidFill>
                  <a:srgbClr val="920000"/>
                </a:solidFill>
                <a:cs typeface="Calibri" panose="020F0502020204030204"/>
              </a:rPr>
              <a:t>avec toutes </a:t>
            </a:r>
            <a:r>
              <a:rPr lang="en-CA" sz="3000">
                <a:solidFill>
                  <a:srgbClr val="920000"/>
                </a:solidFill>
                <a:cs typeface="Calibri" panose="020F0502020204030204"/>
              </a:rPr>
              <a:t>les équipes techniques </a:t>
            </a:r>
            <a:endParaRPr lang="en-CA" sz="3000">
              <a:solidFill>
                <a:srgbClr val="C00000"/>
              </a:solidFill>
              <a:cs typeface="Calibri" panose="020F0502020204030204"/>
            </a:endParaRPr>
          </a:p>
        </p:txBody>
      </p:sp>
    </p:spTree>
    <p:extLst>
      <p:ext uri="{BB962C8B-B14F-4D97-AF65-F5344CB8AC3E}">
        <p14:creationId xmlns:p14="http://schemas.microsoft.com/office/powerpoint/2010/main" val="3543102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536370" y="443644"/>
            <a:ext cx="8086262" cy="1773063"/>
          </a:xfrm>
        </p:spPr>
        <p:txBody>
          <a:bodyPr/>
          <a:lstStyle/>
          <a:p>
            <a:r>
              <a:rPr lang="fr-CA" sz="4400" b="1"/>
              <a:t>Montez votre équipe de projet </a:t>
            </a:r>
          </a:p>
        </p:txBody>
      </p:sp>
      <p:graphicFrame>
        <p:nvGraphicFramePr>
          <p:cNvPr id="5" name="Diagram 4" descr="List of key roles: Project manager, &#10;Educator or Interpretive planner, Curator or Researcher, Writer, Professional translator, Professional editor. Be to include communities whose histories are represented.&#10;">
            <a:extLst>
              <a:ext uri="{FF2B5EF4-FFF2-40B4-BE49-F238E27FC236}">
                <a16:creationId xmlns:a16="http://schemas.microsoft.com/office/drawing/2014/main" id="{EC291525-0A6C-B4C8-3BC9-EE5DFDDA7A4F}"/>
              </a:ext>
            </a:extLst>
          </p:cNvPr>
          <p:cNvGraphicFramePr/>
          <p:nvPr>
            <p:extLst>
              <p:ext uri="{D42A27DB-BD31-4B8C-83A1-F6EECF244321}">
                <p14:modId xmlns:p14="http://schemas.microsoft.com/office/powerpoint/2010/main" val="445240300"/>
              </p:ext>
            </p:extLst>
          </p:nvPr>
        </p:nvGraphicFramePr>
        <p:xfrm>
          <a:off x="4122413" y="1361900"/>
          <a:ext cx="7637648" cy="2350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210112D2-ED25-5D41-014D-1213607B9607}"/>
              </a:ext>
              <a:ext uri="{C183D7F6-B498-43B3-948B-1728B52AA6E4}">
                <adec:decorative xmlns:adec="http://schemas.microsoft.com/office/drawing/2017/decorative" val="1"/>
              </a:ext>
            </a:extLst>
          </p:cNvPr>
          <p:cNvSpPr txBox="1"/>
          <p:nvPr/>
        </p:nvSpPr>
        <p:spPr>
          <a:xfrm>
            <a:off x="680543" y="4063513"/>
            <a:ext cx="3297693" cy="1406188"/>
          </a:xfrm>
          <a:prstGeom prst="rightArrow">
            <a:avLst/>
          </a:prstGeom>
          <a:solidFill>
            <a:srgbClr val="A540F2"/>
          </a:solidFill>
        </p:spPr>
        <p:txBody>
          <a:bodyPr wrap="square" lIns="91440" tIns="45720" rIns="91440" bIns="45720" anchor="t">
            <a:spAutoFit/>
          </a:bodyPr>
          <a:lstStyle/>
          <a:p>
            <a:pPr algn="ctr"/>
            <a:r>
              <a:rPr lang="fr-FR" sz="2000" b="1">
                <a:latin typeface="Arial"/>
                <a:ea typeface="Inter Medium" panose="02000603000000020004" pitchFamily="50" charset="0"/>
                <a:cs typeface="Arial"/>
              </a:rPr>
              <a:t>Autres rôles à envisager</a:t>
            </a:r>
            <a:r>
              <a:rPr lang="fr-FR" sz="2000">
                <a:latin typeface="Arial"/>
                <a:ea typeface="Inter Medium" panose="02000603000000020004" pitchFamily="50" charset="0"/>
                <a:cs typeface="Arial"/>
              </a:rPr>
              <a:t> </a:t>
            </a:r>
            <a:endParaRPr lang="fr-FR" sz="2000">
              <a:latin typeface="Arial" panose="020B0604020202020204" pitchFamily="34" charset="0"/>
              <a:ea typeface="Inter Medium" panose="02000603000000020004" pitchFamily="50" charset="0"/>
              <a:cs typeface="Arial" panose="020B0604020202020204" pitchFamily="34" charset="0"/>
            </a:endParaRPr>
          </a:p>
        </p:txBody>
      </p:sp>
      <p:graphicFrame>
        <p:nvGraphicFramePr>
          <p:cNvPr id="12" name="Diagram 11" descr="Other roles to consider depending on the project specifics: Videographer, Content expert, Designer or Graphic Artist, Interviewer, Test audience, and Community Consultant">
            <a:extLst>
              <a:ext uri="{FF2B5EF4-FFF2-40B4-BE49-F238E27FC236}">
                <a16:creationId xmlns:a16="http://schemas.microsoft.com/office/drawing/2014/main" id="{8CABE85F-BB2D-236A-F149-AC7AB443C36E}"/>
              </a:ext>
            </a:extLst>
          </p:cNvPr>
          <p:cNvGraphicFramePr/>
          <p:nvPr>
            <p:extLst>
              <p:ext uri="{D42A27DB-BD31-4B8C-83A1-F6EECF244321}">
                <p14:modId xmlns:p14="http://schemas.microsoft.com/office/powerpoint/2010/main" val="3224600931"/>
              </p:ext>
            </p:extLst>
          </p:nvPr>
        </p:nvGraphicFramePr>
        <p:xfrm>
          <a:off x="4122413" y="3994484"/>
          <a:ext cx="7637648" cy="23501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TextBox 14">
            <a:extLst>
              <a:ext uri="{FF2B5EF4-FFF2-40B4-BE49-F238E27FC236}">
                <a16:creationId xmlns:a16="http://schemas.microsoft.com/office/drawing/2014/main" id="{AC2E02BF-62D1-1AA4-989F-3CA7955A4D67}"/>
              </a:ext>
              <a:ext uri="{C183D7F6-B498-43B3-948B-1728B52AA6E4}">
                <adec:decorative xmlns:adec="http://schemas.microsoft.com/office/drawing/2017/decorative" val="1"/>
              </a:ext>
            </a:extLst>
          </p:cNvPr>
          <p:cNvSpPr txBox="1"/>
          <p:nvPr/>
        </p:nvSpPr>
        <p:spPr>
          <a:xfrm>
            <a:off x="680544" y="1388300"/>
            <a:ext cx="3297693" cy="1406188"/>
          </a:xfrm>
          <a:prstGeom prst="rightArrow">
            <a:avLst/>
          </a:prstGeom>
          <a:solidFill>
            <a:srgbClr val="10238B"/>
          </a:solidFill>
        </p:spPr>
        <p:txBody>
          <a:bodyPr wrap="square">
            <a:spAutoFit/>
          </a:bodyPr>
          <a:lstStyle/>
          <a:p>
            <a:pPr algn="ctr"/>
            <a:r>
              <a:rPr lang="fr-FR" sz="2000" b="1">
                <a:solidFill>
                  <a:schemeClr val="bg1"/>
                </a:solidFill>
                <a:latin typeface="Arial" panose="020B0604020202020204" pitchFamily="34" charset="0"/>
                <a:ea typeface="Inter Medium" panose="02000603000000020004" pitchFamily="50" charset="0"/>
                <a:cs typeface="Arial" panose="020B0604020202020204" pitchFamily="34" charset="0"/>
              </a:rPr>
              <a:t>Rôles clefs </a:t>
            </a:r>
            <a:br>
              <a:rPr lang="fr-FR" sz="2000" b="1">
                <a:solidFill>
                  <a:schemeClr val="bg1"/>
                </a:solidFill>
                <a:latin typeface="Arial" panose="020B0604020202020204" pitchFamily="34" charset="0"/>
                <a:ea typeface="Inter Medium" panose="02000603000000020004" pitchFamily="50" charset="0"/>
                <a:cs typeface="Arial" panose="020B0604020202020204" pitchFamily="34" charset="0"/>
              </a:rPr>
            </a:br>
            <a:r>
              <a:rPr lang="fr-FR" sz="2000" b="1">
                <a:solidFill>
                  <a:schemeClr val="bg1"/>
                </a:solidFill>
                <a:latin typeface="Arial" panose="020B0604020202020204" pitchFamily="34" charset="0"/>
                <a:ea typeface="Inter Medium" panose="02000603000000020004" pitchFamily="50" charset="0"/>
                <a:cs typeface="Arial" panose="020B0604020202020204" pitchFamily="34" charset="0"/>
              </a:rPr>
              <a:t>à combler </a:t>
            </a:r>
          </a:p>
        </p:txBody>
      </p:sp>
    </p:spTree>
    <p:extLst>
      <p:ext uri="{BB962C8B-B14F-4D97-AF65-F5344CB8AC3E}">
        <p14:creationId xmlns:p14="http://schemas.microsoft.com/office/powerpoint/2010/main" val="290598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8B3AB-26C9-FDBC-41C4-ACE141D4CB65}"/>
              </a:ext>
            </a:extLst>
          </p:cNvPr>
          <p:cNvSpPr>
            <a:spLocks noGrp="1"/>
          </p:cNvSpPr>
          <p:nvPr>
            <p:ph type="title"/>
          </p:nvPr>
        </p:nvSpPr>
        <p:spPr>
          <a:xfrm>
            <a:off x="700423" y="732519"/>
            <a:ext cx="8500271" cy="1064198"/>
          </a:xfrm>
        </p:spPr>
        <p:txBody>
          <a:bodyPr/>
          <a:lstStyle/>
          <a:p>
            <a:r>
              <a:rPr lang="fr-CA" b="1">
                <a:ea typeface="Inter Medium" panose="02000603000000020004" pitchFamily="50" charset="0"/>
              </a:rPr>
              <a:t>Créez un calendrier détaillé</a:t>
            </a:r>
            <a:endParaRPr lang="fr-CA" sz="4800" b="1">
              <a:ea typeface="Inter Medium" panose="02000603000000020004" pitchFamily="50" charset="0"/>
            </a:endParaRPr>
          </a:p>
        </p:txBody>
      </p:sp>
      <p:graphicFrame>
        <p:nvGraphicFramePr>
          <p:cNvPr id="4" name="Diagram 3" descr="Un diagramme démontrant les étapes à suivre pour developer un calendrier détaillé. Il faut établis les tâche, le temps et les ressources.">
            <a:extLst>
              <a:ext uri="{FF2B5EF4-FFF2-40B4-BE49-F238E27FC236}">
                <a16:creationId xmlns:a16="http://schemas.microsoft.com/office/drawing/2014/main" id="{93820AE1-37E4-FCC9-6268-94D1D534CB85}"/>
              </a:ext>
            </a:extLst>
          </p:cNvPr>
          <p:cNvGraphicFramePr/>
          <p:nvPr>
            <p:extLst>
              <p:ext uri="{D42A27DB-BD31-4B8C-83A1-F6EECF244321}">
                <p14:modId xmlns:p14="http://schemas.microsoft.com/office/powerpoint/2010/main" val="557591366"/>
              </p:ext>
            </p:extLst>
          </p:nvPr>
        </p:nvGraphicFramePr>
        <p:xfrm>
          <a:off x="269823" y="1796717"/>
          <a:ext cx="2608288" cy="4619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50884E0A-AA4B-5B8D-24EC-EE55477F7045}"/>
              </a:ext>
            </a:extLst>
          </p:cNvPr>
          <p:cNvSpPr txBox="1"/>
          <p:nvPr/>
        </p:nvSpPr>
        <p:spPr>
          <a:xfrm>
            <a:off x="2991306" y="1796717"/>
            <a:ext cx="8500271" cy="4955203"/>
          </a:xfrm>
          <a:prstGeom prst="rect">
            <a:avLst/>
          </a:prstGeom>
          <a:noFill/>
        </p:spPr>
        <p:txBody>
          <a:bodyPr wrap="square" lIns="91440" tIns="45720" rIns="91440" bIns="45720" anchor="t">
            <a:spAutoFit/>
          </a:bodyPr>
          <a:lstStyle/>
          <a:p>
            <a:pPr marL="363220" indent="-363220">
              <a:buFont typeface="Arial" panose="020B0604020202020204" pitchFamily="34" charset="0"/>
              <a:buChar char="•"/>
            </a:pPr>
            <a:r>
              <a:rPr lang="fr-CA" sz="3200">
                <a:effectLst/>
                <a:ea typeface="Calibri" panose="020F0502020204030204" pitchFamily="34" charset="0"/>
                <a:cs typeface="Arial"/>
              </a:rPr>
              <a:t>Calendrier </a:t>
            </a:r>
            <a:r>
              <a:rPr lang="fr-CA" sz="3200">
                <a:ea typeface="Calibri" panose="020F0502020204030204" pitchFamily="34" charset="0"/>
                <a:cs typeface="Arial"/>
              </a:rPr>
              <a:t>s’aligne sur la portée </a:t>
            </a:r>
            <a:r>
              <a:rPr lang="en-CA" sz="3200">
                <a:ea typeface="Calibri" panose="020F0502020204030204" pitchFamily="34" charset="0"/>
                <a:cs typeface="Arial"/>
              </a:rPr>
              <a:t>et le budget</a:t>
            </a:r>
            <a:endParaRPr lang="en-US">
              <a:cs typeface="Arial"/>
            </a:endParaRPr>
          </a:p>
          <a:p>
            <a:pPr marL="363220" indent="-363220">
              <a:buFont typeface="Arial" panose="020B0604020202020204" pitchFamily="34" charset="0"/>
              <a:buChar char="•"/>
            </a:pPr>
            <a:r>
              <a:rPr lang="fr-FR" sz="3200">
                <a:ea typeface="Calibri" panose="020F0502020204030204" pitchFamily="34" charset="0"/>
                <a:cs typeface="Arial"/>
              </a:rPr>
              <a:t>Chaque tâche :</a:t>
            </a:r>
          </a:p>
          <a:p>
            <a:pPr marL="806450" lvl="1" indent="-349250">
              <a:buFont typeface="Arial" panose="020B0604020202020204" pitchFamily="34" charset="0"/>
              <a:buChar char="•"/>
            </a:pPr>
            <a:r>
              <a:rPr lang="fr-FR" sz="2400">
                <a:ea typeface="Calibri" panose="020F0502020204030204" pitchFamily="34" charset="0"/>
                <a:cs typeface="Arial"/>
              </a:rPr>
              <a:t>Est divisée en sous-tâches détaillées</a:t>
            </a:r>
          </a:p>
          <a:p>
            <a:pPr marL="806450" lvl="1" indent="-349250">
              <a:buFont typeface="Arial" panose="020B0604020202020204" pitchFamily="34" charset="0"/>
              <a:buChar char="•"/>
            </a:pPr>
            <a:r>
              <a:rPr lang="fr-FR" sz="2400">
                <a:ea typeface="Calibri" panose="020F0502020204030204" pitchFamily="34" charset="0"/>
                <a:cs typeface="Arial"/>
              </a:rPr>
              <a:t>s’inscrit dans une séquence logique </a:t>
            </a:r>
            <a:endParaRPr lang="fr-FR" sz="2400">
              <a:ea typeface="Calibri" panose="020F0502020204030204" pitchFamily="34" charset="0"/>
              <a:cs typeface="Arial" panose="020B0604020202020204" pitchFamily="34" charset="0"/>
            </a:endParaRPr>
          </a:p>
          <a:p>
            <a:pPr marL="806450" lvl="1" indent="-349250">
              <a:buFont typeface="Arial" panose="020B0604020202020204" pitchFamily="34" charset="0"/>
              <a:buChar char="•"/>
            </a:pPr>
            <a:r>
              <a:rPr lang="fr-FR" sz="2400">
                <a:ea typeface="Calibri" panose="020F0502020204030204" pitchFamily="34" charset="0"/>
                <a:cs typeface="Arial"/>
              </a:rPr>
              <a:t>a une durée, début et fin</a:t>
            </a:r>
            <a:endParaRPr lang="fr-FR" sz="2400">
              <a:ea typeface="Calibri" panose="020F0502020204030204" pitchFamily="34" charset="0"/>
              <a:cs typeface="Arial" panose="020B0604020202020204" pitchFamily="34" charset="0"/>
            </a:endParaRPr>
          </a:p>
          <a:p>
            <a:pPr marL="806450" lvl="1" indent="-349250">
              <a:buFont typeface="Arial" panose="020B0604020202020204" pitchFamily="34" charset="0"/>
              <a:buChar char="•"/>
            </a:pPr>
            <a:r>
              <a:rPr lang="fr-FR" sz="2400">
                <a:ea typeface="Calibri" panose="020F0502020204030204" pitchFamily="34" charset="0"/>
                <a:cs typeface="Arial"/>
              </a:rPr>
              <a:t>est attribuée à </a:t>
            </a:r>
            <a:r>
              <a:rPr lang="fr-FR" sz="2400" err="1">
                <a:ea typeface="Calibri" panose="020F0502020204030204" pitchFamily="34" charset="0"/>
                <a:cs typeface="Arial"/>
              </a:rPr>
              <a:t>un-e</a:t>
            </a:r>
            <a:r>
              <a:rPr lang="fr-FR" sz="2400">
                <a:ea typeface="Calibri" panose="020F0502020204030204" pitchFamily="34" charset="0"/>
                <a:cs typeface="Arial"/>
              </a:rPr>
              <a:t> membre de l’équipe </a:t>
            </a:r>
          </a:p>
          <a:p>
            <a:pPr marL="806450" lvl="1" indent="-349250">
              <a:buFont typeface="Arial" panose="020B0604020202020204" pitchFamily="34" charset="0"/>
              <a:buChar char="•"/>
            </a:pPr>
            <a:endParaRPr lang="en-CA" sz="2800">
              <a:ea typeface="Calibri" panose="020F0502020204030204" pitchFamily="34" charset="0"/>
              <a:cs typeface="Arial"/>
            </a:endParaRPr>
          </a:p>
          <a:p>
            <a:pPr marL="363220" indent="-363220">
              <a:buFont typeface="Calibri" panose="020F0502020204030204" pitchFamily="34" charset="0"/>
              <a:buChar char="!"/>
            </a:pPr>
            <a:r>
              <a:rPr lang="fr-CA" sz="3200">
                <a:solidFill>
                  <a:srgbClr val="920000"/>
                </a:solidFill>
                <a:effectLst/>
                <a:ea typeface="Calibri" panose="020F0502020204030204" pitchFamily="34" charset="0"/>
                <a:cs typeface="Arial"/>
              </a:rPr>
              <a:t>Incluez </a:t>
            </a:r>
            <a:r>
              <a:rPr lang="fr-CA" sz="3200">
                <a:solidFill>
                  <a:srgbClr val="920000"/>
                </a:solidFill>
                <a:ea typeface="Calibri" panose="020F0502020204030204" pitchFamily="34" charset="0"/>
                <a:cs typeface="Arial"/>
              </a:rPr>
              <a:t>les </a:t>
            </a:r>
            <a:r>
              <a:rPr lang="fr-CA" sz="3200">
                <a:solidFill>
                  <a:srgbClr val="920000"/>
                </a:solidFill>
                <a:ea typeface="Calibri" panose="020F0502020204030204" pitchFamily="34" charset="0"/>
                <a:cs typeface="Arial"/>
                <a:hlinkClick r:id="rId8">
                  <a:extLst>
                    <a:ext uri="{A12FA001-AC4F-418D-AE19-62706E023703}">
                      <ahyp:hlinkClr xmlns:ahyp="http://schemas.microsoft.com/office/drawing/2018/hyperlinkcolor" val="tx"/>
                    </a:ext>
                  </a:extLst>
                </a:hlinkClick>
              </a:rPr>
              <a:t>5 livrables </a:t>
            </a:r>
            <a:r>
              <a:rPr lang="fr-CA" sz="3200">
                <a:solidFill>
                  <a:srgbClr val="920000"/>
                </a:solidFill>
                <a:ea typeface="Calibri" panose="020F0502020204030204" pitchFamily="34" charset="0"/>
                <a:cs typeface="Arial"/>
              </a:rPr>
              <a:t>de MNC </a:t>
            </a:r>
            <a:endParaRPr lang="fr-CA" sz="3200">
              <a:solidFill>
                <a:srgbClr val="920000"/>
              </a:solidFill>
              <a:effectLst/>
              <a:ea typeface="Calibri" panose="020F0502020204030204" pitchFamily="34" charset="0"/>
              <a:cs typeface="Arial"/>
            </a:endParaRPr>
          </a:p>
          <a:p>
            <a:pPr marL="363220" indent="-363220">
              <a:buFont typeface="Calibri" panose="020F0502020204030204" pitchFamily="34" charset="0"/>
              <a:buChar char="!"/>
            </a:pPr>
            <a:r>
              <a:rPr lang="fr-CA" sz="3200">
                <a:solidFill>
                  <a:srgbClr val="920000"/>
                </a:solidFill>
                <a:cs typeface="Arial"/>
              </a:rPr>
              <a:t>Prévoyez du temps pour la consultation et l’évaluation auprès de la communauté et </a:t>
            </a:r>
            <a:br>
              <a:rPr lang="fr-CA" sz="3200">
                <a:solidFill>
                  <a:srgbClr val="920000"/>
                </a:solidFill>
                <a:cs typeface="Arial"/>
              </a:rPr>
            </a:br>
            <a:r>
              <a:rPr lang="fr-CA" sz="3200">
                <a:solidFill>
                  <a:srgbClr val="920000"/>
                </a:solidFill>
                <a:cs typeface="Arial"/>
              </a:rPr>
              <a:t>des publics cibles tout au long du projet</a:t>
            </a:r>
          </a:p>
        </p:txBody>
      </p:sp>
    </p:spTree>
    <p:extLst>
      <p:ext uri="{BB962C8B-B14F-4D97-AF65-F5344CB8AC3E}">
        <p14:creationId xmlns:p14="http://schemas.microsoft.com/office/powerpoint/2010/main" val="4108228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BBFB1A81-2C4B-E93D-B302-434124BCFD58}"/>
              </a:ext>
            </a:extLst>
          </p:cNvPr>
          <p:cNvSpPr>
            <a:spLocks noGrp="1"/>
          </p:cNvSpPr>
          <p:nvPr>
            <p:ph type="title"/>
          </p:nvPr>
        </p:nvSpPr>
        <p:spPr>
          <a:xfrm>
            <a:off x="749407" y="656940"/>
            <a:ext cx="10289653" cy="606776"/>
          </a:xfrm>
        </p:spPr>
        <p:txBody>
          <a:bodyPr/>
          <a:lstStyle/>
          <a:p>
            <a:r>
              <a:rPr lang="fr-CA" sz="4800" b="1">
                <a:latin typeface="Arial" panose="020B0604020202020204" pitchFamily="34" charset="0"/>
                <a:cs typeface="Arial" panose="020B0604020202020204" pitchFamily="34" charset="0"/>
              </a:rPr>
              <a:t>Notre équipe et expertise </a:t>
            </a:r>
            <a:br>
              <a:rPr lang="fr-CA" sz="4800" b="1">
                <a:latin typeface="Arial" panose="020B0604020202020204" pitchFamily="34" charset="0"/>
                <a:cs typeface="Arial" panose="020B0604020202020204" pitchFamily="34" charset="0"/>
              </a:rPr>
            </a:br>
            <a:endParaRPr lang="en-CA"/>
          </a:p>
        </p:txBody>
      </p:sp>
      <p:sp>
        <p:nvSpPr>
          <p:cNvPr id="11" name="Rectangle: Single Corner Snipped 10">
            <a:extLst>
              <a:ext uri="{FF2B5EF4-FFF2-40B4-BE49-F238E27FC236}">
                <a16:creationId xmlns:a16="http://schemas.microsoft.com/office/drawing/2014/main" id="{01451014-4E03-5C9A-33D3-6CF813CEDEF3}"/>
              </a:ext>
              <a:ext uri="{C183D7F6-B498-43B3-948B-1728B52AA6E4}">
                <adec:decorative xmlns:adec="http://schemas.microsoft.com/office/drawing/2017/decorative" val="1"/>
              </a:ext>
            </a:extLst>
          </p:cNvPr>
          <p:cNvSpPr/>
          <p:nvPr/>
        </p:nvSpPr>
        <p:spPr>
          <a:xfrm flipV="1">
            <a:off x="781337" y="1560664"/>
            <a:ext cx="4046626" cy="1868336"/>
          </a:xfrm>
          <a:prstGeom prst="snip1Rect">
            <a:avLst/>
          </a:prstGeom>
          <a:solidFill>
            <a:srgbClr val="404040">
              <a:alpha val="1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a:extLst>
              <a:ext uri="{FF2B5EF4-FFF2-40B4-BE49-F238E27FC236}">
                <a16:creationId xmlns:a16="http://schemas.microsoft.com/office/drawing/2014/main" id="{1309CBEA-41A9-C478-81B6-F285975944B2}"/>
              </a:ext>
              <a:ext uri="{C183D7F6-B498-43B3-948B-1728B52AA6E4}">
                <adec:decorative xmlns:adec="http://schemas.microsoft.com/office/drawing/2017/decorative" val="1"/>
              </a:ext>
            </a:extLst>
          </p:cNvPr>
          <p:cNvSpPr txBox="1"/>
          <p:nvPr/>
        </p:nvSpPr>
        <p:spPr>
          <a:xfrm>
            <a:off x="2777050" y="1614800"/>
            <a:ext cx="1440000" cy="307777"/>
          </a:xfrm>
          <a:prstGeom prst="rect">
            <a:avLst/>
          </a:prstGeom>
          <a:noFill/>
        </p:spPr>
        <p:txBody>
          <a:bodyPr wrap="square">
            <a:spAutoFit/>
          </a:bodyPr>
          <a:lstStyle/>
          <a:p>
            <a:pPr fontAlgn="base"/>
            <a:r>
              <a:rPr lang="fr-CA" sz="1400" b="1">
                <a:effectLst/>
                <a:latin typeface="inter" panose="020B0502030000000004"/>
              </a:rPr>
              <a:t>Directrice</a:t>
            </a:r>
            <a:endParaRPr lang="fr-CA" sz="1400" b="1">
              <a:effectLst/>
            </a:endParaRPr>
          </a:p>
        </p:txBody>
      </p:sp>
      <p:sp>
        <p:nvSpPr>
          <p:cNvPr id="17" name="TextBox 16">
            <a:extLst>
              <a:ext uri="{FF2B5EF4-FFF2-40B4-BE49-F238E27FC236}">
                <a16:creationId xmlns:a16="http://schemas.microsoft.com/office/drawing/2014/main" id="{A1281C4B-E494-69A4-6424-9F9E2B941635}"/>
              </a:ext>
              <a:ext uri="{C183D7F6-B498-43B3-948B-1728B52AA6E4}">
                <adec:decorative xmlns:adec="http://schemas.microsoft.com/office/drawing/2017/decorative" val="1"/>
              </a:ext>
            </a:extLst>
          </p:cNvPr>
          <p:cNvSpPr txBox="1"/>
          <p:nvPr/>
        </p:nvSpPr>
        <p:spPr>
          <a:xfrm>
            <a:off x="2780297" y="1955255"/>
            <a:ext cx="1440000" cy="369332"/>
          </a:xfrm>
          <a:prstGeom prst="rect">
            <a:avLst/>
          </a:prstGeom>
          <a:noFill/>
        </p:spPr>
        <p:txBody>
          <a:bodyPr wrap="square">
            <a:spAutoFit/>
          </a:bodyPr>
          <a:lstStyle/>
          <a:p>
            <a:r>
              <a:rPr lang="en-CA">
                <a:solidFill>
                  <a:sysClr val="windowText" lastClr="000000"/>
                </a:solidFill>
                <a:ea typeface="Times New Roman" panose="02020603050405020304" pitchFamily="18" charset="0"/>
              </a:rPr>
              <a:t>Leah Resnick</a:t>
            </a:r>
          </a:p>
        </p:txBody>
      </p:sp>
      <p:sp>
        <p:nvSpPr>
          <p:cNvPr id="16" name="Rectangle: Rounded Corners 15" descr="Black and white portrait of DMC Director Leah Resnick&#10;">
            <a:extLst>
              <a:ext uri="{FF2B5EF4-FFF2-40B4-BE49-F238E27FC236}">
                <a16:creationId xmlns:a16="http://schemas.microsoft.com/office/drawing/2014/main" id="{B746DF4D-6D50-E3E4-DEC6-9535818EE2C3}"/>
              </a:ext>
            </a:extLst>
          </p:cNvPr>
          <p:cNvSpPr/>
          <p:nvPr/>
        </p:nvSpPr>
        <p:spPr>
          <a:xfrm>
            <a:off x="982072" y="1706632"/>
            <a:ext cx="1585502" cy="1585502"/>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Single Corner Snipped 32">
            <a:extLst>
              <a:ext uri="{FF2B5EF4-FFF2-40B4-BE49-F238E27FC236}">
                <a16:creationId xmlns:a16="http://schemas.microsoft.com/office/drawing/2014/main" id="{7EC8ABEB-2925-E1D5-A7EE-802832EA6AF5}"/>
              </a:ext>
              <a:ext uri="{C183D7F6-B498-43B3-948B-1728B52AA6E4}">
                <adec:decorative xmlns:adec="http://schemas.microsoft.com/office/drawing/2017/decorative" val="1"/>
              </a:ext>
            </a:extLst>
          </p:cNvPr>
          <p:cNvSpPr/>
          <p:nvPr/>
        </p:nvSpPr>
        <p:spPr>
          <a:xfrm flipV="1">
            <a:off x="749407" y="3614377"/>
            <a:ext cx="1818166" cy="2916511"/>
          </a:xfrm>
          <a:prstGeom prst="snip1Rect">
            <a:avLst/>
          </a:prstGeom>
          <a:solidFill>
            <a:srgbClr val="404040">
              <a:alpha val="1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extBox 22">
            <a:extLst>
              <a:ext uri="{FF2B5EF4-FFF2-40B4-BE49-F238E27FC236}">
                <a16:creationId xmlns:a16="http://schemas.microsoft.com/office/drawing/2014/main" id="{D6D7F413-CF3B-0ACC-0A07-99F11A409ED2}"/>
              </a:ext>
              <a:ext uri="{C183D7F6-B498-43B3-948B-1728B52AA6E4}">
                <adec:decorative xmlns:adec="http://schemas.microsoft.com/office/drawing/2017/decorative" val="1"/>
              </a:ext>
            </a:extLst>
          </p:cNvPr>
          <p:cNvSpPr txBox="1"/>
          <p:nvPr/>
        </p:nvSpPr>
        <p:spPr>
          <a:xfrm>
            <a:off x="858515" y="3703514"/>
            <a:ext cx="1709058" cy="523220"/>
          </a:xfrm>
          <a:prstGeom prst="rect">
            <a:avLst/>
          </a:prstGeom>
          <a:noFill/>
        </p:spPr>
        <p:txBody>
          <a:bodyPr wrap="square">
            <a:spAutoFit/>
          </a:bodyPr>
          <a:lstStyle/>
          <a:p>
            <a:r>
              <a:rPr lang="fr-CA" sz="1400" b="1">
                <a:solidFill>
                  <a:sysClr val="windowText" lastClr="000000"/>
                </a:solidFill>
                <a:effectLst/>
                <a:cs typeface="Arial" panose="020B0604020202020204" pitchFamily="34" charset="0"/>
              </a:rPr>
              <a:t>Coordinatrice du programme </a:t>
            </a:r>
          </a:p>
        </p:txBody>
      </p:sp>
      <p:sp>
        <p:nvSpPr>
          <p:cNvPr id="8" name="TextBox 7">
            <a:extLst>
              <a:ext uri="{FF2B5EF4-FFF2-40B4-BE49-F238E27FC236}">
                <a16:creationId xmlns:a16="http://schemas.microsoft.com/office/drawing/2014/main" id="{3E4D9CA9-6B4B-1B28-01A7-4ADB3FCBBB7A}"/>
              </a:ext>
              <a:ext uri="{C183D7F6-B498-43B3-948B-1728B52AA6E4}">
                <adec:decorative xmlns:adec="http://schemas.microsoft.com/office/drawing/2017/decorative" val="1"/>
              </a:ext>
            </a:extLst>
          </p:cNvPr>
          <p:cNvSpPr txBox="1"/>
          <p:nvPr/>
        </p:nvSpPr>
        <p:spPr>
          <a:xfrm>
            <a:off x="950078" y="5795180"/>
            <a:ext cx="1439999" cy="646331"/>
          </a:xfrm>
          <a:prstGeom prst="rect">
            <a:avLst/>
          </a:prstGeom>
          <a:noFill/>
        </p:spPr>
        <p:txBody>
          <a:bodyPr wrap="square">
            <a:spAutoFit/>
          </a:bodyPr>
          <a:lstStyle/>
          <a:p>
            <a:pPr lvl="0"/>
            <a:r>
              <a:rPr lang="en-CA">
                <a:solidFill>
                  <a:sysClr val="windowText" lastClr="000000"/>
                </a:solidFill>
              </a:rPr>
              <a:t>Emily Dillabough</a:t>
            </a:r>
          </a:p>
        </p:txBody>
      </p:sp>
      <p:sp>
        <p:nvSpPr>
          <p:cNvPr id="7" name="Rectangle: Rounded Corners 6" descr="Black and white portrait of Coordinator Emily Dillabough.&#10;">
            <a:extLst>
              <a:ext uri="{FF2B5EF4-FFF2-40B4-BE49-F238E27FC236}">
                <a16:creationId xmlns:a16="http://schemas.microsoft.com/office/drawing/2014/main" id="{132AC36C-5547-374C-AE49-E48585EEAB88}"/>
              </a:ext>
            </a:extLst>
          </p:cNvPr>
          <p:cNvSpPr/>
          <p:nvPr/>
        </p:nvSpPr>
        <p:spPr>
          <a:xfrm>
            <a:off x="938490" y="4344856"/>
            <a:ext cx="1440000" cy="1440000"/>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Single Corner Snipped 30">
            <a:extLst>
              <a:ext uri="{FF2B5EF4-FFF2-40B4-BE49-F238E27FC236}">
                <a16:creationId xmlns:a16="http://schemas.microsoft.com/office/drawing/2014/main" id="{709740B9-FFB5-ACC6-E041-4F6613B32DA9}"/>
              </a:ext>
              <a:ext uri="{C183D7F6-B498-43B3-948B-1728B52AA6E4}">
                <adec:decorative xmlns:adec="http://schemas.microsoft.com/office/drawing/2017/decorative" val="1"/>
              </a:ext>
            </a:extLst>
          </p:cNvPr>
          <p:cNvSpPr/>
          <p:nvPr/>
        </p:nvSpPr>
        <p:spPr>
          <a:xfrm flipV="1">
            <a:off x="2972940" y="3614378"/>
            <a:ext cx="1818166" cy="2927162"/>
          </a:xfrm>
          <a:prstGeom prst="snip1Rect">
            <a:avLst/>
          </a:prstGeom>
          <a:solidFill>
            <a:srgbClr val="404040">
              <a:alpha val="1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Box 21">
            <a:extLst>
              <a:ext uri="{FF2B5EF4-FFF2-40B4-BE49-F238E27FC236}">
                <a16:creationId xmlns:a16="http://schemas.microsoft.com/office/drawing/2014/main" id="{5A5F354D-4CB8-EDA2-39E9-4E1B28D6670F}"/>
              </a:ext>
              <a:ext uri="{C183D7F6-B498-43B3-948B-1728B52AA6E4}">
                <adec:decorative xmlns:adec="http://schemas.microsoft.com/office/drawing/2017/decorative" val="1"/>
              </a:ext>
            </a:extLst>
          </p:cNvPr>
          <p:cNvSpPr txBox="1"/>
          <p:nvPr/>
        </p:nvSpPr>
        <p:spPr>
          <a:xfrm>
            <a:off x="3103421" y="3690478"/>
            <a:ext cx="1643099" cy="523220"/>
          </a:xfrm>
          <a:prstGeom prst="rect">
            <a:avLst/>
          </a:prstGeom>
          <a:noFill/>
        </p:spPr>
        <p:txBody>
          <a:bodyPr wrap="square">
            <a:spAutoFit/>
          </a:bodyPr>
          <a:lstStyle/>
          <a:p>
            <a:r>
              <a:rPr lang="fr-CA" sz="1400" b="1">
                <a:solidFill>
                  <a:sysClr val="windowText" lastClr="000000"/>
                </a:solidFill>
              </a:rPr>
              <a:t>Spécialiste technique</a:t>
            </a:r>
          </a:p>
        </p:txBody>
      </p:sp>
      <p:sp>
        <p:nvSpPr>
          <p:cNvPr id="9" name="TextBox 8">
            <a:extLst>
              <a:ext uri="{FF2B5EF4-FFF2-40B4-BE49-F238E27FC236}">
                <a16:creationId xmlns:a16="http://schemas.microsoft.com/office/drawing/2014/main" id="{84DCEF2D-3890-6F44-8AC3-50C4487D8B0C}"/>
              </a:ext>
              <a:ext uri="{C183D7F6-B498-43B3-948B-1728B52AA6E4}">
                <adec:decorative xmlns:adec="http://schemas.microsoft.com/office/drawing/2017/decorative" val="1"/>
              </a:ext>
            </a:extLst>
          </p:cNvPr>
          <p:cNvSpPr txBox="1"/>
          <p:nvPr/>
        </p:nvSpPr>
        <p:spPr>
          <a:xfrm>
            <a:off x="3148007" y="5779905"/>
            <a:ext cx="1440000" cy="646331"/>
          </a:xfrm>
          <a:prstGeom prst="rect">
            <a:avLst/>
          </a:prstGeom>
          <a:noFill/>
        </p:spPr>
        <p:txBody>
          <a:bodyPr wrap="square">
            <a:spAutoFit/>
          </a:bodyPr>
          <a:lstStyle/>
          <a:p>
            <a:r>
              <a:rPr lang="en-CA">
                <a:solidFill>
                  <a:sysClr val="windowText" lastClr="000000"/>
                </a:solidFill>
                <a:ea typeface="Times New Roman" panose="02020603050405020304" pitchFamily="18" charset="0"/>
              </a:rPr>
              <a:t>Michel</a:t>
            </a:r>
            <a:br>
              <a:rPr lang="en-CA">
                <a:solidFill>
                  <a:sysClr val="windowText" lastClr="000000"/>
                </a:solidFill>
                <a:ea typeface="Times New Roman" panose="02020603050405020304" pitchFamily="18" charset="0"/>
              </a:rPr>
            </a:br>
            <a:r>
              <a:rPr lang="en-CA">
                <a:solidFill>
                  <a:sysClr val="windowText" lastClr="000000"/>
                </a:solidFill>
                <a:ea typeface="Times New Roman" panose="02020603050405020304" pitchFamily="18" charset="0"/>
              </a:rPr>
              <a:t>Joanisse</a:t>
            </a:r>
            <a:endParaRPr lang="en-CA">
              <a:solidFill>
                <a:sysClr val="windowText" lastClr="000000"/>
              </a:solidFill>
            </a:endParaRPr>
          </a:p>
        </p:txBody>
      </p:sp>
      <p:sp>
        <p:nvSpPr>
          <p:cNvPr id="6" name="Rectangle: Rounded Corners 5" descr="Black and white portrait of Technical Lead Michel Joanisse.">
            <a:extLst>
              <a:ext uri="{FF2B5EF4-FFF2-40B4-BE49-F238E27FC236}">
                <a16:creationId xmlns:a16="http://schemas.microsoft.com/office/drawing/2014/main" id="{24C6EA71-0E5C-3EBB-A917-F820C3A4F0C1}"/>
              </a:ext>
            </a:extLst>
          </p:cNvPr>
          <p:cNvSpPr/>
          <p:nvPr/>
        </p:nvSpPr>
        <p:spPr>
          <a:xfrm>
            <a:off x="3148007" y="4355504"/>
            <a:ext cx="1440000" cy="1440000"/>
          </a:xfrm>
          <a:prstGeom prst="round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Single Corner Snipped 9">
            <a:extLst>
              <a:ext uri="{FF2B5EF4-FFF2-40B4-BE49-F238E27FC236}">
                <a16:creationId xmlns:a16="http://schemas.microsoft.com/office/drawing/2014/main" id="{D5B6A438-03BA-1612-0EBC-7545D103060B}"/>
              </a:ext>
              <a:ext uri="{C183D7F6-B498-43B3-948B-1728B52AA6E4}">
                <adec:decorative xmlns:adec="http://schemas.microsoft.com/office/drawing/2017/decorative" val="1"/>
              </a:ext>
            </a:extLst>
          </p:cNvPr>
          <p:cNvSpPr/>
          <p:nvPr/>
        </p:nvSpPr>
        <p:spPr>
          <a:xfrm flipV="1">
            <a:off x="5196473" y="1546705"/>
            <a:ext cx="5002806" cy="4984187"/>
          </a:xfrm>
          <a:prstGeom prst="snip1Rect">
            <a:avLst>
              <a:gd name="adj" fmla="val 5997"/>
            </a:avLst>
          </a:prstGeom>
          <a:solidFill>
            <a:srgbClr val="404040">
              <a:alpha val="1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9178F6B0-FA7F-C723-0EA1-F90B35E26DFB}"/>
              </a:ext>
              <a:ext uri="{C183D7F6-B498-43B3-948B-1728B52AA6E4}">
                <adec:decorative xmlns:adec="http://schemas.microsoft.com/office/drawing/2017/decorative" val="1"/>
              </a:ext>
            </a:extLst>
          </p:cNvPr>
          <p:cNvSpPr txBox="1"/>
          <p:nvPr/>
        </p:nvSpPr>
        <p:spPr>
          <a:xfrm>
            <a:off x="5308138" y="1614800"/>
            <a:ext cx="1893549" cy="307777"/>
          </a:xfrm>
          <a:prstGeom prst="rect">
            <a:avLst/>
          </a:prstGeom>
          <a:noFill/>
        </p:spPr>
        <p:txBody>
          <a:bodyPr wrap="square">
            <a:spAutoFit/>
          </a:bodyPr>
          <a:lstStyle/>
          <a:p>
            <a:r>
              <a:rPr lang="en-CA" sz="1400" b="1">
                <a:solidFill>
                  <a:sysClr val="windowText" lastClr="000000"/>
                </a:solidFill>
                <a:ea typeface="Times New Roman" panose="02020603050405020304" pitchFamily="18" charset="0"/>
              </a:rPr>
              <a:t>Agents de programme </a:t>
            </a:r>
            <a:endParaRPr lang="en-CA" sz="1400" b="1">
              <a:solidFill>
                <a:sysClr val="windowText" lastClr="000000"/>
              </a:solidFill>
            </a:endParaRPr>
          </a:p>
        </p:txBody>
      </p:sp>
      <p:sp>
        <p:nvSpPr>
          <p:cNvPr id="13" name="TextBox 12">
            <a:extLst>
              <a:ext uri="{FF2B5EF4-FFF2-40B4-BE49-F238E27FC236}">
                <a16:creationId xmlns:a16="http://schemas.microsoft.com/office/drawing/2014/main" id="{7C9FE4C6-4287-37CA-25DA-DC20DFE342A3}"/>
              </a:ext>
              <a:ext uri="{C183D7F6-B498-43B3-948B-1728B52AA6E4}">
                <adec:decorative xmlns:adec="http://schemas.microsoft.com/office/drawing/2017/decorative" val="1"/>
              </a:ext>
            </a:extLst>
          </p:cNvPr>
          <p:cNvSpPr txBox="1"/>
          <p:nvPr/>
        </p:nvSpPr>
        <p:spPr>
          <a:xfrm>
            <a:off x="5369063" y="3490784"/>
            <a:ext cx="1440000" cy="646331"/>
          </a:xfrm>
          <a:prstGeom prst="rect">
            <a:avLst/>
          </a:prstGeom>
          <a:noFill/>
        </p:spPr>
        <p:txBody>
          <a:bodyPr wrap="square">
            <a:spAutoFit/>
          </a:bodyPr>
          <a:lstStyle/>
          <a:p>
            <a:pPr fontAlgn="base">
              <a:spcAft>
                <a:spcPts val="600"/>
              </a:spcAft>
            </a:pPr>
            <a:r>
              <a:rPr lang="en-CA" b="0" i="0">
                <a:solidFill>
                  <a:sysClr val="windowText" lastClr="000000"/>
                </a:solidFill>
                <a:effectLst/>
                <a:cs typeface="Arial" panose="020B0604020202020204" pitchFamily="34" charset="0"/>
              </a:rPr>
              <a:t>Brigitte Beaulne-Syp</a:t>
            </a:r>
          </a:p>
        </p:txBody>
      </p:sp>
      <p:sp>
        <p:nvSpPr>
          <p:cNvPr id="30" name="Rectangle: Rounded Corners 29" descr="Black and white portrait of Program Officer Brigitte Beaulne-Syp">
            <a:extLst>
              <a:ext uri="{FF2B5EF4-FFF2-40B4-BE49-F238E27FC236}">
                <a16:creationId xmlns:a16="http://schemas.microsoft.com/office/drawing/2014/main" id="{63A4A742-DECC-A48A-A63C-314552548CA9}"/>
              </a:ext>
            </a:extLst>
          </p:cNvPr>
          <p:cNvSpPr/>
          <p:nvPr/>
        </p:nvSpPr>
        <p:spPr>
          <a:xfrm>
            <a:off x="5369063" y="2052226"/>
            <a:ext cx="1440000" cy="1440000"/>
          </a:xfrm>
          <a:prstGeom prst="roundRect">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82D90485-DB7D-612A-A35D-CE3CD8057AB4}"/>
              </a:ext>
              <a:ext uri="{C183D7F6-B498-43B3-948B-1728B52AA6E4}">
                <adec:decorative xmlns:adec="http://schemas.microsoft.com/office/drawing/2017/decorative" val="1"/>
              </a:ext>
            </a:extLst>
          </p:cNvPr>
          <p:cNvSpPr txBox="1"/>
          <p:nvPr/>
        </p:nvSpPr>
        <p:spPr>
          <a:xfrm>
            <a:off x="6981871" y="3490784"/>
            <a:ext cx="1440000" cy="646331"/>
          </a:xfrm>
          <a:prstGeom prst="rect">
            <a:avLst/>
          </a:prstGeom>
          <a:noFill/>
        </p:spPr>
        <p:txBody>
          <a:bodyPr wrap="square">
            <a:spAutoFit/>
          </a:bodyPr>
          <a:lstStyle/>
          <a:p>
            <a:r>
              <a:rPr lang="en-CA">
                <a:solidFill>
                  <a:sysClr val="windowText" lastClr="000000"/>
                </a:solidFill>
                <a:ea typeface="Times New Roman" panose="02020603050405020304" pitchFamily="18" charset="0"/>
              </a:rPr>
              <a:t>Stéphane Lauzon</a:t>
            </a:r>
            <a:endParaRPr lang="en-CA">
              <a:solidFill>
                <a:sysClr val="windowText" lastClr="000000"/>
              </a:solidFill>
            </a:endParaRPr>
          </a:p>
        </p:txBody>
      </p:sp>
      <p:sp>
        <p:nvSpPr>
          <p:cNvPr id="2" name="Rectangle: Rounded Corners 1" descr="Black and white portrait of Program Officer Stéphane Lauzon.">
            <a:extLst>
              <a:ext uri="{FF2B5EF4-FFF2-40B4-BE49-F238E27FC236}">
                <a16:creationId xmlns:a16="http://schemas.microsoft.com/office/drawing/2014/main" id="{88DA96F8-3757-CD23-C99D-BFC6BDA0DC5E}"/>
              </a:ext>
            </a:extLst>
          </p:cNvPr>
          <p:cNvSpPr/>
          <p:nvPr/>
        </p:nvSpPr>
        <p:spPr>
          <a:xfrm>
            <a:off x="6981871" y="2052226"/>
            <a:ext cx="1440000" cy="1440000"/>
          </a:xfrm>
          <a:prstGeom prst="roundRect">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a:extLst>
              <a:ext uri="{FF2B5EF4-FFF2-40B4-BE49-F238E27FC236}">
                <a16:creationId xmlns:a16="http://schemas.microsoft.com/office/drawing/2014/main" id="{297B73B7-AFFA-2093-30C1-4750291A8611}"/>
              </a:ext>
              <a:ext uri="{C183D7F6-B498-43B3-948B-1728B52AA6E4}">
                <adec:decorative xmlns:adec="http://schemas.microsoft.com/office/drawing/2017/decorative" val="1"/>
              </a:ext>
            </a:extLst>
          </p:cNvPr>
          <p:cNvSpPr txBox="1"/>
          <p:nvPr/>
        </p:nvSpPr>
        <p:spPr>
          <a:xfrm>
            <a:off x="8594679" y="3490784"/>
            <a:ext cx="1440000" cy="646331"/>
          </a:xfrm>
          <a:prstGeom prst="rect">
            <a:avLst/>
          </a:prstGeom>
          <a:noFill/>
        </p:spPr>
        <p:txBody>
          <a:bodyPr wrap="square">
            <a:spAutoFit/>
          </a:bodyPr>
          <a:lstStyle/>
          <a:p>
            <a:pPr fontAlgn="base">
              <a:spcAft>
                <a:spcPts val="600"/>
              </a:spcAft>
            </a:pPr>
            <a:r>
              <a:rPr lang="en-CA" b="0" i="0">
                <a:solidFill>
                  <a:sysClr val="windowText" lastClr="000000"/>
                </a:solidFill>
                <a:effectLst/>
                <a:cs typeface="Arial" panose="020B0604020202020204" pitchFamily="34" charset="0"/>
              </a:rPr>
              <a:t>Cathy Mitchell</a:t>
            </a:r>
          </a:p>
        </p:txBody>
      </p:sp>
      <p:sp>
        <p:nvSpPr>
          <p:cNvPr id="3" name="Rectangle: Rounded Corners 2" descr="Black and white portrait of Program Officer Cathy Mitchell.">
            <a:extLst>
              <a:ext uri="{FF2B5EF4-FFF2-40B4-BE49-F238E27FC236}">
                <a16:creationId xmlns:a16="http://schemas.microsoft.com/office/drawing/2014/main" id="{EC0D2581-35EE-E56E-04AC-E1F2005402E9}"/>
              </a:ext>
            </a:extLst>
          </p:cNvPr>
          <p:cNvSpPr/>
          <p:nvPr/>
        </p:nvSpPr>
        <p:spPr>
          <a:xfrm>
            <a:off x="8594679" y="2050784"/>
            <a:ext cx="1440000" cy="1440000"/>
          </a:xfrm>
          <a:prstGeom prst="roundRect">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a:extLst>
              <a:ext uri="{FF2B5EF4-FFF2-40B4-BE49-F238E27FC236}">
                <a16:creationId xmlns:a16="http://schemas.microsoft.com/office/drawing/2014/main" id="{412550E1-9EDF-7FBC-3159-C4B3E792C30D}"/>
              </a:ext>
              <a:ext uri="{C183D7F6-B498-43B3-948B-1728B52AA6E4}">
                <adec:decorative xmlns:adec="http://schemas.microsoft.com/office/drawing/2017/decorative" val="1"/>
              </a:ext>
            </a:extLst>
          </p:cNvPr>
          <p:cNvSpPr txBox="1"/>
          <p:nvPr/>
        </p:nvSpPr>
        <p:spPr>
          <a:xfrm>
            <a:off x="5369064" y="5784856"/>
            <a:ext cx="1440000" cy="646331"/>
          </a:xfrm>
          <a:prstGeom prst="rect">
            <a:avLst/>
          </a:prstGeom>
          <a:noFill/>
        </p:spPr>
        <p:txBody>
          <a:bodyPr wrap="square">
            <a:spAutoFit/>
          </a:bodyPr>
          <a:lstStyle/>
          <a:p>
            <a:pPr fontAlgn="base">
              <a:spcAft>
                <a:spcPts val="600"/>
              </a:spcAft>
            </a:pPr>
            <a:r>
              <a:rPr lang="en-CA">
                <a:solidFill>
                  <a:sysClr val="windowText" lastClr="000000"/>
                </a:solidFill>
                <a:cs typeface="Arial" panose="020B0604020202020204" pitchFamily="34" charset="0"/>
              </a:rPr>
              <a:t>Nathalie Rheault</a:t>
            </a:r>
            <a:endParaRPr lang="en-CA" b="0" i="0">
              <a:solidFill>
                <a:sysClr val="windowText" lastClr="000000"/>
              </a:solidFill>
              <a:effectLst/>
              <a:cs typeface="Arial" panose="020B0604020202020204" pitchFamily="34" charset="0"/>
            </a:endParaRPr>
          </a:p>
        </p:txBody>
      </p:sp>
      <p:sp>
        <p:nvSpPr>
          <p:cNvPr id="4" name="Rectangle: Rounded Corners 3" descr="Black and white portrait of Program Officer Nathalie Rheault.">
            <a:extLst>
              <a:ext uri="{FF2B5EF4-FFF2-40B4-BE49-F238E27FC236}">
                <a16:creationId xmlns:a16="http://schemas.microsoft.com/office/drawing/2014/main" id="{1320482F-D420-9E29-8D1B-34E343B185B4}"/>
              </a:ext>
            </a:extLst>
          </p:cNvPr>
          <p:cNvSpPr/>
          <p:nvPr/>
        </p:nvSpPr>
        <p:spPr>
          <a:xfrm>
            <a:off x="5369063" y="4332625"/>
            <a:ext cx="1440000" cy="1440000"/>
          </a:xfrm>
          <a:prstGeom prst="roundRect">
            <a:avLst/>
          </a:prstGeom>
          <a:blipFill dpi="0" rotWithShape="1">
            <a:blip r:embed="rId9">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ACF19295-A50C-B077-3EA9-D20F23826C1F}"/>
              </a:ext>
              <a:ext uri="{C183D7F6-B498-43B3-948B-1728B52AA6E4}">
                <adec:decorative xmlns:adec="http://schemas.microsoft.com/office/drawing/2017/decorative" val="1"/>
              </a:ext>
            </a:extLst>
          </p:cNvPr>
          <p:cNvSpPr txBox="1"/>
          <p:nvPr/>
        </p:nvSpPr>
        <p:spPr>
          <a:xfrm>
            <a:off x="6981871" y="5767013"/>
            <a:ext cx="1440000" cy="646331"/>
          </a:xfrm>
          <a:prstGeom prst="rect">
            <a:avLst/>
          </a:prstGeom>
          <a:noFill/>
        </p:spPr>
        <p:txBody>
          <a:bodyPr wrap="square">
            <a:spAutoFit/>
          </a:bodyPr>
          <a:lstStyle/>
          <a:p>
            <a:pPr lvl="0"/>
            <a:r>
              <a:rPr lang="en-CA" b="0" i="0">
                <a:solidFill>
                  <a:sysClr val="windowText" lastClr="000000"/>
                </a:solidFill>
                <a:effectLst/>
                <a:cs typeface="Arial" panose="020B0604020202020204" pitchFamily="34" charset="0"/>
              </a:rPr>
              <a:t>Natalie</a:t>
            </a:r>
            <a:br>
              <a:rPr lang="en-CA" b="0" i="0">
                <a:solidFill>
                  <a:sysClr val="windowText" lastClr="000000"/>
                </a:solidFill>
                <a:effectLst/>
                <a:cs typeface="Arial" panose="020B0604020202020204" pitchFamily="34" charset="0"/>
              </a:rPr>
            </a:br>
            <a:r>
              <a:rPr lang="en-CA" b="0" i="0">
                <a:solidFill>
                  <a:sysClr val="windowText" lastClr="000000"/>
                </a:solidFill>
                <a:effectLst/>
                <a:cs typeface="Arial" panose="020B0604020202020204" pitchFamily="34" charset="0"/>
              </a:rPr>
              <a:t>Roy</a:t>
            </a:r>
            <a:endParaRPr lang="en-CA">
              <a:solidFill>
                <a:sysClr val="windowText" lastClr="000000"/>
              </a:solidFill>
            </a:endParaRPr>
          </a:p>
        </p:txBody>
      </p:sp>
      <p:sp>
        <p:nvSpPr>
          <p:cNvPr id="5" name="Rectangle: Rounded Corners 4" descr="Black and white portrait of Program Officer Natalie Roy.">
            <a:extLst>
              <a:ext uri="{FF2B5EF4-FFF2-40B4-BE49-F238E27FC236}">
                <a16:creationId xmlns:a16="http://schemas.microsoft.com/office/drawing/2014/main" id="{6BF9F020-4D47-7E47-A463-09FEDC424911}"/>
              </a:ext>
            </a:extLst>
          </p:cNvPr>
          <p:cNvSpPr/>
          <p:nvPr/>
        </p:nvSpPr>
        <p:spPr>
          <a:xfrm>
            <a:off x="6981871" y="4332625"/>
            <a:ext cx="1440000" cy="1440000"/>
          </a:xfrm>
          <a:prstGeom prst="roundRect">
            <a:avLst/>
          </a:prstGeom>
          <a:blipFill dpi="0" rotWithShape="1">
            <a:blip r:embed="rId10">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89357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3E96A-4304-6BDE-4401-C570565EC214}"/>
              </a:ext>
            </a:extLst>
          </p:cNvPr>
          <p:cNvSpPr>
            <a:spLocks noGrp="1"/>
          </p:cNvSpPr>
          <p:nvPr>
            <p:ph type="title"/>
          </p:nvPr>
        </p:nvSpPr>
        <p:spPr>
          <a:xfrm>
            <a:off x="749408" y="656939"/>
            <a:ext cx="7499241" cy="695611"/>
          </a:xfrm>
        </p:spPr>
        <p:txBody>
          <a:bodyPr/>
          <a:lstStyle/>
          <a:p>
            <a:r>
              <a:rPr lang="fr-CA" b="1">
                <a:ea typeface="Inter Medium" panose="02000603000000020004" pitchFamily="50" charset="0"/>
              </a:rPr>
              <a:t>Créez un budget détaillé </a:t>
            </a:r>
            <a:endParaRPr lang="fr-CA" b="1"/>
          </a:p>
        </p:txBody>
      </p:sp>
      <p:graphicFrame>
        <p:nvGraphicFramePr>
          <p:cNvPr id="6" name="Diagram 5" descr="Un diagramme indiquant les démarche à suivre pour créer un budget détaillé. Assurez-vous de définir les couts, obtenir des estimations et de confi9rmer le budget.">
            <a:extLst>
              <a:ext uri="{FF2B5EF4-FFF2-40B4-BE49-F238E27FC236}">
                <a16:creationId xmlns:a16="http://schemas.microsoft.com/office/drawing/2014/main" id="{9B15D334-E252-7830-0AB6-42A29D955D3B}"/>
              </a:ext>
            </a:extLst>
          </p:cNvPr>
          <p:cNvGraphicFramePr/>
          <p:nvPr>
            <p:extLst>
              <p:ext uri="{D42A27DB-BD31-4B8C-83A1-F6EECF244321}">
                <p14:modId xmlns:p14="http://schemas.microsoft.com/office/powerpoint/2010/main" val="318516035"/>
              </p:ext>
            </p:extLst>
          </p:nvPr>
        </p:nvGraphicFramePr>
        <p:xfrm>
          <a:off x="749407" y="1810893"/>
          <a:ext cx="2080289" cy="4619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2BEE6BFA-A451-6F6B-31E3-E6AF1F423073}"/>
              </a:ext>
            </a:extLst>
          </p:cNvPr>
          <p:cNvSpPr txBox="1"/>
          <p:nvPr/>
        </p:nvSpPr>
        <p:spPr>
          <a:xfrm>
            <a:off x="3309730" y="1659429"/>
            <a:ext cx="8342692" cy="5201424"/>
          </a:xfrm>
          <a:prstGeom prst="rect">
            <a:avLst/>
          </a:prstGeom>
          <a:noFill/>
        </p:spPr>
        <p:txBody>
          <a:bodyPr wrap="square">
            <a:spAutoFit/>
          </a:bodyPr>
          <a:lstStyle/>
          <a:p>
            <a:r>
              <a:rPr lang="fr-CA" sz="3200">
                <a:ea typeface="Calibri" panose="020F0502020204030204" pitchFamily="34" charset="0"/>
                <a:cs typeface="Arial" panose="020B0604020202020204" pitchFamily="34" charset="0"/>
              </a:rPr>
              <a:t>Utilisez notre </a:t>
            </a:r>
            <a:r>
              <a:rPr lang="fr-CA" sz="3200" b="1">
                <a:ea typeface="Calibri" panose="020F0502020204030204" pitchFamily="34" charset="0"/>
                <a:cs typeface="Arial" panose="020B0604020202020204" pitchFamily="34" charset="0"/>
              </a:rPr>
              <a:t>gabarit</a:t>
            </a:r>
          </a:p>
          <a:p>
            <a:pPr marL="363538" indent="-363538">
              <a:buFont typeface="Arial" panose="020B0604020202020204" pitchFamily="34" charset="0"/>
              <a:buChar char="•"/>
            </a:pPr>
            <a:r>
              <a:rPr lang="fr-CA" sz="3200">
                <a:cs typeface="Times New Roman" panose="02020603050405020304" pitchFamily="18" charset="0"/>
              </a:rPr>
              <a:t>Fournissez les bases de calcul</a:t>
            </a:r>
            <a:br>
              <a:rPr lang="fr-CA" sz="3200">
                <a:cs typeface="Times New Roman" panose="02020603050405020304" pitchFamily="18" charset="0"/>
              </a:rPr>
            </a:br>
            <a:r>
              <a:rPr lang="fr-CA" sz="3200">
                <a:cs typeface="Times New Roman" panose="02020603050405020304" pitchFamily="18" charset="0"/>
              </a:rPr>
              <a:t>(nombre d’heures, de mots, tarifs, tâches, etc.) </a:t>
            </a:r>
          </a:p>
          <a:p>
            <a:pPr marL="457200" indent="-457200">
              <a:buFont typeface="Arial" panose="020B0604020202020204" pitchFamily="34" charset="0"/>
              <a:buChar char="•"/>
            </a:pPr>
            <a:endParaRPr lang="fr-CA" sz="3200">
              <a:cs typeface="Times New Roman" panose="02020603050405020304" pitchFamily="18" charset="0"/>
            </a:endParaRPr>
          </a:p>
          <a:p>
            <a:pPr marL="363538" indent="-363538">
              <a:buFont typeface="Arial" panose="020B0604020202020204" pitchFamily="34" charset="0"/>
              <a:buChar char="•"/>
            </a:pPr>
            <a:r>
              <a:rPr lang="fr-CA" sz="3200">
                <a:cs typeface="Times New Roman" panose="02020603050405020304" pitchFamily="18" charset="0"/>
              </a:rPr>
              <a:t>Indiquez clairement la </a:t>
            </a:r>
            <a:r>
              <a:rPr lang="fr-CA" sz="3200" b="1">
                <a:cs typeface="Times New Roman" panose="02020603050405020304" pitchFamily="18" charset="0"/>
              </a:rPr>
              <a:t>valeur totale :</a:t>
            </a:r>
            <a:endParaRPr lang="fr-CA" sz="3200">
              <a:cs typeface="Times New Roman" panose="02020603050405020304" pitchFamily="18" charset="0"/>
            </a:endParaRPr>
          </a:p>
          <a:p>
            <a:pPr marL="806450" lvl="1" indent="-349250">
              <a:buFont typeface="Arial" panose="020B0604020202020204" pitchFamily="34" charset="0"/>
              <a:buChar char="•"/>
            </a:pPr>
            <a:r>
              <a:rPr lang="fr-CA" sz="2800">
                <a:cs typeface="Times New Roman" panose="02020603050405020304" pitchFamily="18" charset="0"/>
              </a:rPr>
              <a:t>Couts admissibles de MNC jusqu’à 250 000 $</a:t>
            </a:r>
          </a:p>
          <a:p>
            <a:pPr marL="806450" lvl="1" indent="-349250">
              <a:buFont typeface="Arial" panose="020B0604020202020204" pitchFamily="34" charset="0"/>
              <a:buChar char="•"/>
            </a:pPr>
            <a:r>
              <a:rPr lang="fr-CA" sz="2800">
                <a:cs typeface="Times New Roman" panose="02020603050405020304" pitchFamily="18" charset="0"/>
              </a:rPr>
              <a:t>Votre contribution financière / en nature </a:t>
            </a:r>
          </a:p>
          <a:p>
            <a:pPr marL="806450" lvl="1" indent="-349250">
              <a:buFont typeface="Arial" panose="020B0604020202020204" pitchFamily="34" charset="0"/>
              <a:buChar char="•"/>
            </a:pPr>
            <a:r>
              <a:rPr lang="fr-CA" sz="2800">
                <a:cs typeface="Times New Roman" panose="02020603050405020304" pitchFamily="18" charset="0"/>
              </a:rPr>
              <a:t>Contribution financière / en nature d’autres partenaires ou financeurs </a:t>
            </a:r>
          </a:p>
          <a:p>
            <a:pPr marL="806450" lvl="1" indent="-349250">
              <a:buFont typeface="Arial" panose="020B0604020202020204" pitchFamily="34" charset="0"/>
              <a:buChar char="•"/>
            </a:pPr>
            <a:endParaRPr lang="fr-CA" sz="2800">
              <a:cs typeface="Times New Roman" panose="02020603050405020304" pitchFamily="18" charset="0"/>
            </a:endParaRPr>
          </a:p>
          <a:p>
            <a:pPr marL="457200" indent="-457200">
              <a:buFont typeface="Calibri" panose="020F0502020204030204" pitchFamily="34" charset="0"/>
              <a:buChar char="!"/>
            </a:pPr>
            <a:r>
              <a:rPr lang="fr-CA" sz="3200">
                <a:solidFill>
                  <a:srgbClr val="920000"/>
                </a:solidFill>
                <a:cs typeface="Times New Roman" panose="02020603050405020304" pitchFamily="18" charset="0"/>
              </a:rPr>
              <a:t>Vérifiez les couts admissibles</a:t>
            </a:r>
            <a:endParaRPr lang="fr-CA" sz="3200">
              <a:solidFill>
                <a:srgbClr val="92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52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DB7AA"/>
        </a:solidFill>
        <a:effectLst/>
      </p:bgPr>
    </p:bg>
    <p:spTree>
      <p:nvGrpSpPr>
        <p:cNvPr id="1" name=""/>
        <p:cNvGrpSpPr/>
        <p:nvPr/>
      </p:nvGrpSpPr>
      <p:grpSpPr>
        <a:xfrm>
          <a:off x="0" y="0"/>
          <a:ext cx="0" cy="0"/>
          <a:chOff x="0" y="0"/>
          <a:chExt cx="0" cy="0"/>
        </a:xfrm>
      </p:grpSpPr>
      <p:sp>
        <p:nvSpPr>
          <p:cNvPr id="4" name="Title 1" descr="Un diagramme triangulaire démontrant la relation entre la portée, le coût et le temps requis pour réaliser un super projet.">
            <a:extLst>
              <a:ext uri="{FF2B5EF4-FFF2-40B4-BE49-F238E27FC236}">
                <a16:creationId xmlns:a16="http://schemas.microsoft.com/office/drawing/2014/main" id="{A38634FA-C8DE-5DDA-A6D4-C856B9FF3223}"/>
              </a:ext>
            </a:extLst>
          </p:cNvPr>
          <p:cNvSpPr>
            <a:spLocks noGrp="1"/>
          </p:cNvSpPr>
          <p:nvPr>
            <p:ph type="title"/>
          </p:nvPr>
        </p:nvSpPr>
        <p:spPr>
          <a:xfrm>
            <a:off x="700423" y="741257"/>
            <a:ext cx="4756160" cy="1991552"/>
          </a:xfrm>
        </p:spPr>
        <p:txBody>
          <a:bodyPr lIns="0" tIns="0" rIns="0" bIns="252000" anchor="t"/>
          <a:lstStyle/>
          <a:p>
            <a:r>
              <a:rPr lang="fr-CA" b="1">
                <a:latin typeface="Arial"/>
                <a:cs typeface="Arial"/>
              </a:rPr>
              <a:t>Arrimez</a:t>
            </a:r>
            <a:endParaRPr lang="fr-CA" b="1"/>
          </a:p>
        </p:txBody>
      </p:sp>
      <p:pic>
        <p:nvPicPr>
          <p:cNvPr id="3" name="Picture 2" descr="Un diagramme triangulaire démontrant la relation entre la portée, le coût et le temps necessaire pour réaliser un super projet.">
            <a:extLst>
              <a:ext uri="{FF2B5EF4-FFF2-40B4-BE49-F238E27FC236}">
                <a16:creationId xmlns:a16="http://schemas.microsoft.com/office/drawing/2014/main" id="{08205E69-45BA-0E4E-3EEF-0E524BC3CF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3609" y="741257"/>
            <a:ext cx="7551389" cy="5739056"/>
          </a:xfrm>
          <a:prstGeom prst="rect">
            <a:avLst/>
          </a:prstGeom>
        </p:spPr>
      </p:pic>
    </p:spTree>
    <p:extLst>
      <p:ext uri="{BB962C8B-B14F-4D97-AF65-F5344CB8AC3E}">
        <p14:creationId xmlns:p14="http://schemas.microsoft.com/office/powerpoint/2010/main" val="82154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2E1694E8-F158-0B8C-9D9C-593F4F31BC43}"/>
              </a:ext>
              <a:ext uri="{C183D7F6-B498-43B3-948B-1728B52AA6E4}">
                <adec:decorative xmlns:adec="http://schemas.microsoft.com/office/drawing/2017/decorative" val="1"/>
              </a:ext>
            </a:extLst>
          </p:cNvPr>
          <p:cNvSpPr/>
          <p:nvPr/>
        </p:nvSpPr>
        <p:spPr>
          <a:xfrm>
            <a:off x="6281054" y="1436868"/>
            <a:ext cx="981018" cy="845277"/>
          </a:xfrm>
          <a:prstGeom prst="hexagon">
            <a:avLst>
              <a:gd name="adj" fmla="val 28900"/>
              <a:gd name="vf" fmla="val 115470"/>
            </a:avLst>
          </a:prstGeom>
          <a:solidFill>
            <a:srgbClr val="AAE8C5"/>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CA">
              <a:solidFill>
                <a:srgbClr val="0A8297"/>
              </a:solidFill>
            </a:endParaRPr>
          </a:p>
        </p:txBody>
      </p:sp>
      <p:graphicFrame>
        <p:nvGraphicFramePr>
          <p:cNvPr id="3" name="Diagram 2" descr="Un diagrame démontrant les éléments d'une proposition géniale : le sujet et pertinence, le public cible et les impacts, l'expérience utilisateur, l'accessibilité, l'équipe de rêve, le budget et le calendrier.&#10; &#10;&#10;">
            <a:extLst>
              <a:ext uri="{FF2B5EF4-FFF2-40B4-BE49-F238E27FC236}">
                <a16:creationId xmlns:a16="http://schemas.microsoft.com/office/drawing/2014/main" id="{2C66D056-7459-4D4E-C56A-BD4D5923B34D}"/>
              </a:ext>
            </a:extLst>
          </p:cNvPr>
          <p:cNvGraphicFramePr/>
          <p:nvPr>
            <p:extLst>
              <p:ext uri="{D42A27DB-BD31-4B8C-83A1-F6EECF244321}">
                <p14:modId xmlns:p14="http://schemas.microsoft.com/office/powerpoint/2010/main" val="2821212804"/>
              </p:ext>
            </p:extLst>
          </p:nvPr>
        </p:nvGraphicFramePr>
        <p:xfrm>
          <a:off x="4589357" y="258417"/>
          <a:ext cx="6690518" cy="6341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04038EAA-2782-94D2-6719-7E228699C716}"/>
              </a:ext>
            </a:extLst>
          </p:cNvPr>
          <p:cNvSpPr>
            <a:spLocks noGrp="1"/>
          </p:cNvSpPr>
          <p:nvPr>
            <p:ph type="title"/>
          </p:nvPr>
        </p:nvSpPr>
        <p:spPr>
          <a:xfrm>
            <a:off x="700423" y="741257"/>
            <a:ext cx="4006659" cy="1991552"/>
          </a:xfrm>
        </p:spPr>
        <p:txBody>
          <a:bodyPr/>
          <a:lstStyle/>
          <a:p>
            <a:r>
              <a:rPr lang="en-CA" b="1"/>
              <a:t>Tous les aspects bien </a:t>
            </a:r>
            <a:r>
              <a:rPr lang="en-CA" b="1" err="1"/>
              <a:t>arrimés</a:t>
            </a:r>
            <a:r>
              <a:rPr lang="en-CA" b="1"/>
              <a:t> = </a:t>
            </a:r>
          </a:p>
        </p:txBody>
      </p:sp>
    </p:spTree>
    <p:extLst>
      <p:ext uri="{BB962C8B-B14F-4D97-AF65-F5344CB8AC3E}">
        <p14:creationId xmlns:p14="http://schemas.microsoft.com/office/powerpoint/2010/main" val="374368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2">
            <a:extLst>
              <a:ext uri="{FF2B5EF4-FFF2-40B4-BE49-F238E27FC236}">
                <a16:creationId xmlns:a16="http://schemas.microsoft.com/office/drawing/2014/main" id="{542D79D1-E77D-B63B-8560-634F8AFEA566}"/>
              </a:ext>
            </a:extLst>
          </p:cNvPr>
          <p:cNvSpPr>
            <a:spLocks noGrp="1"/>
          </p:cNvSpPr>
          <p:nvPr>
            <p:ph type="title"/>
          </p:nvPr>
        </p:nvSpPr>
        <p:spPr>
          <a:xfrm>
            <a:off x="749409" y="-3652259"/>
            <a:ext cx="6334014" cy="3652259"/>
          </a:xfrm>
        </p:spPr>
        <p:txBody>
          <a:bodyPr lIns="0" tIns="0" rIns="0" bIns="252000" anchor="b"/>
          <a:lstStyle/>
          <a:p>
            <a:r>
              <a:rPr lang="fr-CA"/>
              <a:t>Cartes des projets financés par MNC</a:t>
            </a:r>
          </a:p>
        </p:txBody>
      </p:sp>
      <p:pic>
        <p:nvPicPr>
          <p:cNvPr id="45" name="2014" descr="Une carte du Canda démontrant les projets financés par MNC en 2014.">
            <a:extLst>
              <a:ext uri="{FF2B5EF4-FFF2-40B4-BE49-F238E27FC236}">
                <a16:creationId xmlns:a16="http://schemas.microsoft.com/office/drawing/2014/main" id="{4057B42E-A9C2-D24B-4C0E-B3174C17B668}"/>
              </a:ext>
            </a:extLst>
          </p:cNvPr>
          <p:cNvPicPr>
            <a:picLocks noChangeAspect="1"/>
          </p:cNvPicPr>
          <p:nvPr/>
        </p:nvPicPr>
        <p:blipFill rotWithShape="1">
          <a:blip r:embed="rId3">
            <a:extLst>
              <a:ext uri="{28A0092B-C50C-407E-A947-70E740481C1C}">
                <a14:useLocalDpi xmlns:a14="http://schemas.microsoft.com/office/drawing/2010/main" val="0"/>
              </a:ext>
            </a:extLst>
          </a:blip>
          <a:srcRect l="24811" t="23163" r="11621" b="19627"/>
          <a:stretch/>
        </p:blipFill>
        <p:spPr>
          <a:xfrm>
            <a:off x="0" y="0"/>
            <a:ext cx="12192000" cy="6858000"/>
          </a:xfrm>
          <a:prstGeom prst="rect">
            <a:avLst/>
          </a:prstGeom>
        </p:spPr>
      </p:pic>
      <p:sp>
        <p:nvSpPr>
          <p:cNvPr id="3" name="TextBox 2014">
            <a:extLst>
              <a:ext uri="{FF2B5EF4-FFF2-40B4-BE49-F238E27FC236}">
                <a16:creationId xmlns:a16="http://schemas.microsoft.com/office/drawing/2014/main" id="{11F2150D-B514-18BB-3650-7FEEB0FBE3F9}"/>
              </a:ext>
            </a:extLst>
          </p:cNvPr>
          <p:cNvSpPr txBox="1"/>
          <p:nvPr/>
        </p:nvSpPr>
        <p:spPr>
          <a:xfrm>
            <a:off x="487222" y="5825147"/>
            <a:ext cx="3637070" cy="830997"/>
          </a:xfrm>
          <a:prstGeom prst="rect">
            <a:avLst/>
          </a:prstGeom>
          <a:noFill/>
        </p:spPr>
        <p:txBody>
          <a:bodyPr wrap="square" rtlCol="0">
            <a:spAutoFit/>
          </a:bodyPr>
          <a:lstStyle/>
          <a:p>
            <a:r>
              <a:rPr lang="fr-CA" sz="4800" b="1">
                <a:latin typeface="Arial" panose="020B0604020202020204" pitchFamily="34" charset="0"/>
                <a:cs typeface="Arial" panose="020B0604020202020204" pitchFamily="34" charset="0"/>
              </a:rPr>
              <a:t>2014</a:t>
            </a:r>
          </a:p>
        </p:txBody>
      </p:sp>
      <p:pic>
        <p:nvPicPr>
          <p:cNvPr id="47" name="2015" descr="Une carte du Canda démontrant les projets financés par MNC en 2015.">
            <a:extLst>
              <a:ext uri="{FF2B5EF4-FFF2-40B4-BE49-F238E27FC236}">
                <a16:creationId xmlns:a16="http://schemas.microsoft.com/office/drawing/2014/main" id="{91F50477-495F-5E55-DB60-994616504E53}"/>
              </a:ext>
            </a:extLst>
          </p:cNvPr>
          <p:cNvPicPr>
            <a:picLocks noChangeAspect="1"/>
          </p:cNvPicPr>
          <p:nvPr/>
        </p:nvPicPr>
        <p:blipFill rotWithShape="1">
          <a:blip r:embed="rId4">
            <a:extLst>
              <a:ext uri="{28A0092B-C50C-407E-A947-70E740481C1C}">
                <a14:useLocalDpi xmlns:a14="http://schemas.microsoft.com/office/drawing/2010/main" val="0"/>
              </a:ext>
            </a:extLst>
          </a:blip>
          <a:srcRect l="24811" t="23163" r="11621" b="19627"/>
          <a:stretch/>
        </p:blipFill>
        <p:spPr>
          <a:xfrm>
            <a:off x="0" y="0"/>
            <a:ext cx="12192000" cy="6858000"/>
          </a:xfrm>
          <a:prstGeom prst="rect">
            <a:avLst/>
          </a:prstGeom>
        </p:spPr>
      </p:pic>
      <p:sp>
        <p:nvSpPr>
          <p:cNvPr id="4" name="TextBox 2015">
            <a:extLst>
              <a:ext uri="{FF2B5EF4-FFF2-40B4-BE49-F238E27FC236}">
                <a16:creationId xmlns:a16="http://schemas.microsoft.com/office/drawing/2014/main" id="{0527C8D1-CF77-87C4-BA43-194C20CC04D8}"/>
              </a:ext>
            </a:extLst>
          </p:cNvPr>
          <p:cNvSpPr txBox="1"/>
          <p:nvPr/>
        </p:nvSpPr>
        <p:spPr>
          <a:xfrm>
            <a:off x="487222" y="5825147"/>
            <a:ext cx="3637070" cy="830997"/>
          </a:xfrm>
          <a:prstGeom prst="rect">
            <a:avLst/>
          </a:prstGeom>
          <a:noFill/>
        </p:spPr>
        <p:txBody>
          <a:bodyPr wrap="square" rtlCol="0">
            <a:spAutoFit/>
          </a:bodyPr>
          <a:lstStyle/>
          <a:p>
            <a:r>
              <a:rPr lang="fr-CA" sz="4800" b="1">
                <a:latin typeface="Arial" panose="020B0604020202020204" pitchFamily="34" charset="0"/>
                <a:cs typeface="Arial" panose="020B0604020202020204" pitchFamily="34" charset="0"/>
              </a:rPr>
              <a:t>2015</a:t>
            </a:r>
          </a:p>
        </p:txBody>
      </p:sp>
      <p:pic>
        <p:nvPicPr>
          <p:cNvPr id="49" name="2016" descr="Une carte du Canda démontrant les projets financés par MNC en 2016.">
            <a:extLst>
              <a:ext uri="{FF2B5EF4-FFF2-40B4-BE49-F238E27FC236}">
                <a16:creationId xmlns:a16="http://schemas.microsoft.com/office/drawing/2014/main" id="{25159E01-F416-F21D-D49C-54EF52EF9B2A}"/>
              </a:ext>
            </a:extLst>
          </p:cNvPr>
          <p:cNvPicPr>
            <a:picLocks noChangeAspect="1"/>
          </p:cNvPicPr>
          <p:nvPr/>
        </p:nvPicPr>
        <p:blipFill rotWithShape="1">
          <a:blip r:embed="rId5">
            <a:extLst>
              <a:ext uri="{28A0092B-C50C-407E-A947-70E740481C1C}">
                <a14:useLocalDpi xmlns:a14="http://schemas.microsoft.com/office/drawing/2010/main" val="0"/>
              </a:ext>
            </a:extLst>
          </a:blip>
          <a:srcRect l="24811" t="23162" r="11621" b="19627"/>
          <a:stretch/>
        </p:blipFill>
        <p:spPr>
          <a:xfrm>
            <a:off x="0" y="0"/>
            <a:ext cx="12192000" cy="6858000"/>
          </a:xfrm>
          <a:prstGeom prst="rect">
            <a:avLst/>
          </a:prstGeom>
        </p:spPr>
      </p:pic>
      <p:sp>
        <p:nvSpPr>
          <p:cNvPr id="5" name="TextBox 2016">
            <a:extLst>
              <a:ext uri="{FF2B5EF4-FFF2-40B4-BE49-F238E27FC236}">
                <a16:creationId xmlns:a16="http://schemas.microsoft.com/office/drawing/2014/main" id="{F36B5C2E-B8A4-DD3D-AD45-FAA95C657A25}"/>
              </a:ext>
            </a:extLst>
          </p:cNvPr>
          <p:cNvSpPr txBox="1"/>
          <p:nvPr/>
        </p:nvSpPr>
        <p:spPr>
          <a:xfrm>
            <a:off x="487222" y="5825147"/>
            <a:ext cx="3637070" cy="830997"/>
          </a:xfrm>
          <a:prstGeom prst="rect">
            <a:avLst/>
          </a:prstGeom>
          <a:noFill/>
        </p:spPr>
        <p:txBody>
          <a:bodyPr wrap="square" rtlCol="0">
            <a:spAutoFit/>
          </a:bodyPr>
          <a:lstStyle/>
          <a:p>
            <a:r>
              <a:rPr lang="fr-CA" sz="4800" b="1">
                <a:latin typeface="Arial" panose="020B0604020202020204" pitchFamily="34" charset="0"/>
                <a:cs typeface="Arial" panose="020B0604020202020204" pitchFamily="34" charset="0"/>
              </a:rPr>
              <a:t>2016</a:t>
            </a:r>
          </a:p>
        </p:txBody>
      </p:sp>
      <p:pic>
        <p:nvPicPr>
          <p:cNvPr id="51" name="2017" descr="Une carte du Canda démontrant les projets financés par MNC en 2017.">
            <a:extLst>
              <a:ext uri="{FF2B5EF4-FFF2-40B4-BE49-F238E27FC236}">
                <a16:creationId xmlns:a16="http://schemas.microsoft.com/office/drawing/2014/main" id="{92BE037A-3C94-DF2D-A839-F265B08DFAA5}"/>
              </a:ext>
            </a:extLst>
          </p:cNvPr>
          <p:cNvPicPr>
            <a:picLocks noChangeAspect="1"/>
          </p:cNvPicPr>
          <p:nvPr/>
        </p:nvPicPr>
        <p:blipFill rotWithShape="1">
          <a:blip r:embed="rId6">
            <a:extLst>
              <a:ext uri="{28A0092B-C50C-407E-A947-70E740481C1C}">
                <a14:useLocalDpi xmlns:a14="http://schemas.microsoft.com/office/drawing/2010/main" val="0"/>
              </a:ext>
            </a:extLst>
          </a:blip>
          <a:srcRect l="24811" t="23162" r="11621" b="19627"/>
          <a:stretch/>
        </p:blipFill>
        <p:spPr>
          <a:xfrm>
            <a:off x="0" y="0"/>
            <a:ext cx="12192000" cy="6858000"/>
          </a:xfrm>
          <a:prstGeom prst="rect">
            <a:avLst/>
          </a:prstGeom>
        </p:spPr>
      </p:pic>
      <p:sp>
        <p:nvSpPr>
          <p:cNvPr id="6" name="TextBox 2017">
            <a:extLst>
              <a:ext uri="{FF2B5EF4-FFF2-40B4-BE49-F238E27FC236}">
                <a16:creationId xmlns:a16="http://schemas.microsoft.com/office/drawing/2014/main" id="{50BD465E-5264-8B86-FDDA-FD56A6295263}"/>
              </a:ext>
            </a:extLst>
          </p:cNvPr>
          <p:cNvSpPr txBox="1"/>
          <p:nvPr/>
        </p:nvSpPr>
        <p:spPr>
          <a:xfrm>
            <a:off x="487222" y="5825147"/>
            <a:ext cx="3637070" cy="830997"/>
          </a:xfrm>
          <a:prstGeom prst="rect">
            <a:avLst/>
          </a:prstGeom>
          <a:noFill/>
        </p:spPr>
        <p:txBody>
          <a:bodyPr wrap="square" rtlCol="0">
            <a:spAutoFit/>
          </a:bodyPr>
          <a:lstStyle/>
          <a:p>
            <a:r>
              <a:rPr lang="fr-CA" sz="4800" b="1">
                <a:latin typeface="Arial" panose="020B0604020202020204" pitchFamily="34" charset="0"/>
                <a:cs typeface="Arial" panose="020B0604020202020204" pitchFamily="34" charset="0"/>
              </a:rPr>
              <a:t>2017</a:t>
            </a:r>
          </a:p>
        </p:txBody>
      </p:sp>
      <p:pic>
        <p:nvPicPr>
          <p:cNvPr id="53" name="2018" descr="Une carte du Canda démontrant les projets financés par MNC en 2018.">
            <a:extLst>
              <a:ext uri="{FF2B5EF4-FFF2-40B4-BE49-F238E27FC236}">
                <a16:creationId xmlns:a16="http://schemas.microsoft.com/office/drawing/2014/main" id="{E2F5351D-55CA-201E-0AA3-CBBB22695E57}"/>
              </a:ext>
            </a:extLst>
          </p:cNvPr>
          <p:cNvPicPr>
            <a:picLocks noChangeAspect="1"/>
          </p:cNvPicPr>
          <p:nvPr/>
        </p:nvPicPr>
        <p:blipFill rotWithShape="1">
          <a:blip r:embed="rId7">
            <a:extLst>
              <a:ext uri="{28A0092B-C50C-407E-A947-70E740481C1C}">
                <a14:useLocalDpi xmlns:a14="http://schemas.microsoft.com/office/drawing/2010/main" val="0"/>
              </a:ext>
            </a:extLst>
          </a:blip>
          <a:srcRect l="24811" t="23162" r="11621" b="19627"/>
          <a:stretch/>
        </p:blipFill>
        <p:spPr>
          <a:xfrm>
            <a:off x="0" y="0"/>
            <a:ext cx="12192000" cy="6858000"/>
          </a:xfrm>
          <a:prstGeom prst="rect">
            <a:avLst/>
          </a:prstGeom>
        </p:spPr>
      </p:pic>
      <p:sp>
        <p:nvSpPr>
          <p:cNvPr id="7" name="TextBox 2018">
            <a:extLst>
              <a:ext uri="{FF2B5EF4-FFF2-40B4-BE49-F238E27FC236}">
                <a16:creationId xmlns:a16="http://schemas.microsoft.com/office/drawing/2014/main" id="{75D3448B-B1D2-ACAF-0820-E921DABF32EF}"/>
              </a:ext>
            </a:extLst>
          </p:cNvPr>
          <p:cNvSpPr txBox="1"/>
          <p:nvPr/>
        </p:nvSpPr>
        <p:spPr>
          <a:xfrm>
            <a:off x="487222" y="5825147"/>
            <a:ext cx="3637070" cy="830997"/>
          </a:xfrm>
          <a:prstGeom prst="rect">
            <a:avLst/>
          </a:prstGeom>
          <a:noFill/>
        </p:spPr>
        <p:txBody>
          <a:bodyPr wrap="square" rtlCol="0">
            <a:spAutoFit/>
          </a:bodyPr>
          <a:lstStyle/>
          <a:p>
            <a:r>
              <a:rPr lang="fr-CA" sz="4800" b="1">
                <a:latin typeface="Arial" panose="020B0604020202020204" pitchFamily="34" charset="0"/>
                <a:cs typeface="Arial" panose="020B0604020202020204" pitchFamily="34" charset="0"/>
              </a:rPr>
              <a:t>2018</a:t>
            </a:r>
          </a:p>
        </p:txBody>
      </p:sp>
      <p:pic>
        <p:nvPicPr>
          <p:cNvPr id="55" name="2019" descr="Une carte du Canda démontrant les projets financés par MNC en 2019.">
            <a:extLst>
              <a:ext uri="{FF2B5EF4-FFF2-40B4-BE49-F238E27FC236}">
                <a16:creationId xmlns:a16="http://schemas.microsoft.com/office/drawing/2014/main" id="{ECABA603-206D-AF3F-17E9-D83D3A3211CD}"/>
              </a:ext>
            </a:extLst>
          </p:cNvPr>
          <p:cNvPicPr>
            <a:picLocks noChangeAspect="1"/>
          </p:cNvPicPr>
          <p:nvPr/>
        </p:nvPicPr>
        <p:blipFill rotWithShape="1">
          <a:blip r:embed="rId8">
            <a:extLst>
              <a:ext uri="{28A0092B-C50C-407E-A947-70E740481C1C}">
                <a14:useLocalDpi xmlns:a14="http://schemas.microsoft.com/office/drawing/2010/main" val="0"/>
              </a:ext>
            </a:extLst>
          </a:blip>
          <a:srcRect l="24811" t="23162" r="11621" b="19627"/>
          <a:stretch/>
        </p:blipFill>
        <p:spPr>
          <a:xfrm>
            <a:off x="0" y="0"/>
            <a:ext cx="12192000" cy="6858000"/>
          </a:xfrm>
          <a:prstGeom prst="rect">
            <a:avLst/>
          </a:prstGeom>
        </p:spPr>
      </p:pic>
      <p:sp>
        <p:nvSpPr>
          <p:cNvPr id="9" name="TextBox 2019">
            <a:extLst>
              <a:ext uri="{FF2B5EF4-FFF2-40B4-BE49-F238E27FC236}">
                <a16:creationId xmlns:a16="http://schemas.microsoft.com/office/drawing/2014/main" id="{4815FFAE-F486-0772-8F1D-7D1849B433DE}"/>
              </a:ext>
            </a:extLst>
          </p:cNvPr>
          <p:cNvSpPr txBox="1"/>
          <p:nvPr/>
        </p:nvSpPr>
        <p:spPr>
          <a:xfrm>
            <a:off x="487222" y="5825147"/>
            <a:ext cx="3637070" cy="830997"/>
          </a:xfrm>
          <a:prstGeom prst="rect">
            <a:avLst/>
          </a:prstGeom>
          <a:noFill/>
        </p:spPr>
        <p:txBody>
          <a:bodyPr wrap="square" rtlCol="0">
            <a:spAutoFit/>
          </a:bodyPr>
          <a:lstStyle/>
          <a:p>
            <a:r>
              <a:rPr lang="fr-CA" sz="4800" b="1">
                <a:latin typeface="Arial" panose="020B0604020202020204" pitchFamily="34" charset="0"/>
                <a:cs typeface="Arial" panose="020B0604020202020204" pitchFamily="34" charset="0"/>
              </a:rPr>
              <a:t>2019</a:t>
            </a:r>
          </a:p>
        </p:txBody>
      </p:sp>
      <p:pic>
        <p:nvPicPr>
          <p:cNvPr id="57" name="2020" descr="Une carte du Canda démontrant les projets financés par MNC en 2020.">
            <a:extLst>
              <a:ext uri="{FF2B5EF4-FFF2-40B4-BE49-F238E27FC236}">
                <a16:creationId xmlns:a16="http://schemas.microsoft.com/office/drawing/2014/main" id="{AAD7F07D-5688-0FC8-B5C9-9B0099049E34}"/>
              </a:ext>
            </a:extLst>
          </p:cNvPr>
          <p:cNvPicPr>
            <a:picLocks noChangeAspect="1"/>
          </p:cNvPicPr>
          <p:nvPr/>
        </p:nvPicPr>
        <p:blipFill rotWithShape="1">
          <a:blip r:embed="rId9">
            <a:extLst>
              <a:ext uri="{28A0092B-C50C-407E-A947-70E740481C1C}">
                <a14:useLocalDpi xmlns:a14="http://schemas.microsoft.com/office/drawing/2010/main" val="0"/>
              </a:ext>
            </a:extLst>
          </a:blip>
          <a:srcRect l="24811" t="23162" r="11621" b="19627"/>
          <a:stretch/>
        </p:blipFill>
        <p:spPr>
          <a:xfrm>
            <a:off x="0" y="0"/>
            <a:ext cx="12192000" cy="6858000"/>
          </a:xfrm>
          <a:prstGeom prst="rect">
            <a:avLst/>
          </a:prstGeom>
        </p:spPr>
      </p:pic>
      <p:sp>
        <p:nvSpPr>
          <p:cNvPr id="11" name="TextBox 2020">
            <a:extLst>
              <a:ext uri="{FF2B5EF4-FFF2-40B4-BE49-F238E27FC236}">
                <a16:creationId xmlns:a16="http://schemas.microsoft.com/office/drawing/2014/main" id="{99696111-FCF8-45CF-5DEE-6F7271AAFC52}"/>
              </a:ext>
            </a:extLst>
          </p:cNvPr>
          <p:cNvSpPr txBox="1"/>
          <p:nvPr/>
        </p:nvSpPr>
        <p:spPr>
          <a:xfrm>
            <a:off x="487222" y="5825147"/>
            <a:ext cx="3637070" cy="830997"/>
          </a:xfrm>
          <a:prstGeom prst="rect">
            <a:avLst/>
          </a:prstGeom>
          <a:noFill/>
        </p:spPr>
        <p:txBody>
          <a:bodyPr wrap="square" rtlCol="0">
            <a:spAutoFit/>
          </a:bodyPr>
          <a:lstStyle/>
          <a:p>
            <a:r>
              <a:rPr lang="fr-CA" sz="4800" b="1">
                <a:latin typeface="Arial" panose="020B0604020202020204" pitchFamily="34" charset="0"/>
                <a:cs typeface="Arial" panose="020B0604020202020204" pitchFamily="34" charset="0"/>
              </a:rPr>
              <a:t>2020</a:t>
            </a:r>
          </a:p>
        </p:txBody>
      </p:sp>
      <p:pic>
        <p:nvPicPr>
          <p:cNvPr id="59" name="2021" descr="Une carte du Canda démontrant les projets financés par MNC en 2021.">
            <a:extLst>
              <a:ext uri="{FF2B5EF4-FFF2-40B4-BE49-F238E27FC236}">
                <a16:creationId xmlns:a16="http://schemas.microsoft.com/office/drawing/2014/main" id="{C2FC21A3-516C-AAFD-53C9-A9A4FB6AED62}"/>
              </a:ext>
            </a:extLst>
          </p:cNvPr>
          <p:cNvPicPr>
            <a:picLocks noChangeAspect="1"/>
          </p:cNvPicPr>
          <p:nvPr/>
        </p:nvPicPr>
        <p:blipFill rotWithShape="1">
          <a:blip r:embed="rId10">
            <a:extLst>
              <a:ext uri="{28A0092B-C50C-407E-A947-70E740481C1C}">
                <a14:useLocalDpi xmlns:a14="http://schemas.microsoft.com/office/drawing/2010/main" val="0"/>
              </a:ext>
            </a:extLst>
          </a:blip>
          <a:srcRect l="24811" t="23162" r="11621" b="19627"/>
          <a:stretch/>
        </p:blipFill>
        <p:spPr>
          <a:xfrm>
            <a:off x="0" y="0"/>
            <a:ext cx="12192000" cy="6858000"/>
          </a:xfrm>
          <a:prstGeom prst="rect">
            <a:avLst/>
          </a:prstGeom>
        </p:spPr>
      </p:pic>
      <p:sp>
        <p:nvSpPr>
          <p:cNvPr id="13" name="TextBox 2021">
            <a:extLst>
              <a:ext uri="{FF2B5EF4-FFF2-40B4-BE49-F238E27FC236}">
                <a16:creationId xmlns:a16="http://schemas.microsoft.com/office/drawing/2014/main" id="{895AC7C7-4CBE-70AB-8897-B0E4C815F388}"/>
              </a:ext>
            </a:extLst>
          </p:cNvPr>
          <p:cNvSpPr txBox="1"/>
          <p:nvPr/>
        </p:nvSpPr>
        <p:spPr>
          <a:xfrm>
            <a:off x="487222" y="5825147"/>
            <a:ext cx="3637070" cy="830997"/>
          </a:xfrm>
          <a:prstGeom prst="rect">
            <a:avLst/>
          </a:prstGeom>
          <a:noFill/>
        </p:spPr>
        <p:txBody>
          <a:bodyPr wrap="square" rtlCol="0">
            <a:spAutoFit/>
          </a:bodyPr>
          <a:lstStyle/>
          <a:p>
            <a:r>
              <a:rPr lang="fr-CA" sz="4800" b="1">
                <a:latin typeface="Arial" panose="020B0604020202020204" pitchFamily="34" charset="0"/>
                <a:cs typeface="Arial" panose="020B0604020202020204" pitchFamily="34" charset="0"/>
              </a:rPr>
              <a:t>2021</a:t>
            </a:r>
          </a:p>
        </p:txBody>
      </p:sp>
      <p:pic>
        <p:nvPicPr>
          <p:cNvPr id="61" name="2022" descr="Une carte du Canda démontrant les projets financés par MNC en 2022.">
            <a:extLst>
              <a:ext uri="{FF2B5EF4-FFF2-40B4-BE49-F238E27FC236}">
                <a16:creationId xmlns:a16="http://schemas.microsoft.com/office/drawing/2014/main" id="{1B32A2CF-731A-36E8-E43A-A2CAC793A629}"/>
              </a:ext>
            </a:extLst>
          </p:cNvPr>
          <p:cNvPicPr>
            <a:picLocks noChangeAspect="1"/>
          </p:cNvPicPr>
          <p:nvPr/>
        </p:nvPicPr>
        <p:blipFill rotWithShape="1">
          <a:blip r:embed="rId11">
            <a:extLst>
              <a:ext uri="{28A0092B-C50C-407E-A947-70E740481C1C}">
                <a14:useLocalDpi xmlns:a14="http://schemas.microsoft.com/office/drawing/2010/main" val="0"/>
              </a:ext>
            </a:extLst>
          </a:blip>
          <a:srcRect l="24811" t="23162" r="11621" b="19627"/>
          <a:stretch/>
        </p:blipFill>
        <p:spPr>
          <a:xfrm>
            <a:off x="0" y="0"/>
            <a:ext cx="12192000" cy="6858000"/>
          </a:xfrm>
          <a:prstGeom prst="rect">
            <a:avLst/>
          </a:prstGeom>
        </p:spPr>
      </p:pic>
      <p:sp>
        <p:nvSpPr>
          <p:cNvPr id="15" name="TextBox 2022">
            <a:extLst>
              <a:ext uri="{FF2B5EF4-FFF2-40B4-BE49-F238E27FC236}">
                <a16:creationId xmlns:a16="http://schemas.microsoft.com/office/drawing/2014/main" id="{0816CA42-1DCB-5285-DDEF-616EEAF3E083}"/>
              </a:ext>
            </a:extLst>
          </p:cNvPr>
          <p:cNvSpPr txBox="1"/>
          <p:nvPr/>
        </p:nvSpPr>
        <p:spPr>
          <a:xfrm>
            <a:off x="487222" y="5825147"/>
            <a:ext cx="5325035" cy="830997"/>
          </a:xfrm>
          <a:prstGeom prst="rect">
            <a:avLst/>
          </a:prstGeom>
          <a:noFill/>
        </p:spPr>
        <p:txBody>
          <a:bodyPr wrap="square" rtlCol="0">
            <a:spAutoFit/>
          </a:bodyPr>
          <a:lstStyle/>
          <a:p>
            <a:r>
              <a:rPr lang="fr-CA" sz="4800" b="1">
                <a:latin typeface="Arial" panose="020B0604020202020204" pitchFamily="34" charset="0"/>
                <a:cs typeface="Arial" panose="020B0604020202020204" pitchFamily="34" charset="0"/>
              </a:rPr>
              <a:t>2022</a:t>
            </a:r>
          </a:p>
        </p:txBody>
      </p:sp>
      <p:pic>
        <p:nvPicPr>
          <p:cNvPr id="63" name="2014 à 2022" descr="Une carte du Canda démontrant les 240 projets financés par MNC de 2014 à 2022.">
            <a:extLst>
              <a:ext uri="{FF2B5EF4-FFF2-40B4-BE49-F238E27FC236}">
                <a16:creationId xmlns:a16="http://schemas.microsoft.com/office/drawing/2014/main" id="{2FD5064D-8413-27FD-2E0E-65593E19CC17}"/>
              </a:ext>
            </a:extLst>
          </p:cNvPr>
          <p:cNvPicPr>
            <a:picLocks noChangeAspect="1"/>
          </p:cNvPicPr>
          <p:nvPr/>
        </p:nvPicPr>
        <p:blipFill rotWithShape="1">
          <a:blip r:embed="rId12">
            <a:extLst>
              <a:ext uri="{28A0092B-C50C-407E-A947-70E740481C1C}">
                <a14:useLocalDpi xmlns:a14="http://schemas.microsoft.com/office/drawing/2010/main" val="0"/>
              </a:ext>
            </a:extLst>
          </a:blip>
          <a:srcRect l="24811" t="23162" r="11621" b="19627"/>
          <a:stretch/>
        </p:blipFill>
        <p:spPr>
          <a:xfrm>
            <a:off x="0" y="0"/>
            <a:ext cx="12192000" cy="6858000"/>
          </a:xfrm>
          <a:prstGeom prst="rect">
            <a:avLst/>
          </a:prstGeom>
        </p:spPr>
      </p:pic>
      <p:sp>
        <p:nvSpPr>
          <p:cNvPr id="17" name="TextBox 2014 à 2022">
            <a:extLst>
              <a:ext uri="{FF2B5EF4-FFF2-40B4-BE49-F238E27FC236}">
                <a16:creationId xmlns:a16="http://schemas.microsoft.com/office/drawing/2014/main" id="{603EE5A3-677F-EC0E-959D-25CB06D9C82D}"/>
              </a:ext>
            </a:extLst>
          </p:cNvPr>
          <p:cNvSpPr txBox="1">
            <a:spLocks/>
          </p:cNvSpPr>
          <p:nvPr/>
        </p:nvSpPr>
        <p:spPr>
          <a:xfrm>
            <a:off x="487222" y="5825147"/>
            <a:ext cx="3637070" cy="830997"/>
          </a:xfrm>
          <a:prstGeom prst="rect">
            <a:avLst/>
          </a:prstGeom>
          <a:noFill/>
        </p:spPr>
        <p:txBody>
          <a:bodyPr wrap="square" rtlCol="0">
            <a:spAutoFit/>
          </a:bodyPr>
          <a:lstStyle/>
          <a:p>
            <a:r>
              <a:rPr lang="fr-CA" sz="4800" b="1">
                <a:latin typeface="Arial" panose="020B0604020202020204" pitchFamily="34" charset="0"/>
                <a:cs typeface="Arial" panose="020B0604020202020204" pitchFamily="34" charset="0"/>
              </a:rPr>
              <a:t>2014 à 2022</a:t>
            </a:r>
          </a:p>
        </p:txBody>
      </p:sp>
    </p:spTree>
    <p:extLst>
      <p:ext uri="{BB962C8B-B14F-4D97-AF65-F5344CB8AC3E}">
        <p14:creationId xmlns:p14="http://schemas.microsoft.com/office/powerpoint/2010/main" val="233700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3000"/>
                                  </p:stCondLst>
                                  <p:childTnLst>
                                    <p:set>
                                      <p:cBhvr>
                                        <p:cTn id="6" dur="1" fill="hold">
                                          <p:stCondLst>
                                            <p:cond delay="0"/>
                                          </p:stCondLst>
                                        </p:cTn>
                                        <p:tgtEl>
                                          <p:spTgt spid="63"/>
                                        </p:tgtEl>
                                        <p:attrNameLst>
                                          <p:attrName>style.visibility</p:attrName>
                                        </p:attrNameLst>
                                      </p:cBhvr>
                                      <p:to>
                                        <p:strVal val="hidden"/>
                                      </p:to>
                                    </p:set>
                                  </p:childTnLst>
                                </p:cTn>
                              </p:par>
                              <p:par>
                                <p:cTn id="7" presetID="1" presetClass="exit" presetSubtype="0" fill="hold" grpId="0" nodeType="withEffect">
                                  <p:stCondLst>
                                    <p:cond delay="3000"/>
                                  </p:stCondLst>
                                  <p:childTnLst>
                                    <p:set>
                                      <p:cBhvr>
                                        <p:cTn id="8" dur="1" fill="hold">
                                          <p:stCondLst>
                                            <p:cond delay="0"/>
                                          </p:stCondLst>
                                        </p:cTn>
                                        <p:tgtEl>
                                          <p:spTgt spid="17"/>
                                        </p:tgtEl>
                                        <p:attrNameLst>
                                          <p:attrName>style.visibility</p:attrName>
                                        </p:attrNameLst>
                                      </p:cBhvr>
                                      <p:to>
                                        <p:strVal val="hidden"/>
                                      </p:to>
                                    </p:set>
                                  </p:childTnLst>
                                </p:cTn>
                              </p:par>
                              <p:par>
                                <p:cTn id="9" presetID="1" presetClass="entr" presetSubtype="0" fill="hold" grpId="0" nodeType="withEffect">
                                  <p:stCondLst>
                                    <p:cond delay="900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900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1200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1200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1500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1500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1800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1800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grpId="0" nodeType="withEffect">
                                  <p:stCondLst>
                                    <p:cond delay="2100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2100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grpId="0" nodeType="withEffect">
                                  <p:stCondLst>
                                    <p:cond delay="2400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24000"/>
                                  </p:stCondLst>
                                  <p:childTnLst>
                                    <p:set>
                                      <p:cBhvr>
                                        <p:cTn id="32" dur="1" fill="hold">
                                          <p:stCondLst>
                                            <p:cond delay="0"/>
                                          </p:stCondLst>
                                        </p:cTn>
                                        <p:tgtEl>
                                          <p:spTgt spid="57"/>
                                        </p:tgtEl>
                                        <p:attrNameLst>
                                          <p:attrName>style.visibility</p:attrName>
                                        </p:attrNameLst>
                                      </p:cBhvr>
                                      <p:to>
                                        <p:strVal val="visible"/>
                                      </p:to>
                                    </p:set>
                                  </p:childTnLst>
                                </p:cTn>
                              </p:par>
                              <p:par>
                                <p:cTn id="33" presetID="1" presetClass="entr" presetSubtype="0" fill="hold" grpId="0" nodeType="withEffect">
                                  <p:stCondLst>
                                    <p:cond delay="2700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27000"/>
                                  </p:stCondLst>
                                  <p:childTnLst>
                                    <p:set>
                                      <p:cBhvr>
                                        <p:cTn id="36" dur="1" fill="hold">
                                          <p:stCondLst>
                                            <p:cond delay="0"/>
                                          </p:stCondLst>
                                        </p:cTn>
                                        <p:tgtEl>
                                          <p:spTgt spid="59"/>
                                        </p:tgtEl>
                                        <p:attrNameLst>
                                          <p:attrName>style.visibility</p:attrName>
                                        </p:attrNameLst>
                                      </p:cBhvr>
                                      <p:to>
                                        <p:strVal val="visible"/>
                                      </p:to>
                                    </p:set>
                                  </p:childTnLst>
                                </p:cTn>
                              </p:par>
                              <p:par>
                                <p:cTn id="37" presetID="1" presetClass="entr" presetSubtype="0" fill="hold" grpId="0" nodeType="withEffect">
                                  <p:stCondLst>
                                    <p:cond delay="3000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30000"/>
                                  </p:stCondLst>
                                  <p:childTnLst>
                                    <p:set>
                                      <p:cBhvr>
                                        <p:cTn id="40" dur="1" fill="hold">
                                          <p:stCondLst>
                                            <p:cond delay="0"/>
                                          </p:stCondLst>
                                        </p:cTn>
                                        <p:tgtEl>
                                          <p:spTgt spid="61"/>
                                        </p:tgtEl>
                                        <p:attrNameLst>
                                          <p:attrName>style.visibility</p:attrName>
                                        </p:attrNameLst>
                                      </p:cBhvr>
                                      <p:to>
                                        <p:strVal val="visible"/>
                                      </p:to>
                                    </p:set>
                                  </p:childTnLst>
                                </p:cTn>
                              </p:par>
                              <p:par>
                                <p:cTn id="41" presetID="1" presetClass="entr" presetSubtype="0" fill="hold" nodeType="withEffect">
                                  <p:stCondLst>
                                    <p:cond delay="3300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grpId="1" nodeType="withEffect">
                                  <p:stCondLst>
                                    <p:cond delay="3300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1" grpId="0"/>
      <p:bldP spid="13" grpId="0"/>
      <p:bldP spid="15" grpId="0"/>
      <p:bldP spid="17" grpId="0"/>
      <p:bldP spid="17"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700423" y="732517"/>
            <a:ext cx="5395577" cy="1715407"/>
          </a:xfrm>
        </p:spPr>
        <p:txBody>
          <a:bodyPr lIns="0" tIns="0" rIns="0" bIns="252000" anchor="t"/>
          <a:lstStyle/>
          <a:p>
            <a:pPr>
              <a:lnSpc>
                <a:spcPct val="100000"/>
              </a:lnSpc>
            </a:pPr>
            <a:r>
              <a:rPr lang="fr-FR" sz="4000" b="1"/>
              <a:t>Aide à la préparation d’une demande</a:t>
            </a:r>
          </a:p>
        </p:txBody>
      </p:sp>
      <p:sp>
        <p:nvSpPr>
          <p:cNvPr id="6" name="Rectangle: Rounded Corners 5">
            <a:extLst>
              <a:ext uri="{FF2B5EF4-FFF2-40B4-BE49-F238E27FC236}">
                <a16:creationId xmlns:a16="http://schemas.microsoft.com/office/drawing/2014/main" id="{AE50942E-28D1-1B30-117F-0606CD2713A6}"/>
              </a:ext>
            </a:extLst>
          </p:cNvPr>
          <p:cNvSpPr/>
          <p:nvPr/>
        </p:nvSpPr>
        <p:spPr>
          <a:xfrm>
            <a:off x="370701" y="2619632"/>
            <a:ext cx="5931243" cy="3830344"/>
          </a:xfrm>
          <a:prstGeom prst="roundRect">
            <a:avLst/>
          </a:prstGeom>
          <a:solidFill>
            <a:srgbClr val="0A8297"/>
          </a:solidFill>
          <a:ln>
            <a:noFill/>
          </a:ln>
        </p:spPr>
        <p:style>
          <a:lnRef idx="0">
            <a:scrgbClr r="0" g="0" b="0"/>
          </a:lnRef>
          <a:fillRef idx="0">
            <a:scrgbClr r="0" g="0" b="0"/>
          </a:fillRef>
          <a:effectRef idx="0">
            <a:scrgbClr r="0" g="0" b="0"/>
          </a:effectRef>
          <a:fontRef idx="minor">
            <a:schemeClr val="lt1"/>
          </a:fontRef>
        </p:style>
        <p:txBody>
          <a:bodyPr rtlCol="0" anchor="ctr"/>
          <a:lstStyle/>
          <a:p>
            <a:pPr marL="0" indent="0">
              <a:buNone/>
            </a:pPr>
            <a:r>
              <a:rPr lang="fr-FR" sz="3600" b="1">
                <a:ea typeface="+mn-lt"/>
                <a:cs typeface="+mn-lt"/>
              </a:rPr>
              <a:t>Séances de mentorat </a:t>
            </a:r>
          </a:p>
          <a:p>
            <a:pPr marL="0" lvl="1">
              <a:spcBef>
                <a:spcPts val="600"/>
              </a:spcBef>
              <a:spcAft>
                <a:spcPts val="600"/>
              </a:spcAft>
            </a:pPr>
            <a:r>
              <a:rPr lang="fr-FR" sz="3600">
                <a:cs typeface="Calibri" panose="020F0502020204030204"/>
              </a:rPr>
              <a:t>Tête-à-tête, 30 minutes</a:t>
            </a:r>
          </a:p>
          <a:p>
            <a:pPr marL="354013" lvl="1" indent="-354013">
              <a:spcBef>
                <a:spcPts val="600"/>
              </a:spcBef>
              <a:spcAft>
                <a:spcPts val="600"/>
              </a:spcAft>
              <a:buFont typeface="Arial" panose="020B0604020202020204" pitchFamily="34" charset="0"/>
              <a:buChar char="•"/>
            </a:pPr>
            <a:r>
              <a:rPr lang="fr-FR" sz="2800" b="1">
                <a:cs typeface="Calibri" panose="020F0502020204030204"/>
              </a:rPr>
              <a:t>Groupes prioritaires et nouveaux demandeurs </a:t>
            </a:r>
            <a:endParaRPr lang="fr-FR" sz="2800">
              <a:cs typeface="Calibri" panose="020F0502020204030204"/>
            </a:endParaRPr>
          </a:p>
          <a:p>
            <a:pPr marL="354013" lvl="1" indent="-354013">
              <a:spcBef>
                <a:spcPts val="600"/>
              </a:spcBef>
              <a:spcAft>
                <a:spcPts val="600"/>
              </a:spcAft>
              <a:buFont typeface="Arial" panose="020B0604020202020204" pitchFamily="34" charset="0"/>
              <a:buChar char="•"/>
            </a:pPr>
            <a:r>
              <a:rPr lang="fr-FR" sz="2800" b="1">
                <a:cs typeface="Calibri" panose="020F0502020204030204"/>
              </a:rPr>
              <a:t>Échéance pour </a:t>
            </a:r>
            <a:r>
              <a:rPr lang="fr-FR" sz="2800" b="1">
                <a:solidFill>
                  <a:schemeClr val="bg1"/>
                </a:solidFill>
                <a:cs typeface="Calibri" panose="020F0502020204030204"/>
                <a:hlinkClick r:id="rId3">
                  <a:extLst>
                    <a:ext uri="{A12FA001-AC4F-418D-AE19-62706E023703}">
                      <ahyp:hlinkClr xmlns:ahyp="http://schemas.microsoft.com/office/drawing/2018/hyperlinkcolor" val="tx"/>
                    </a:ext>
                  </a:extLst>
                </a:hlinkClick>
              </a:rPr>
              <a:t>soumettre une demande</a:t>
            </a:r>
            <a:r>
              <a:rPr lang="fr-FR" sz="2800" b="1">
                <a:solidFill>
                  <a:schemeClr val="bg1"/>
                </a:solidFill>
                <a:cs typeface="Calibri" panose="020F0502020204030204"/>
              </a:rPr>
              <a:t> de mentorat</a:t>
            </a:r>
            <a:r>
              <a:rPr lang="fr-FR" sz="2800" b="1">
                <a:cs typeface="Calibri" panose="020F0502020204030204"/>
              </a:rPr>
              <a:t>:</a:t>
            </a:r>
            <a:br>
              <a:rPr lang="fr-FR" sz="2800">
                <a:cs typeface="Calibri" panose="020F0502020204030204"/>
              </a:rPr>
            </a:br>
            <a:r>
              <a:rPr lang="fr-FR" sz="2800">
                <a:cs typeface="Calibri" panose="020F0502020204030204"/>
              </a:rPr>
              <a:t>29 septembre 2023, 17h HAE</a:t>
            </a:r>
          </a:p>
        </p:txBody>
      </p:sp>
      <p:sp>
        <p:nvSpPr>
          <p:cNvPr id="8" name="Rectangle: Rounded Corners 7">
            <a:extLst>
              <a:ext uri="{FF2B5EF4-FFF2-40B4-BE49-F238E27FC236}">
                <a16:creationId xmlns:a16="http://schemas.microsoft.com/office/drawing/2014/main" id="{AE55617B-6BED-5669-983C-5D5C16299363}"/>
              </a:ext>
            </a:extLst>
          </p:cNvPr>
          <p:cNvSpPr/>
          <p:nvPr/>
        </p:nvSpPr>
        <p:spPr>
          <a:xfrm>
            <a:off x="6598510" y="732518"/>
            <a:ext cx="5235146" cy="5717458"/>
          </a:xfrm>
          <a:prstGeom prst="roundRect">
            <a:avLst/>
          </a:prstGeom>
          <a:solidFill>
            <a:srgbClr val="E51174"/>
          </a:solidFill>
          <a:ln>
            <a:noFill/>
          </a:ln>
        </p:spPr>
        <p:style>
          <a:lnRef idx="0">
            <a:scrgbClr r="0" g="0" b="0"/>
          </a:lnRef>
          <a:fillRef idx="0">
            <a:scrgbClr r="0" g="0" b="0"/>
          </a:fillRef>
          <a:effectRef idx="0">
            <a:scrgbClr r="0" g="0" b="0"/>
          </a:effectRef>
          <a:fontRef idx="minor">
            <a:schemeClr val="lt1"/>
          </a:fontRef>
        </p:style>
        <p:txBody>
          <a:bodyPr rtlCol="0" anchor="ctr"/>
          <a:lstStyle/>
          <a:p>
            <a:pPr marL="0" indent="0">
              <a:buNone/>
            </a:pPr>
            <a:r>
              <a:rPr lang="fr-FR" sz="3600" b="1">
                <a:ea typeface="+mn-lt"/>
                <a:cs typeface="+mn-lt"/>
              </a:rPr>
              <a:t>Heures de bureau</a:t>
            </a:r>
            <a:endParaRPr lang="fr-FR" sz="3600">
              <a:ea typeface="+mn-lt"/>
              <a:cs typeface="+mn-lt"/>
            </a:endParaRPr>
          </a:p>
          <a:p>
            <a:pPr marL="0" lvl="1">
              <a:spcBef>
                <a:spcPts val="600"/>
              </a:spcBef>
              <a:spcAft>
                <a:spcPts val="600"/>
              </a:spcAft>
            </a:pPr>
            <a:r>
              <a:rPr lang="fr-FR" sz="3600">
                <a:ea typeface="Arial" panose="020B0604020202020204" pitchFamily="34" charset="0"/>
                <a:cs typeface="Calibri"/>
              </a:rPr>
              <a:t>Période de questions ouverte à tous et toutes, une heure</a:t>
            </a:r>
          </a:p>
          <a:p>
            <a:pPr marL="363538" lvl="1" indent="-354013">
              <a:spcBef>
                <a:spcPts val="600"/>
              </a:spcBef>
              <a:spcAft>
                <a:spcPts val="600"/>
              </a:spcAft>
              <a:buFont typeface="Arial" panose="020B0604020202020204" pitchFamily="34" charset="0"/>
              <a:buChar char="•"/>
            </a:pPr>
            <a:r>
              <a:rPr lang="fr-FR" sz="2800">
                <a:ea typeface="Arial" panose="020B0604020202020204" pitchFamily="34" charset="0"/>
                <a:cs typeface="Calibri"/>
              </a:rPr>
              <a:t>18 octobre, 11h HAE</a:t>
            </a:r>
          </a:p>
          <a:p>
            <a:pPr marL="363538" lvl="1" indent="-354013">
              <a:spcBef>
                <a:spcPts val="600"/>
              </a:spcBef>
              <a:spcAft>
                <a:spcPts val="600"/>
              </a:spcAft>
              <a:buFont typeface="Arial" panose="020B0604020202020204" pitchFamily="34" charset="0"/>
              <a:buChar char="•"/>
            </a:pPr>
            <a:r>
              <a:rPr lang="fr-FR" sz="2800">
                <a:ea typeface="Arial" panose="020B0604020202020204" pitchFamily="34" charset="0"/>
                <a:cs typeface="Calibri"/>
              </a:rPr>
              <a:t>25 octobre, midi HAE</a:t>
            </a:r>
          </a:p>
          <a:p>
            <a:pPr marL="363538" lvl="1" indent="-354013">
              <a:spcBef>
                <a:spcPts val="600"/>
              </a:spcBef>
              <a:spcAft>
                <a:spcPts val="600"/>
              </a:spcAft>
              <a:buFont typeface="Arial" panose="020B0604020202020204" pitchFamily="34" charset="0"/>
              <a:buChar char="•"/>
            </a:pPr>
            <a:r>
              <a:rPr lang="fr-FR" sz="2800">
                <a:ea typeface="Arial" panose="020B0604020202020204" pitchFamily="34" charset="0"/>
                <a:cs typeface="Calibri"/>
              </a:rPr>
              <a:t>1</a:t>
            </a:r>
            <a:r>
              <a:rPr lang="fr-FR" sz="2800" baseline="30000">
                <a:ea typeface="Arial" panose="020B0604020202020204" pitchFamily="34" charset="0"/>
                <a:cs typeface="Calibri"/>
              </a:rPr>
              <a:t>er</a:t>
            </a:r>
            <a:r>
              <a:rPr lang="fr-FR" sz="2800">
                <a:ea typeface="Arial" panose="020B0604020202020204" pitchFamily="34" charset="0"/>
                <a:cs typeface="Calibri"/>
              </a:rPr>
              <a:t> novembre, 13h HAE</a:t>
            </a:r>
          </a:p>
          <a:p>
            <a:pPr marL="363538" lvl="1" indent="-354013">
              <a:spcBef>
                <a:spcPts val="600"/>
              </a:spcBef>
              <a:spcAft>
                <a:spcPts val="600"/>
              </a:spcAft>
              <a:buFont typeface="Arial" panose="020B0604020202020204" pitchFamily="34" charset="0"/>
              <a:buChar char="•"/>
            </a:pPr>
            <a:r>
              <a:rPr lang="fr-FR" sz="2800">
                <a:ea typeface="Arial" panose="020B0604020202020204" pitchFamily="34" charset="0"/>
                <a:cs typeface="Calibri"/>
              </a:rPr>
              <a:t>8 novembre, 14h HNE</a:t>
            </a:r>
          </a:p>
          <a:p>
            <a:pPr marL="363538" lvl="1" indent="-354013">
              <a:spcBef>
                <a:spcPts val="600"/>
              </a:spcBef>
              <a:spcAft>
                <a:spcPts val="600"/>
              </a:spcAft>
              <a:buFont typeface="Arial" panose="020B0604020202020204" pitchFamily="34" charset="0"/>
              <a:buChar char="•"/>
            </a:pPr>
            <a:r>
              <a:rPr lang="fr-FR" sz="2800">
                <a:ea typeface="Arial" panose="020B0604020202020204" pitchFamily="34" charset="0"/>
                <a:cs typeface="Calibri"/>
              </a:rPr>
              <a:t>15 novembre, 15h HNE</a:t>
            </a:r>
            <a:endParaRPr lang="fr-FR" sz="2800" b="1">
              <a:ea typeface="Arial" panose="020B0604020202020204" pitchFamily="34" charset="0"/>
              <a:cs typeface="Calibri"/>
            </a:endParaRPr>
          </a:p>
        </p:txBody>
      </p:sp>
    </p:spTree>
    <p:extLst>
      <p:ext uri="{BB962C8B-B14F-4D97-AF65-F5344CB8AC3E}">
        <p14:creationId xmlns:p14="http://schemas.microsoft.com/office/powerpoint/2010/main" val="1955076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85E2D43E-4B98-8E67-6D51-645F93B72DB5}"/>
              </a:ext>
            </a:extLst>
          </p:cNvPr>
          <p:cNvSpPr txBox="1">
            <a:spLocks noGrp="1"/>
          </p:cNvSpPr>
          <p:nvPr>
            <p:ph type="title" idx="4294967295"/>
          </p:nvPr>
        </p:nvSpPr>
        <p:spPr>
          <a:xfrm>
            <a:off x="755168" y="695235"/>
            <a:ext cx="10314793" cy="86235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4800" b="1" i="0" u="none" strike="noStrike" kern="1200" cap="none" spc="0" normalizeH="0" baseline="0">
                <a:ln>
                  <a:noFill/>
                </a:ln>
                <a:solidFill>
                  <a:schemeClr val="tx1"/>
                </a:solidFill>
                <a:effectLst/>
                <a:uLnTx/>
                <a:uFillTx/>
                <a:latin typeface="+mn-lt"/>
                <a:ea typeface="+mn-ea"/>
                <a:cs typeface="+mn-cs"/>
              </a:rPr>
              <a:t>Période de questions-réponses</a:t>
            </a:r>
          </a:p>
        </p:txBody>
      </p:sp>
      <p:sp>
        <p:nvSpPr>
          <p:cNvPr id="13" name="TextBox 12">
            <a:extLst>
              <a:ext uri="{FF2B5EF4-FFF2-40B4-BE49-F238E27FC236}">
                <a16:creationId xmlns:a16="http://schemas.microsoft.com/office/drawing/2014/main" id="{B3B1ABEE-7B12-3DC1-3B32-0CC8019EB1D2}"/>
              </a:ext>
              <a:ext uri="{C183D7F6-B498-43B3-948B-1728B52AA6E4}">
                <adec:decorative xmlns:adec="http://schemas.microsoft.com/office/drawing/2017/decorative" val="1"/>
              </a:ext>
            </a:extLst>
          </p:cNvPr>
          <p:cNvSpPr txBox="1"/>
          <p:nvPr/>
        </p:nvSpPr>
        <p:spPr>
          <a:xfrm>
            <a:off x="755169" y="1522540"/>
            <a:ext cx="9432185" cy="2917111"/>
          </a:xfrm>
          <a:prstGeom prst="roundRect">
            <a:avLst/>
          </a:prstGeom>
          <a:solidFill>
            <a:srgbClr val="A540F2"/>
          </a:solidFill>
        </p:spPr>
        <p:txBody>
          <a:bodyPr wrap="square" lIns="91440" tIns="45720" rIns="91440" bIns="45720" rtlCol="0" anchor="t">
            <a:spAutoFit/>
          </a:bodyPr>
          <a:lstStyle/>
          <a:p>
            <a:pPr>
              <a:spcAft>
                <a:spcPts val="1000"/>
              </a:spcAft>
            </a:pPr>
            <a:r>
              <a:rPr lang="fr-CA" sz="3600" b="1">
                <a:solidFill>
                  <a:schemeClr val="bg1"/>
                </a:solidFill>
              </a:rPr>
              <a:t>Ressources</a:t>
            </a:r>
          </a:p>
          <a:p>
            <a:pPr marL="356870" indent="-356870">
              <a:spcAft>
                <a:spcPts val="1000"/>
              </a:spcAft>
              <a:buFont typeface="Arial" panose="020B0604020202020204" pitchFamily="34" charset="0"/>
              <a:buChar char="•"/>
            </a:pPr>
            <a:r>
              <a:rPr lang="fr-FR" sz="2400">
                <a:solidFill>
                  <a:schemeClr val="bg1"/>
                </a:solidFill>
                <a:ea typeface="Arial" panose="020B0604020202020204" pitchFamily="34" charset="0"/>
                <a:cs typeface="Calibri"/>
                <a:hlinkClick r:id="rId3">
                  <a:extLst>
                    <a:ext uri="{A12FA001-AC4F-418D-AE19-62706E023703}">
                      <ahyp:hlinkClr xmlns:ahyp="http://schemas.microsoft.com/office/drawing/2018/hyperlinkcolor" val="tx"/>
                    </a:ext>
                  </a:extLst>
                </a:hlinkClick>
              </a:rPr>
              <a:t>Créer des expériences en ligne engageantes</a:t>
            </a:r>
            <a:endParaRPr lang="en-CA" sz="2400">
              <a:solidFill>
                <a:schemeClr val="bg1"/>
              </a:solidFill>
              <a:ea typeface="Arial" panose="020B0604020202020204" pitchFamily="34" charset="0"/>
              <a:cs typeface="Calibri"/>
              <a:hlinkClick r:id="rId4">
                <a:extLst>
                  <a:ext uri="{A12FA001-AC4F-418D-AE19-62706E023703}">
                    <ahyp:hlinkClr xmlns:ahyp="http://schemas.microsoft.com/office/drawing/2018/hyperlinkcolor" val="tx"/>
                  </a:ext>
                </a:extLst>
              </a:hlinkClick>
            </a:endParaRPr>
          </a:p>
          <a:p>
            <a:pPr marL="356870" indent="-356870">
              <a:spcAft>
                <a:spcPts val="1000"/>
              </a:spcAft>
              <a:buFont typeface="Arial" panose="020B0604020202020204" pitchFamily="34" charset="0"/>
              <a:buChar char="•"/>
            </a:pPr>
            <a:r>
              <a:rPr lang="en-CA" sz="2400" u="sng">
                <a:solidFill>
                  <a:schemeClr val="bg1"/>
                </a:solidFill>
                <a:ea typeface="Arial" panose="020B0604020202020204" pitchFamily="34" charset="0"/>
                <a:cs typeface="Calibri"/>
                <a:hlinkClick r:id="rId5">
                  <a:extLst>
                    <a:ext uri="{A12FA001-AC4F-418D-AE19-62706E023703}">
                      <ahyp:hlinkClr xmlns:ahyp="http://schemas.microsoft.com/office/drawing/2018/hyperlinkcolor" val="tx"/>
                    </a:ext>
                  </a:extLst>
                </a:hlinkClick>
              </a:rPr>
              <a:t>Section </a:t>
            </a:r>
            <a:r>
              <a:rPr lang="en-CA" sz="2400">
                <a:solidFill>
                  <a:schemeClr val="bg1"/>
                </a:solidFill>
                <a:ea typeface="Arial" panose="020B0604020202020204" pitchFamily="34" charset="0"/>
                <a:cs typeface="Calibri"/>
                <a:hlinkClick r:id="rId5">
                  <a:extLst>
                    <a:ext uri="{A12FA001-AC4F-418D-AE19-62706E023703}">
                      <ahyp:hlinkClr xmlns:ahyp="http://schemas.microsoft.com/office/drawing/2018/hyperlinkcolor" val="tx"/>
                    </a:ext>
                  </a:extLst>
                </a:hlinkClick>
              </a:rPr>
              <a:t>“Questions et </a:t>
            </a:r>
            <a:r>
              <a:rPr lang="en-CA" sz="2400" err="1">
                <a:solidFill>
                  <a:schemeClr val="bg1"/>
                </a:solidFill>
                <a:ea typeface="Arial" panose="020B0604020202020204" pitchFamily="34" charset="0"/>
                <a:cs typeface="Calibri"/>
                <a:hlinkClick r:id="rId5">
                  <a:extLst>
                    <a:ext uri="{A12FA001-AC4F-418D-AE19-62706E023703}">
                      <ahyp:hlinkClr xmlns:ahyp="http://schemas.microsoft.com/office/drawing/2018/hyperlinkcolor" val="tx"/>
                    </a:ext>
                  </a:extLst>
                </a:hlinkClick>
              </a:rPr>
              <a:t>astuces</a:t>
            </a:r>
            <a:r>
              <a:rPr lang="en-CA" sz="2400">
                <a:solidFill>
                  <a:schemeClr val="bg1"/>
                </a:solidFill>
                <a:ea typeface="Arial" panose="020B0604020202020204" pitchFamily="34" charset="0"/>
                <a:cs typeface="Calibri"/>
                <a:hlinkClick r:id="rId5">
                  <a:extLst>
                    <a:ext uri="{A12FA001-AC4F-418D-AE19-62706E023703}">
                      <ahyp:hlinkClr xmlns:ahyp="http://schemas.microsoft.com/office/drawing/2018/hyperlinkcolor" val="tx"/>
                    </a:ext>
                  </a:extLst>
                </a:hlinkClick>
              </a:rPr>
              <a:t>”</a:t>
            </a:r>
            <a:endParaRPr lang="en-CA" sz="2400">
              <a:solidFill>
                <a:schemeClr val="bg1"/>
              </a:solidFill>
              <a:ea typeface="Arial" panose="020B0604020202020204" pitchFamily="34" charset="0"/>
              <a:cs typeface="Calibri"/>
              <a:hlinkClick r:id="rId4">
                <a:extLst>
                  <a:ext uri="{A12FA001-AC4F-418D-AE19-62706E023703}">
                    <ahyp:hlinkClr xmlns:ahyp="http://schemas.microsoft.com/office/drawing/2018/hyperlinkcolor" val="tx"/>
                  </a:ext>
                </a:extLst>
              </a:hlinkClick>
            </a:endParaRPr>
          </a:p>
          <a:p>
            <a:pPr marL="357188" indent="-357188">
              <a:spcAft>
                <a:spcPts val="1000"/>
              </a:spcAft>
              <a:buFont typeface="Arial" panose="020B0604020202020204" pitchFamily="34" charset="0"/>
              <a:buChar char="•"/>
            </a:pPr>
            <a:r>
              <a:rPr lang="en-CA" sz="2400">
                <a:solidFill>
                  <a:schemeClr val="bg1"/>
                </a:solidFill>
                <a:ea typeface="Arial" panose="020B0604020202020204" pitchFamily="34" charset="0"/>
                <a:cs typeface="Calibri"/>
                <a:hlinkClick r:id="rId6">
                  <a:extLst>
                    <a:ext uri="{A12FA001-AC4F-418D-AE19-62706E023703}">
                      <ahyp:hlinkClr xmlns:ahyp="http://schemas.microsoft.com/office/drawing/2018/hyperlinkcolor" val="tx"/>
                    </a:ext>
                  </a:extLst>
                </a:hlinkClick>
              </a:rPr>
              <a:t>Section</a:t>
            </a:r>
            <a:r>
              <a:rPr lang="en-CA" sz="2400" i="1">
                <a:solidFill>
                  <a:schemeClr val="bg1"/>
                </a:solidFill>
                <a:ea typeface="Arial" panose="020B0604020202020204" pitchFamily="34" charset="0"/>
                <a:cs typeface="Calibri"/>
                <a:hlinkClick r:id="rId6">
                  <a:extLst>
                    <a:ext uri="{A12FA001-AC4F-418D-AE19-62706E023703}">
                      <ahyp:hlinkClr xmlns:ahyp="http://schemas.microsoft.com/office/drawing/2018/hyperlinkcolor" val="tx"/>
                    </a:ext>
                  </a:extLst>
                </a:hlinkClick>
              </a:rPr>
              <a:t> </a:t>
            </a:r>
            <a:r>
              <a:rPr lang="en-CA" sz="2400">
                <a:solidFill>
                  <a:schemeClr val="bg1"/>
                </a:solidFill>
                <a:ea typeface="Arial" panose="020B0604020202020204" pitchFamily="34" charset="0"/>
                <a:cs typeface="Calibri"/>
                <a:hlinkClick r:id="rId6">
                  <a:extLst>
                    <a:ext uri="{A12FA001-AC4F-418D-AE19-62706E023703}">
                      <ahyp:hlinkClr xmlns:ahyp="http://schemas.microsoft.com/office/drawing/2018/hyperlinkcolor" val="tx"/>
                    </a:ext>
                  </a:extLst>
                </a:hlinkClick>
              </a:rPr>
              <a:t>“</a:t>
            </a:r>
            <a:r>
              <a:rPr lang="en-CA" sz="2400" err="1">
                <a:solidFill>
                  <a:schemeClr val="bg1"/>
                </a:solidFill>
                <a:ea typeface="Arial" panose="020B0604020202020204" pitchFamily="34" charset="0"/>
                <a:cs typeface="Calibri"/>
                <a:hlinkClick r:id="rId6">
                  <a:extLst>
                    <a:ext uri="{A12FA001-AC4F-418D-AE19-62706E023703}">
                      <ahyp:hlinkClr xmlns:ahyp="http://schemas.microsoft.com/office/drawing/2018/hyperlinkcolor" val="tx"/>
                    </a:ext>
                  </a:extLst>
                </a:hlinkClick>
              </a:rPr>
              <a:t>Ressources</a:t>
            </a:r>
            <a:r>
              <a:rPr lang="en-CA" sz="2400">
                <a:solidFill>
                  <a:schemeClr val="bg1"/>
                </a:solidFill>
                <a:ea typeface="Arial" panose="020B0604020202020204" pitchFamily="34" charset="0"/>
                <a:cs typeface="Calibri"/>
                <a:hlinkClick r:id="rId6">
                  <a:extLst>
                    <a:ext uri="{A12FA001-AC4F-418D-AE19-62706E023703}">
                      <ahyp:hlinkClr xmlns:ahyp="http://schemas.microsoft.com/office/drawing/2018/hyperlinkcolor" val="tx"/>
                    </a:ext>
                  </a:extLst>
                </a:hlinkClick>
              </a:rPr>
              <a:t> pour </a:t>
            </a:r>
            <a:r>
              <a:rPr lang="en-CA" sz="2400" err="1">
                <a:solidFill>
                  <a:schemeClr val="bg1"/>
                </a:solidFill>
                <a:ea typeface="Arial" panose="020B0604020202020204" pitchFamily="34" charset="0"/>
                <a:cs typeface="Calibri"/>
                <a:hlinkClick r:id="rId6">
                  <a:extLst>
                    <a:ext uri="{A12FA001-AC4F-418D-AE19-62706E023703}">
                      <ahyp:hlinkClr xmlns:ahyp="http://schemas.microsoft.com/office/drawing/2018/hyperlinkcolor" val="tx"/>
                    </a:ext>
                  </a:extLst>
                </a:hlinkClick>
              </a:rPr>
              <a:t>renforcer</a:t>
            </a:r>
            <a:r>
              <a:rPr lang="en-CA" sz="2400">
                <a:solidFill>
                  <a:schemeClr val="bg1"/>
                </a:solidFill>
                <a:ea typeface="Arial" panose="020B0604020202020204" pitchFamily="34" charset="0"/>
                <a:cs typeface="Calibri"/>
                <a:hlinkClick r:id="rId6">
                  <a:extLst>
                    <a:ext uri="{A12FA001-AC4F-418D-AE19-62706E023703}">
                      <ahyp:hlinkClr xmlns:ahyp="http://schemas.microsoft.com/office/drawing/2018/hyperlinkcolor" val="tx"/>
                    </a:ext>
                  </a:extLst>
                </a:hlinkClick>
              </a:rPr>
              <a:t> </a:t>
            </a:r>
            <a:r>
              <a:rPr lang="en-CA" sz="2400" err="1">
                <a:solidFill>
                  <a:schemeClr val="bg1"/>
                </a:solidFill>
                <a:ea typeface="Arial" panose="020B0604020202020204" pitchFamily="34" charset="0"/>
                <a:cs typeface="Calibri"/>
                <a:hlinkClick r:id="rId6">
                  <a:extLst>
                    <a:ext uri="{A12FA001-AC4F-418D-AE19-62706E023703}">
                      <ahyp:hlinkClr xmlns:ahyp="http://schemas.microsoft.com/office/drawing/2018/hyperlinkcolor" val="tx"/>
                    </a:ext>
                  </a:extLst>
                </a:hlinkClick>
              </a:rPr>
              <a:t>votre</a:t>
            </a:r>
            <a:r>
              <a:rPr lang="en-CA" sz="2400">
                <a:solidFill>
                  <a:schemeClr val="bg1"/>
                </a:solidFill>
                <a:ea typeface="Arial" panose="020B0604020202020204" pitchFamily="34" charset="0"/>
                <a:cs typeface="Calibri"/>
                <a:hlinkClick r:id="rId6">
                  <a:extLst>
                    <a:ext uri="{A12FA001-AC4F-418D-AE19-62706E023703}">
                      <ahyp:hlinkClr xmlns:ahyp="http://schemas.microsoft.com/office/drawing/2018/hyperlinkcolor" val="tx"/>
                    </a:ext>
                  </a:extLst>
                </a:hlinkClick>
              </a:rPr>
              <a:t> </a:t>
            </a:r>
            <a:r>
              <a:rPr lang="en-CA" sz="2400" err="1">
                <a:solidFill>
                  <a:schemeClr val="bg1"/>
                </a:solidFill>
                <a:ea typeface="Arial" panose="020B0604020202020204" pitchFamily="34" charset="0"/>
                <a:cs typeface="Calibri"/>
                <a:hlinkClick r:id="rId6">
                  <a:extLst>
                    <a:ext uri="{A12FA001-AC4F-418D-AE19-62706E023703}">
                      <ahyp:hlinkClr xmlns:ahyp="http://schemas.microsoft.com/office/drawing/2018/hyperlinkcolor" val="tx"/>
                    </a:ext>
                  </a:extLst>
                </a:hlinkClick>
              </a:rPr>
              <a:t>demande</a:t>
            </a:r>
            <a:r>
              <a:rPr lang="en-CA" sz="2400">
                <a:solidFill>
                  <a:schemeClr val="bg1"/>
                </a:solidFill>
                <a:ea typeface="Arial" panose="020B0604020202020204" pitchFamily="34" charset="0"/>
                <a:cs typeface="Calibri"/>
                <a:hlinkClick r:id="rId6">
                  <a:extLst>
                    <a:ext uri="{A12FA001-AC4F-418D-AE19-62706E023703}">
                      <ahyp:hlinkClr xmlns:ahyp="http://schemas.microsoft.com/office/drawing/2018/hyperlinkcolor" val="tx"/>
                    </a:ext>
                  </a:extLst>
                </a:hlinkClick>
              </a:rPr>
              <a:t>”</a:t>
            </a:r>
            <a:endParaRPr lang="en-CA" sz="2400">
              <a:solidFill>
                <a:schemeClr val="bg1"/>
              </a:solidFill>
              <a:ea typeface="Arial" panose="020B0604020202020204" pitchFamily="34" charset="0"/>
              <a:cs typeface="Calibri"/>
            </a:endParaRPr>
          </a:p>
          <a:p>
            <a:pPr marL="357188" indent="-357188">
              <a:spcAft>
                <a:spcPts val="1000"/>
              </a:spcAft>
              <a:buFont typeface="Arial" panose="020B0604020202020204" pitchFamily="34" charset="0"/>
              <a:buChar char="•"/>
            </a:pPr>
            <a:r>
              <a:rPr lang="en-CA" sz="2400" err="1">
                <a:solidFill>
                  <a:schemeClr val="bg1"/>
                </a:solidFill>
                <a:ea typeface="Arial" panose="020B0604020202020204" pitchFamily="34" charset="0"/>
                <a:cs typeface="Calibri"/>
                <a:hlinkClick r:id="rId7">
                  <a:extLst>
                    <a:ext uri="{A12FA001-AC4F-418D-AE19-62706E023703}">
                      <ahyp:hlinkClr xmlns:ahyp="http://schemas.microsoft.com/office/drawing/2018/hyperlinkcolor" val="tx"/>
                    </a:ext>
                  </a:extLst>
                </a:hlinkClick>
              </a:rPr>
              <a:t>Inspirez-vous</a:t>
            </a:r>
            <a:r>
              <a:rPr lang="en-CA" sz="2400">
                <a:solidFill>
                  <a:schemeClr val="bg1"/>
                </a:solidFill>
                <a:ea typeface="Arial" panose="020B0604020202020204" pitchFamily="34" charset="0"/>
                <a:cs typeface="Calibri"/>
                <a:hlinkClick r:id="rId7">
                  <a:extLst>
                    <a:ext uri="{A12FA001-AC4F-418D-AE19-62706E023703}">
                      <ahyp:hlinkClr xmlns:ahyp="http://schemas.microsoft.com/office/drawing/2018/hyperlinkcolor" val="tx"/>
                    </a:ext>
                  </a:extLst>
                </a:hlinkClick>
              </a:rPr>
              <a:t> </a:t>
            </a:r>
            <a:r>
              <a:rPr lang="en-CA" sz="2400" err="1">
                <a:solidFill>
                  <a:schemeClr val="bg1"/>
                </a:solidFill>
                <a:ea typeface="Arial" panose="020B0604020202020204" pitchFamily="34" charset="0"/>
                <a:cs typeface="Calibri"/>
                <a:hlinkClick r:id="rId7">
                  <a:extLst>
                    <a:ext uri="{A12FA001-AC4F-418D-AE19-62706E023703}">
                      <ahyp:hlinkClr xmlns:ahyp="http://schemas.microsoft.com/office/drawing/2018/hyperlinkcolor" val="tx"/>
                    </a:ext>
                  </a:extLst>
                </a:hlinkClick>
              </a:rPr>
              <a:t>d’autres</a:t>
            </a:r>
            <a:r>
              <a:rPr lang="en-CA" sz="2400">
                <a:solidFill>
                  <a:schemeClr val="bg1"/>
                </a:solidFill>
                <a:ea typeface="Arial" panose="020B0604020202020204" pitchFamily="34" charset="0"/>
                <a:cs typeface="Calibri"/>
                <a:hlinkClick r:id="rId7">
                  <a:extLst>
                    <a:ext uri="{A12FA001-AC4F-418D-AE19-62706E023703}">
                      <ahyp:hlinkClr xmlns:ahyp="http://schemas.microsoft.com/office/drawing/2018/hyperlinkcolor" val="tx"/>
                    </a:ext>
                  </a:extLst>
                </a:hlinkClick>
              </a:rPr>
              <a:t> </a:t>
            </a:r>
            <a:r>
              <a:rPr lang="en-CA" sz="2400" err="1">
                <a:solidFill>
                  <a:schemeClr val="bg1"/>
                </a:solidFill>
                <a:ea typeface="Arial" panose="020B0604020202020204" pitchFamily="34" charset="0"/>
                <a:cs typeface="Calibri"/>
                <a:hlinkClick r:id="rId7">
                  <a:extLst>
                    <a:ext uri="{A12FA001-AC4F-418D-AE19-62706E023703}">
                      <ahyp:hlinkClr xmlns:ahyp="http://schemas.microsoft.com/office/drawing/2018/hyperlinkcolor" val="tx"/>
                    </a:ext>
                  </a:extLst>
                </a:hlinkClick>
              </a:rPr>
              <a:t>projets</a:t>
            </a:r>
            <a:r>
              <a:rPr lang="en-CA" sz="2400">
                <a:solidFill>
                  <a:schemeClr val="bg1"/>
                </a:solidFill>
                <a:ea typeface="Arial" panose="020B0604020202020204" pitchFamily="34" charset="0"/>
                <a:cs typeface="Calibri"/>
                <a:hlinkClick r:id="rId7">
                  <a:extLst>
                    <a:ext uri="{A12FA001-AC4F-418D-AE19-62706E023703}">
                      <ahyp:hlinkClr xmlns:ahyp="http://schemas.microsoft.com/office/drawing/2018/hyperlinkcolor" val="tx"/>
                    </a:ext>
                  </a:extLst>
                </a:hlinkClick>
              </a:rPr>
              <a:t> </a:t>
            </a:r>
            <a:r>
              <a:rPr lang="en-CA" sz="2400" err="1">
                <a:solidFill>
                  <a:schemeClr val="bg1"/>
                </a:solidFill>
                <a:ea typeface="Arial" panose="020B0604020202020204" pitchFamily="34" charset="0"/>
                <a:cs typeface="Calibri"/>
                <a:hlinkClick r:id="rId7">
                  <a:extLst>
                    <a:ext uri="{A12FA001-AC4F-418D-AE19-62706E023703}">
                      <ahyp:hlinkClr xmlns:ahyp="http://schemas.microsoft.com/office/drawing/2018/hyperlinkcolor" val="tx"/>
                    </a:ext>
                  </a:extLst>
                </a:hlinkClick>
              </a:rPr>
              <a:t>numériques</a:t>
            </a:r>
            <a:endParaRPr lang="en-CA" sz="2400" i="1">
              <a:solidFill>
                <a:schemeClr val="bg1"/>
              </a:solidFill>
              <a:ea typeface="Arial" panose="020B0604020202020204" pitchFamily="34" charset="0"/>
              <a:cs typeface="Calibri"/>
            </a:endParaRPr>
          </a:p>
        </p:txBody>
      </p:sp>
      <p:sp>
        <p:nvSpPr>
          <p:cNvPr id="16" name="TextBox 15">
            <a:extLst>
              <a:ext uri="{FF2B5EF4-FFF2-40B4-BE49-F238E27FC236}">
                <a16:creationId xmlns:a16="http://schemas.microsoft.com/office/drawing/2014/main" id="{23CD9E39-7365-4F07-F030-235507F85D6F}"/>
              </a:ext>
            </a:extLst>
          </p:cNvPr>
          <p:cNvSpPr txBox="1"/>
          <p:nvPr/>
        </p:nvSpPr>
        <p:spPr>
          <a:xfrm>
            <a:off x="755167" y="4584071"/>
            <a:ext cx="6042675" cy="2082840"/>
          </a:xfrm>
          <a:prstGeom prst="roundRect">
            <a:avLst/>
          </a:prstGeom>
          <a:solidFill>
            <a:srgbClr val="46CC7E"/>
          </a:solidFill>
        </p:spPr>
        <p:txBody>
          <a:bodyPr wrap="square" lIns="91440" tIns="45720" rIns="91440" bIns="45720" rtlCol="0" anchor="t">
            <a:spAutoFit/>
          </a:bodyPr>
          <a:lstStyle/>
          <a:p>
            <a:pPr>
              <a:spcAft>
                <a:spcPts val="1000"/>
              </a:spcAft>
            </a:pPr>
            <a:r>
              <a:rPr lang="en-CA" sz="3600" b="1">
                <a:ea typeface="+mn-lt"/>
                <a:cs typeface="+mn-lt"/>
              </a:rPr>
              <a:t>Questions</a:t>
            </a:r>
            <a:endParaRPr lang="en-CA" sz="2400">
              <a:cs typeface="Arial" panose="020B0604020202020204" pitchFamily="34" charset="0"/>
            </a:endParaRPr>
          </a:p>
          <a:p>
            <a:pPr marL="342900" indent="-342900">
              <a:buFont typeface="Arial" panose="020B0604020202020204" pitchFamily="34" charset="0"/>
              <a:buChar char="•"/>
            </a:pPr>
            <a:r>
              <a:rPr lang="fr-CA" sz="2400">
                <a:cs typeface="Arial" panose="020B0604020202020204" pitchFamily="34" charset="0"/>
              </a:rPr>
              <a:t>Consultez notre </a:t>
            </a:r>
            <a:r>
              <a:rPr lang="fr-CA" sz="2400">
                <a:cs typeface="Arial" panose="020B0604020202020204" pitchFamily="34" charset="0"/>
                <a:hlinkClick r:id="rId8">
                  <a:extLst>
                    <a:ext uri="{A12FA001-AC4F-418D-AE19-62706E023703}">
                      <ahyp:hlinkClr xmlns:ahyp="http://schemas.microsoft.com/office/drawing/2018/hyperlinkcolor" val="tx"/>
                    </a:ext>
                  </a:extLst>
                </a:hlinkClick>
              </a:rPr>
              <a:t>FAQ</a:t>
            </a:r>
            <a:r>
              <a:rPr lang="fr-CA" sz="2400">
                <a:cs typeface="Arial" panose="020B0604020202020204" pitchFamily="34" charset="0"/>
              </a:rPr>
              <a:t> en ligne </a:t>
            </a:r>
          </a:p>
          <a:p>
            <a:pPr marL="342900" indent="-342900">
              <a:buFont typeface="Arial" panose="020B0604020202020204" pitchFamily="34" charset="0"/>
              <a:buChar char="•"/>
            </a:pPr>
            <a:r>
              <a:rPr lang="fr-CA" sz="2400">
                <a:cs typeface="Arial" panose="020B0604020202020204" pitchFamily="34" charset="0"/>
              </a:rPr>
              <a:t>Communiquez avec nous :  </a:t>
            </a:r>
            <a:r>
              <a:rPr lang="en-CA" sz="2400">
                <a:cs typeface="Arial" panose="020B0604020202020204" pitchFamily="34" charset="0"/>
                <a:hlinkClick r:id="rId9">
                  <a:extLst>
                    <a:ext uri="{A12FA001-AC4F-418D-AE19-62706E023703}">
                      <ahyp:hlinkClr xmlns:ahyp="http://schemas.microsoft.com/office/drawing/2018/hyperlinkcolor" val="tx"/>
                    </a:ext>
                  </a:extLst>
                </a:hlinkClick>
              </a:rPr>
              <a:t>propositions@museesnumeriques.ca</a:t>
            </a:r>
            <a:r>
              <a:rPr lang="en-CA" sz="2400">
                <a:cs typeface="Arial" panose="020B0604020202020204" pitchFamily="34" charset="0"/>
              </a:rPr>
              <a:t> </a:t>
            </a:r>
          </a:p>
        </p:txBody>
      </p:sp>
    </p:spTree>
    <p:extLst>
      <p:ext uri="{BB962C8B-B14F-4D97-AF65-F5344CB8AC3E}">
        <p14:creationId xmlns:p14="http://schemas.microsoft.com/office/powerpoint/2010/main" val="301722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EF9F8E-ADBC-4440-A0A7-ACA933B56F6D}"/>
              </a:ext>
            </a:extLst>
          </p:cNvPr>
          <p:cNvSpPr>
            <a:spLocks noGrp="1"/>
          </p:cNvSpPr>
          <p:nvPr>
            <p:ph type="title" idx="4294967295"/>
          </p:nvPr>
        </p:nvSpPr>
        <p:spPr>
          <a:xfrm>
            <a:off x="719999" y="691543"/>
            <a:ext cx="4344370" cy="501351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6000"/>
              </a:lnSpc>
              <a:spcBef>
                <a:spcPts val="1000"/>
              </a:spcBef>
              <a:spcAft>
                <a:spcPts val="0"/>
              </a:spcAft>
              <a:buClrTx/>
              <a:buSzTx/>
              <a:buFont typeface="Arial" panose="020B0604020202020204" pitchFamily="34" charset="0"/>
              <a:buNone/>
              <a:tabLst/>
              <a:defRPr/>
            </a:pPr>
            <a:r>
              <a:rPr kumimoji="0" lang="en-CA" sz="4800" b="1" i="0" u="none" strike="noStrike" kern="1200" cap="none" spc="0" normalizeH="0" baseline="0" noProof="0">
                <a:ln>
                  <a:noFill/>
                </a:ln>
                <a:solidFill>
                  <a:schemeClr val="bg1"/>
                </a:solidFill>
                <a:effectLst/>
                <a:uLnTx/>
                <a:uFillTx/>
                <a:latin typeface="+mj-lt"/>
                <a:ea typeface="Inter medium" panose="02000603000000020004" pitchFamily="50" charset="0"/>
                <a:cs typeface="Inter medium" panose="02000603000000020004" pitchFamily="50" charset="0"/>
              </a:rPr>
              <a:t>Merci et bonne chance!</a:t>
            </a:r>
          </a:p>
        </p:txBody>
      </p:sp>
      <p:sp>
        <p:nvSpPr>
          <p:cNvPr id="4" name="TextBox 3">
            <a:extLst>
              <a:ext uri="{FF2B5EF4-FFF2-40B4-BE49-F238E27FC236}">
                <a16:creationId xmlns:a16="http://schemas.microsoft.com/office/drawing/2014/main" id="{627DB1A4-AABC-7226-774E-EEF25C14B8ED}"/>
              </a:ext>
              <a:ext uri="{C183D7F6-B498-43B3-948B-1728B52AA6E4}">
                <adec:decorative xmlns:adec="http://schemas.microsoft.com/office/drawing/2017/decorative" val="1"/>
              </a:ext>
            </a:extLst>
          </p:cNvPr>
          <p:cNvSpPr txBox="1"/>
          <p:nvPr/>
        </p:nvSpPr>
        <p:spPr>
          <a:xfrm>
            <a:off x="719999" y="4938894"/>
            <a:ext cx="3794851" cy="1532334"/>
          </a:xfrm>
          <a:prstGeom prst="roundRect">
            <a:avLst/>
          </a:prstGeom>
          <a:solidFill>
            <a:srgbClr val="46CC7E"/>
          </a:solidFill>
        </p:spPr>
        <p:txBody>
          <a:bodyPr wrap="square" lIns="91440" tIns="45720" rIns="91440" bIns="45720" anchor="t">
            <a:spAutoFit/>
          </a:bodyPr>
          <a:lstStyle/>
          <a:p>
            <a:r>
              <a:rPr lang="fr-CA" sz="2800" b="1">
                <a:latin typeface="+mj-lt"/>
              </a:rPr>
              <a:t>Soumettre d'ici le </a:t>
            </a:r>
            <a:br>
              <a:rPr lang="fr-CA" sz="2800" b="1">
                <a:latin typeface="+mj-lt"/>
              </a:rPr>
            </a:br>
            <a:r>
              <a:rPr lang="fr-CA" sz="2800" b="1">
                <a:latin typeface="+mj-lt"/>
              </a:rPr>
              <a:t>1</a:t>
            </a:r>
            <a:r>
              <a:rPr lang="fr-CA" sz="2800" b="1" baseline="30000">
                <a:latin typeface="+mj-lt"/>
              </a:rPr>
              <a:t>er</a:t>
            </a:r>
            <a:r>
              <a:rPr lang="fr-CA" sz="2800" b="1">
                <a:latin typeface="+mj-lt"/>
              </a:rPr>
              <a:t> décembre 2023, 17h HNE!</a:t>
            </a:r>
            <a:endParaRPr lang="fr-CA" sz="2800">
              <a:latin typeface="+mj-lt"/>
            </a:endParaRPr>
          </a:p>
        </p:txBody>
      </p:sp>
    </p:spTree>
    <p:extLst>
      <p:ext uri="{BB962C8B-B14F-4D97-AF65-F5344CB8AC3E}">
        <p14:creationId xmlns:p14="http://schemas.microsoft.com/office/powerpoint/2010/main" val="2363348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700423" y="732519"/>
            <a:ext cx="10295237" cy="1115332"/>
          </a:xfrm>
        </p:spPr>
        <p:txBody>
          <a:bodyPr/>
          <a:lstStyle/>
          <a:p>
            <a:r>
              <a:rPr lang="fr-CA" b="1"/>
              <a:t>Musées</a:t>
            </a:r>
            <a:r>
              <a:rPr lang="en-CA" b="1"/>
              <a:t> </a:t>
            </a:r>
            <a:r>
              <a:rPr lang="fr-CA" b="1"/>
              <a:t>numériques</a:t>
            </a:r>
            <a:r>
              <a:rPr lang="en-CA" b="1"/>
              <a:t> Canada</a:t>
            </a:r>
          </a:p>
        </p:txBody>
      </p:sp>
      <p:sp>
        <p:nvSpPr>
          <p:cNvPr id="3" name="Text Placeholder 2">
            <a:extLst>
              <a:ext uri="{FF2B5EF4-FFF2-40B4-BE49-F238E27FC236}">
                <a16:creationId xmlns:a16="http://schemas.microsoft.com/office/drawing/2014/main" id="{273AA511-A876-0EB9-35F3-0B8FBE49D6DE}"/>
              </a:ext>
            </a:extLst>
          </p:cNvPr>
          <p:cNvSpPr txBox="1">
            <a:spLocks/>
          </p:cNvSpPr>
          <p:nvPr/>
        </p:nvSpPr>
        <p:spPr>
          <a:xfrm>
            <a:off x="700424" y="1714478"/>
            <a:ext cx="10791154" cy="441100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6870" indent="-356870">
              <a:lnSpc>
                <a:spcPct val="100000"/>
              </a:lnSpc>
            </a:pPr>
            <a:r>
              <a:rPr lang="fr-CA" sz="3200">
                <a:ea typeface="Times New Roman" panose="02020603050405020304" pitchFamily="18" charset="0"/>
              </a:rPr>
              <a:t>Programme d’</a:t>
            </a:r>
            <a:r>
              <a:rPr lang="fr-CA" sz="3200" b="1">
                <a:ea typeface="Times New Roman" panose="02020603050405020304" pitchFamily="18" charset="0"/>
              </a:rPr>
              <a:t>investissement</a:t>
            </a:r>
            <a:r>
              <a:rPr lang="fr-CA" sz="3200">
                <a:ea typeface="Times New Roman" panose="02020603050405020304" pitchFamily="18" charset="0"/>
              </a:rPr>
              <a:t> national pour les projets numériques</a:t>
            </a:r>
            <a:r>
              <a:rPr lang="en-US" sz="3200">
                <a:ea typeface="Times New Roman" panose="02020603050405020304" pitchFamily="18" charset="0"/>
              </a:rPr>
              <a:t> des </a:t>
            </a:r>
            <a:r>
              <a:rPr lang="fr-CA" sz="3200" b="1">
                <a:ea typeface="Times New Roman" panose="02020603050405020304" pitchFamily="18" charset="0"/>
              </a:rPr>
              <a:t>musées et organisations patrimoniales, culturelles et autochtones </a:t>
            </a:r>
            <a:r>
              <a:rPr lang="en-CA" sz="3200" b="1">
                <a:ea typeface="Times New Roman" panose="02020603050405020304" pitchFamily="18" charset="0"/>
              </a:rPr>
              <a:t>au Canada</a:t>
            </a:r>
          </a:p>
          <a:p>
            <a:pPr marL="356870" indent="-356870">
              <a:lnSpc>
                <a:spcPct val="100000"/>
              </a:lnSpc>
            </a:pPr>
            <a:r>
              <a:rPr lang="fr-CA" sz="3200" b="0">
                <a:effectLst/>
              </a:rPr>
              <a:t>Développement</a:t>
            </a:r>
            <a:r>
              <a:rPr lang="en-CA" sz="3200" b="0">
                <a:effectLst/>
              </a:rPr>
              <a:t> des </a:t>
            </a:r>
            <a:r>
              <a:rPr lang="fr-CA" sz="3200" b="0">
                <a:effectLst/>
              </a:rPr>
              <a:t>ca</a:t>
            </a:r>
            <a:r>
              <a:rPr lang="fr-CA" sz="3200"/>
              <a:t>pacités numériques</a:t>
            </a:r>
            <a:endParaRPr lang="fr-CA" sz="3200" b="0">
              <a:effectLst/>
            </a:endParaRPr>
          </a:p>
          <a:p>
            <a:pPr marL="356870" indent="-356870">
              <a:lnSpc>
                <a:spcPct val="100000"/>
              </a:lnSpc>
            </a:pPr>
            <a:r>
              <a:rPr lang="fr-CA" sz="3200">
                <a:ea typeface="Times New Roman" panose="02020603050405020304" pitchFamily="18" charset="0"/>
              </a:rPr>
              <a:t>2,2 millions annuellement </a:t>
            </a:r>
          </a:p>
          <a:p>
            <a:pPr marL="356870" indent="-356870">
              <a:lnSpc>
                <a:spcPct val="100000"/>
              </a:lnSpc>
            </a:pPr>
            <a:r>
              <a:rPr lang="fr-CA" sz="3200">
                <a:ea typeface="Times New Roman" panose="02020603050405020304" pitchFamily="18" charset="0"/>
              </a:rPr>
              <a:t>Comité aviseur indépendant </a:t>
            </a:r>
          </a:p>
          <a:p>
            <a:pPr marL="356870" indent="-356870">
              <a:lnSpc>
                <a:spcPct val="100000"/>
              </a:lnSpc>
            </a:pPr>
            <a:r>
              <a:rPr lang="fr-CA" sz="3200" b="1"/>
              <a:t>Nos valeurs: </a:t>
            </a:r>
            <a:r>
              <a:rPr lang="fr-CA" sz="3200"/>
              <a:t>accessibilité, conçu pour l’utilisateur, bilinguisme </a:t>
            </a:r>
            <a:endParaRPr lang="fr-CA" sz="3600">
              <a:cs typeface="Calibri" panose="020F0502020204030204"/>
            </a:endParaRPr>
          </a:p>
        </p:txBody>
      </p:sp>
    </p:spTree>
    <p:extLst>
      <p:ext uri="{BB962C8B-B14F-4D97-AF65-F5344CB8AC3E}">
        <p14:creationId xmlns:p14="http://schemas.microsoft.com/office/powerpoint/2010/main" val="2720091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583193" y="732519"/>
            <a:ext cx="10791154" cy="1064198"/>
          </a:xfrm>
        </p:spPr>
        <p:txBody>
          <a:bodyPr/>
          <a:lstStyle/>
          <a:p>
            <a:r>
              <a:rPr lang="fr-FR" b="1"/>
              <a:t>Notre engagement envers l’équité</a:t>
            </a:r>
          </a:p>
        </p:txBody>
      </p:sp>
      <p:sp>
        <p:nvSpPr>
          <p:cNvPr id="3" name="Text Placeholder 2">
            <a:extLst>
              <a:ext uri="{FF2B5EF4-FFF2-40B4-BE49-F238E27FC236}">
                <a16:creationId xmlns:a16="http://schemas.microsoft.com/office/drawing/2014/main" id="{273AA511-A876-0EB9-35F3-0B8FBE49D6DE}"/>
              </a:ext>
            </a:extLst>
          </p:cNvPr>
          <p:cNvSpPr txBox="1">
            <a:spLocks/>
          </p:cNvSpPr>
          <p:nvPr/>
        </p:nvSpPr>
        <p:spPr>
          <a:xfrm>
            <a:off x="583193" y="1881059"/>
            <a:ext cx="10655575" cy="449688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3600">
                <a:cs typeface="Calibri" panose="020F0502020204030204"/>
              </a:rPr>
              <a:t>Groupes prioritaires </a:t>
            </a:r>
          </a:p>
          <a:p>
            <a:pPr marL="814388" lvl="1" indent="-357188"/>
            <a:r>
              <a:rPr lang="fr-CA" sz="2800">
                <a:cs typeface="Calibri" panose="020F0502020204030204"/>
              </a:rPr>
              <a:t>Premières Nations, les Inuits et/ou les communautés métisses</a:t>
            </a:r>
          </a:p>
          <a:p>
            <a:pPr marL="814388" lvl="1" indent="-357188"/>
            <a:r>
              <a:rPr lang="fr-CA" sz="2800">
                <a:cs typeface="Calibri" panose="020F0502020204030204"/>
              </a:rPr>
              <a:t>communautés langues officielles en contexte minoritaire</a:t>
            </a:r>
          </a:p>
          <a:p>
            <a:pPr marL="814388" lvl="1" indent="-357188"/>
            <a:r>
              <a:rPr lang="fr-CA" sz="2800">
                <a:cs typeface="Calibri" panose="020F0502020204030204"/>
              </a:rPr>
              <a:t>Personnes sourdes, devenues sourdes ou malentendantes </a:t>
            </a:r>
          </a:p>
          <a:p>
            <a:pPr marL="814388" lvl="1" indent="-357188"/>
            <a:r>
              <a:rPr lang="fr-CA" sz="2800">
                <a:cs typeface="Calibri" panose="020F0502020204030204"/>
              </a:rPr>
              <a:t>Personnes en situation de handicap</a:t>
            </a:r>
          </a:p>
          <a:p>
            <a:pPr marL="814388" lvl="1" indent="-357188"/>
            <a:r>
              <a:rPr lang="fr-FR" sz="2800">
                <a:cs typeface="Calibri" panose="020F0502020204030204"/>
              </a:rPr>
              <a:t>Communautés 2ELGBTQI+ et qui représentent la diversité de genre</a:t>
            </a:r>
            <a:endParaRPr lang="en-CA" sz="2800">
              <a:cs typeface="Calibri" panose="020F0502020204030204"/>
            </a:endParaRPr>
          </a:p>
          <a:p>
            <a:pPr marL="814388" lvl="1" indent="-357188"/>
            <a:r>
              <a:rPr lang="fr-CA" sz="2800">
                <a:cs typeface="Calibri" panose="020F0502020204030204"/>
              </a:rPr>
              <a:t>Communautés noires </a:t>
            </a:r>
          </a:p>
          <a:p>
            <a:pPr marL="814388" lvl="1" indent="-357188"/>
            <a:r>
              <a:rPr lang="fr-CA" sz="2800">
                <a:cs typeface="Calibri" panose="020F0502020204030204"/>
              </a:rPr>
              <a:t>Communautés racialisées ou un autre groupe d’équité</a:t>
            </a:r>
          </a:p>
          <a:p>
            <a:pPr marL="0" indent="0">
              <a:buNone/>
            </a:pPr>
            <a:endParaRPr lang="en-CA" sz="3600" b="1">
              <a:cs typeface="Calibri" panose="020F0502020204030204"/>
            </a:endParaRPr>
          </a:p>
          <a:p>
            <a:pPr marL="0" indent="0">
              <a:buNone/>
            </a:pPr>
            <a:endParaRPr lang="fr-CA" sz="3600">
              <a:cs typeface="Calibri" panose="020F0502020204030204"/>
            </a:endParaRPr>
          </a:p>
        </p:txBody>
      </p:sp>
    </p:spTree>
    <p:extLst>
      <p:ext uri="{BB962C8B-B14F-4D97-AF65-F5344CB8AC3E}">
        <p14:creationId xmlns:p14="http://schemas.microsoft.com/office/powerpoint/2010/main" val="384956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B8B346-E5A4-422E-839E-372E1AFD61F9}"/>
              </a:ext>
            </a:extLst>
          </p:cNvPr>
          <p:cNvSpPr>
            <a:spLocks noGrp="1"/>
          </p:cNvSpPr>
          <p:nvPr>
            <p:ph type="title" idx="4294967295"/>
          </p:nvPr>
        </p:nvSpPr>
        <p:spPr>
          <a:xfrm>
            <a:off x="756286" y="720571"/>
            <a:ext cx="6297612" cy="175246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6000"/>
              </a:lnSpc>
              <a:spcBef>
                <a:spcPts val="1000"/>
              </a:spcBef>
              <a:spcAft>
                <a:spcPts val="0"/>
              </a:spcAft>
              <a:buClrTx/>
              <a:buSzTx/>
              <a:buFont typeface="Arial" panose="020B0604020202020204" pitchFamily="34" charset="0"/>
              <a:buNone/>
              <a:tabLst/>
              <a:defRPr/>
            </a:pPr>
            <a:r>
              <a:rPr kumimoji="0" lang="fr-CA" sz="4800" b="1" i="0" u="none" strike="noStrike" kern="1200" cap="none" spc="0" normalizeH="0" baseline="0">
                <a:ln>
                  <a:noFill/>
                </a:ln>
                <a:solidFill>
                  <a:schemeClr val="bg1"/>
                </a:solidFill>
                <a:effectLst/>
                <a:uLnTx/>
                <a:uFillTx/>
                <a:latin typeface="+mj-lt"/>
                <a:ea typeface="Inter medium" panose="02000603000000020004" pitchFamily="50" charset="0"/>
                <a:cs typeface="Inter medium" panose="02000603000000020004" pitchFamily="50" charset="0"/>
              </a:rPr>
              <a:t>Comment j’accède au financement? </a:t>
            </a:r>
            <a:endParaRPr kumimoji="0" lang="fr-CA" sz="1600" b="0" i="1" u="none" strike="noStrike" kern="1200" cap="none" spc="0" normalizeH="0" baseline="0">
              <a:ln>
                <a:noFill/>
              </a:ln>
              <a:solidFill>
                <a:srgbClr val="8BE8B0"/>
              </a:solidFill>
              <a:effectLst/>
              <a:uLnTx/>
              <a:uFillTx/>
              <a:latin typeface="+mj-lt"/>
              <a:ea typeface="Inter medium" panose="02000603000000020004" pitchFamily="50" charset="0"/>
              <a:cs typeface="Inter medium" panose="02000603000000020004" pitchFamily="50" charset="0"/>
            </a:endParaRPr>
          </a:p>
        </p:txBody>
      </p:sp>
      <p:sp>
        <p:nvSpPr>
          <p:cNvPr id="4" name="Text Placeholder 2">
            <a:extLst>
              <a:ext uri="{FF2B5EF4-FFF2-40B4-BE49-F238E27FC236}">
                <a16:creationId xmlns:a16="http://schemas.microsoft.com/office/drawing/2014/main" id="{5C69C6D0-6643-5078-8AFA-EA85769EF217}"/>
              </a:ext>
            </a:extLst>
          </p:cNvPr>
          <p:cNvSpPr txBox="1">
            <a:spLocks noGrp="1"/>
          </p:cNvSpPr>
          <p:nvPr>
            <p:ph type="body" sz="quarter" idx="10"/>
          </p:nvPr>
        </p:nvSpPr>
        <p:spPr>
          <a:xfrm>
            <a:off x="756286" y="3196908"/>
            <a:ext cx="7732106" cy="223678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3600" b="1">
                <a:solidFill>
                  <a:schemeClr val="bg1"/>
                </a:solidFill>
                <a:ea typeface="Times New Roman" panose="02020603050405020304" pitchFamily="18" charset="0"/>
              </a:rPr>
              <a:t>Plateforme de demande en ligne </a:t>
            </a:r>
          </a:p>
          <a:p>
            <a:pPr marL="363538" indent="-363538">
              <a:buFont typeface="Arial" panose="020B0604020202020204" pitchFamily="34" charset="0"/>
              <a:buChar char="!"/>
            </a:pPr>
            <a:r>
              <a:rPr lang="fr-CA">
                <a:solidFill>
                  <a:srgbClr val="FF0000"/>
                </a:solidFill>
                <a:ea typeface="Times New Roman" panose="02020603050405020304" pitchFamily="18" charset="0"/>
              </a:rPr>
              <a:t>Questionnaire sur l’admissibilité</a:t>
            </a:r>
          </a:p>
          <a:p>
            <a:pPr marL="0" indent="0">
              <a:buNone/>
            </a:pPr>
            <a:endParaRPr lang="fr-CA" sz="3600" b="1">
              <a:solidFill>
                <a:schemeClr val="bg1"/>
              </a:solidFill>
              <a:ea typeface="Times New Roman" panose="02020603050405020304" pitchFamily="18" charset="0"/>
            </a:endParaRPr>
          </a:p>
          <a:p>
            <a:pPr marL="0" indent="0">
              <a:buNone/>
            </a:pPr>
            <a:r>
              <a:rPr lang="fr-CA" sz="3600" b="1">
                <a:solidFill>
                  <a:schemeClr val="bg1"/>
                </a:solidFill>
                <a:ea typeface="Times New Roman" panose="02020603050405020304" pitchFamily="18" charset="0"/>
              </a:rPr>
              <a:t>Appel de projets </a:t>
            </a:r>
            <a:endParaRPr lang="fr-CA" sz="3600" b="1">
              <a:solidFill>
                <a:schemeClr val="bg1"/>
              </a:solidFill>
              <a:effectLst/>
              <a:ea typeface="Times New Roman" panose="02020603050405020304" pitchFamily="18" charset="0"/>
              <a:cs typeface="Calibri"/>
            </a:endParaRPr>
          </a:p>
          <a:p>
            <a:pPr marL="0" indent="0">
              <a:buNone/>
            </a:pPr>
            <a:r>
              <a:rPr lang="fr-CA">
                <a:solidFill>
                  <a:schemeClr val="bg1"/>
                </a:solidFill>
                <a:ea typeface="Arial" panose="020B0604020202020204" pitchFamily="34" charset="0"/>
                <a:cs typeface="Calibri"/>
              </a:rPr>
              <a:t>Soumettre d’ici le 1</a:t>
            </a:r>
            <a:r>
              <a:rPr lang="fr-CA" baseline="30000">
                <a:solidFill>
                  <a:schemeClr val="bg1"/>
                </a:solidFill>
                <a:ea typeface="Arial" panose="020B0604020202020204" pitchFamily="34" charset="0"/>
                <a:cs typeface="Calibri"/>
              </a:rPr>
              <a:t>er</a:t>
            </a:r>
            <a:r>
              <a:rPr lang="fr-CA">
                <a:solidFill>
                  <a:schemeClr val="bg1"/>
                </a:solidFill>
                <a:ea typeface="Arial" panose="020B0604020202020204" pitchFamily="34" charset="0"/>
                <a:cs typeface="Calibri"/>
              </a:rPr>
              <a:t> décembre 2023 à 17h</a:t>
            </a:r>
            <a:endParaRPr lang="fr-CA" b="1">
              <a:solidFill>
                <a:schemeClr val="bg1"/>
              </a:solidFill>
              <a:ea typeface="Arial" panose="020B0604020202020204" pitchFamily="34" charset="0"/>
              <a:cs typeface="Calibri" panose="020F0502020204030204"/>
            </a:endParaRPr>
          </a:p>
          <a:p>
            <a:pPr marL="0" indent="0">
              <a:buNone/>
            </a:pPr>
            <a:endParaRPr lang="fr-CA" sz="3200" b="1">
              <a:solidFill>
                <a:schemeClr val="bg1"/>
              </a:solidFill>
              <a:ea typeface="Arial" panose="020B0604020202020204" pitchFamily="34" charset="0"/>
              <a:cs typeface="Calibri" panose="020F0502020204030204"/>
            </a:endParaRPr>
          </a:p>
          <a:p>
            <a:pPr marL="0" indent="0">
              <a:buNone/>
            </a:pPr>
            <a:endParaRPr lang="fr-CA" sz="3200">
              <a:solidFill>
                <a:schemeClr val="bg1"/>
              </a:solidFill>
              <a:ea typeface="Arial" panose="020B0604020202020204" pitchFamily="34" charset="0"/>
              <a:cs typeface="Calibri"/>
            </a:endParaRPr>
          </a:p>
        </p:txBody>
      </p:sp>
    </p:spTree>
    <p:extLst>
      <p:ext uri="{BB962C8B-B14F-4D97-AF65-F5344CB8AC3E}">
        <p14:creationId xmlns:p14="http://schemas.microsoft.com/office/powerpoint/2010/main" val="1997145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496957" y="732519"/>
            <a:ext cx="10711817" cy="1563420"/>
          </a:xfrm>
        </p:spPr>
        <p:txBody>
          <a:bodyPr/>
          <a:lstStyle/>
          <a:p>
            <a:r>
              <a:rPr lang="fr-CA" sz="4400" b="1"/>
              <a:t>Projets numériques en un coup d’</a:t>
            </a:r>
            <a:r>
              <a:rPr lang="fr-CA" sz="4400" b="1" err="1"/>
              <a:t>oeil</a:t>
            </a:r>
            <a:r>
              <a:rPr lang="fr-CA" sz="4400" b="1"/>
              <a:t> </a:t>
            </a:r>
          </a:p>
        </p:txBody>
      </p:sp>
      <p:sp>
        <p:nvSpPr>
          <p:cNvPr id="4" name="Text Placeholder 2">
            <a:extLst>
              <a:ext uri="{FF2B5EF4-FFF2-40B4-BE49-F238E27FC236}">
                <a16:creationId xmlns:a16="http://schemas.microsoft.com/office/drawing/2014/main" id="{E24DAC6C-2F23-5B75-B512-693FADF54561}"/>
              </a:ext>
            </a:extLst>
          </p:cNvPr>
          <p:cNvSpPr txBox="1">
            <a:spLocks/>
          </p:cNvSpPr>
          <p:nvPr/>
        </p:nvSpPr>
        <p:spPr>
          <a:xfrm>
            <a:off x="496957" y="1799456"/>
            <a:ext cx="10888603" cy="4614991"/>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3200">
                <a:effectLst/>
              </a:rPr>
              <a:t>Projets en ligne développés du début à la fin avec une agence de développement Web de votre choix</a:t>
            </a:r>
          </a:p>
          <a:p>
            <a:pPr marL="0" indent="0">
              <a:buNone/>
            </a:pPr>
            <a:endParaRPr lang="en-CA" sz="3600">
              <a:cs typeface="Calibri" panose="020F0502020204030204"/>
            </a:endParaRPr>
          </a:p>
          <a:p>
            <a:pPr marL="363220" indent="-363220" defTabSz="2152650" rtl="0">
              <a:tabLst>
                <a:tab pos="3767138" algn="l"/>
              </a:tabLst>
            </a:pPr>
            <a:r>
              <a:rPr lang="fr-CA" sz="3200" b="1"/>
              <a:t>2</a:t>
            </a:r>
            <a:r>
              <a:rPr lang="fr-CA" sz="3200" b="1">
                <a:effectLst/>
              </a:rPr>
              <a:t> niveaux d’investissement	</a:t>
            </a:r>
            <a:endParaRPr lang="fr-CA" sz="3200" b="1">
              <a:effectLst/>
              <a:cs typeface="Calibri"/>
            </a:endParaRPr>
          </a:p>
          <a:p>
            <a:pPr marL="820420" lvl="1" indent="-457200" defTabSz="2152650">
              <a:spcBef>
                <a:spcPts val="0"/>
              </a:spcBef>
              <a:tabLst>
                <a:tab pos="3767138" algn="l"/>
              </a:tabLst>
            </a:pPr>
            <a:r>
              <a:rPr lang="fr-CA" sz="2800" i="1"/>
              <a:t>Jusqu’à </a:t>
            </a:r>
            <a:r>
              <a:rPr lang="fr-CA" sz="2800" i="1">
                <a:effectLst/>
              </a:rPr>
              <a:t>150 000$</a:t>
            </a:r>
          </a:p>
          <a:p>
            <a:pPr marL="820420" lvl="1" indent="-457200" defTabSz="2152650">
              <a:spcBef>
                <a:spcPts val="0"/>
              </a:spcBef>
              <a:tabLst>
                <a:tab pos="3767138" algn="l"/>
              </a:tabLst>
            </a:pPr>
            <a:r>
              <a:rPr lang="fr-CA" sz="2800" i="1">
                <a:effectLst/>
              </a:rPr>
              <a:t>De 150 000$ à 250 000$</a:t>
            </a:r>
            <a:endParaRPr lang="fr-CA" sz="2800" i="1">
              <a:effectLst/>
              <a:cs typeface="Calibri"/>
            </a:endParaRPr>
          </a:p>
          <a:p>
            <a:pPr marL="363220" indent="-363220" rtl="0">
              <a:buFont typeface="Arial" panose="020B0604020202020204" pitchFamily="34" charset="0"/>
              <a:buChar char="•"/>
            </a:pPr>
            <a:r>
              <a:rPr lang="fr-CA" sz="3200" b="1">
                <a:effectLst/>
              </a:rPr>
              <a:t>Appui d’experts :</a:t>
            </a:r>
            <a:endParaRPr lang="fr-CA" sz="3200" b="1">
              <a:effectLst/>
              <a:cs typeface="Calibri"/>
            </a:endParaRPr>
          </a:p>
          <a:p>
            <a:pPr marL="363220" lvl="1" indent="0">
              <a:spcBef>
                <a:spcPts val="0"/>
              </a:spcBef>
              <a:buNone/>
            </a:pPr>
            <a:r>
              <a:rPr lang="fr-CA" sz="2800"/>
              <a:t>Accompagnement des agents </a:t>
            </a:r>
          </a:p>
          <a:p>
            <a:pPr marL="363220" lvl="1" indent="0">
              <a:spcBef>
                <a:spcPts val="0"/>
              </a:spcBef>
              <a:buNone/>
            </a:pPr>
            <a:r>
              <a:rPr lang="fr-CA" sz="2800"/>
              <a:t>de programme et du spécialiste</a:t>
            </a:r>
            <a:br>
              <a:rPr lang="fr-CA" sz="2800"/>
            </a:br>
            <a:r>
              <a:rPr lang="fr-CA" sz="2800"/>
              <a:t>technique </a:t>
            </a:r>
            <a:endParaRPr lang="fr-CA" sz="2800">
              <a:effectLst/>
            </a:endParaRPr>
          </a:p>
          <a:p>
            <a:pPr marL="457200" lvl="1" indent="0" defTabSz="2152650">
              <a:buNone/>
              <a:tabLst>
                <a:tab pos="3767138" algn="l"/>
              </a:tabLst>
            </a:pPr>
            <a:endParaRPr lang="en-CA" sz="2800" i="1">
              <a:effectLst/>
            </a:endParaRPr>
          </a:p>
          <a:p>
            <a:pPr marL="0" indent="0">
              <a:buNone/>
            </a:pPr>
            <a:endParaRPr lang="fr-CA" sz="3600">
              <a:cs typeface="Calibri" panose="020F0502020204030204"/>
            </a:endParaRPr>
          </a:p>
        </p:txBody>
      </p:sp>
      <p:sp>
        <p:nvSpPr>
          <p:cNvPr id="6" name="TextBox 5">
            <a:extLst>
              <a:ext uri="{FF2B5EF4-FFF2-40B4-BE49-F238E27FC236}">
                <a16:creationId xmlns:a16="http://schemas.microsoft.com/office/drawing/2014/main" id="{192FB672-3665-F1E2-19DF-B279F222C5F3}"/>
              </a:ext>
            </a:extLst>
          </p:cNvPr>
          <p:cNvSpPr txBox="1"/>
          <p:nvPr/>
        </p:nvSpPr>
        <p:spPr>
          <a:xfrm>
            <a:off x="5941258" y="3427753"/>
            <a:ext cx="5605936" cy="2434000"/>
          </a:xfrm>
          <a:prstGeom prst="rect">
            <a:avLst/>
          </a:prstGeom>
          <a:noFill/>
        </p:spPr>
        <p:txBody>
          <a:bodyPr wrap="square">
            <a:spAutoFit/>
          </a:bodyPr>
          <a:lstStyle/>
          <a:p>
            <a:pPr marL="355600" indent="-355600" rtl="0">
              <a:spcBef>
                <a:spcPts val="500"/>
              </a:spcBef>
              <a:buFont typeface="Arial" panose="020B0604020202020204" pitchFamily="34" charset="0"/>
              <a:buChar char="•"/>
            </a:pPr>
            <a:r>
              <a:rPr lang="fr-CA" sz="3200" b="1"/>
              <a:t>Nos attentes </a:t>
            </a:r>
            <a:r>
              <a:rPr lang="fr-CA" sz="3200" b="1">
                <a:effectLst/>
              </a:rPr>
              <a:t>: </a:t>
            </a:r>
          </a:p>
          <a:p>
            <a:pPr marL="363538" lvl="1">
              <a:buNone/>
            </a:pPr>
            <a:r>
              <a:rPr lang="fr-CA" sz="2800"/>
              <a:t>Accessible, conçu pour l’utilisateur, bilingue</a:t>
            </a:r>
            <a:endParaRPr lang="fr-CA" sz="2800">
              <a:effectLst/>
            </a:endParaRPr>
          </a:p>
          <a:p>
            <a:pPr marL="355600" indent="-355600" rtl="0">
              <a:spcBef>
                <a:spcPts val="500"/>
              </a:spcBef>
              <a:buFont typeface="Arial" panose="020B0604020202020204" pitchFamily="34" charset="0"/>
              <a:buChar char="•"/>
            </a:pPr>
            <a:r>
              <a:rPr lang="fr-CA" sz="3200" b="1">
                <a:effectLst/>
              </a:rPr>
              <a:t>Durée de réalisation :</a:t>
            </a:r>
          </a:p>
          <a:p>
            <a:pPr marL="363538" lvl="1">
              <a:buNone/>
            </a:pPr>
            <a:r>
              <a:rPr lang="fr-CA" sz="2800" b="1">
                <a:effectLst/>
              </a:rPr>
              <a:t>4 ans </a:t>
            </a:r>
            <a:r>
              <a:rPr lang="fr-CA" sz="2800">
                <a:effectLst/>
              </a:rPr>
              <a:t>(ou moins)</a:t>
            </a:r>
          </a:p>
        </p:txBody>
      </p:sp>
    </p:spTree>
    <p:extLst>
      <p:ext uri="{BB962C8B-B14F-4D97-AF65-F5344CB8AC3E}">
        <p14:creationId xmlns:p14="http://schemas.microsoft.com/office/powerpoint/2010/main" val="3527481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700423" y="732519"/>
            <a:ext cx="8500271" cy="1064198"/>
          </a:xfrm>
        </p:spPr>
        <p:txBody>
          <a:bodyPr/>
          <a:lstStyle/>
          <a:p>
            <a:r>
              <a:rPr lang="fr-CA" b="1"/>
              <a:t>Organisations admissibles </a:t>
            </a:r>
          </a:p>
        </p:txBody>
      </p:sp>
      <p:sp>
        <p:nvSpPr>
          <p:cNvPr id="3" name="Text Placeholder 2">
            <a:extLst>
              <a:ext uri="{FF2B5EF4-FFF2-40B4-BE49-F238E27FC236}">
                <a16:creationId xmlns:a16="http://schemas.microsoft.com/office/drawing/2014/main" id="{273AA511-A876-0EB9-35F3-0B8FBE49D6DE}"/>
              </a:ext>
            </a:extLst>
          </p:cNvPr>
          <p:cNvSpPr txBox="1">
            <a:spLocks/>
          </p:cNvSpPr>
          <p:nvPr/>
        </p:nvSpPr>
        <p:spPr>
          <a:xfrm>
            <a:off x="700423" y="2084624"/>
            <a:ext cx="10272377" cy="465907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3600" b="1">
                <a:cs typeface="Calibri" panose="020F0502020204030204"/>
              </a:rPr>
              <a:t>Musées et organisations patrimoniales, culturelles et autochtones au Canada </a:t>
            </a:r>
          </a:p>
          <a:p>
            <a:pPr marL="355600" indent="-355600">
              <a:buFont typeface="Calibri" panose="020F0502020204030204" pitchFamily="34" charset="0"/>
              <a:buChar char="!"/>
            </a:pPr>
            <a:r>
              <a:rPr lang="fr-CA" sz="2400" i="1">
                <a:solidFill>
                  <a:srgbClr val="920000"/>
                </a:solidFill>
                <a:cs typeface="Calibri" panose="020F0502020204030204"/>
              </a:rPr>
              <a:t>Excluant les organisations du portefeuille de Patrimoine canadien</a:t>
            </a:r>
            <a:br>
              <a:rPr lang="fr-CA" sz="2400" i="1">
                <a:cs typeface="Calibri" panose="020F0502020204030204"/>
              </a:rPr>
            </a:br>
            <a:endParaRPr lang="fr-CA" sz="3200" i="1">
              <a:solidFill>
                <a:srgbClr val="920000"/>
              </a:solidFill>
              <a:cs typeface="Calibri" panose="020F0502020204030204"/>
            </a:endParaRPr>
          </a:p>
          <a:p>
            <a:pPr marL="353695" indent="-353695"/>
            <a:r>
              <a:rPr lang="fr-CA" sz="3200" b="1">
                <a:cs typeface="Calibri" panose="020F0502020204030204"/>
              </a:rPr>
              <a:t>Admissibilité, deux aspects : </a:t>
            </a:r>
          </a:p>
          <a:p>
            <a:pPr marL="981075" lvl="1" indent="-523875">
              <a:buFont typeface="+mj-lt"/>
              <a:buAutoNum type="arabicPeriod"/>
            </a:pPr>
            <a:r>
              <a:rPr lang="fr-CA" sz="3200">
                <a:cs typeface="Calibri" panose="020F0502020204030204"/>
              </a:rPr>
              <a:t>Objectifs et mandat principaux</a:t>
            </a:r>
          </a:p>
          <a:p>
            <a:pPr marL="981075" lvl="1" indent="-523875">
              <a:buFont typeface="+mj-lt"/>
              <a:buAutoNum type="arabicPeriod"/>
            </a:pPr>
            <a:r>
              <a:rPr lang="fr-CA" sz="3200">
                <a:cs typeface="Calibri" panose="020F0502020204030204"/>
              </a:rPr>
              <a:t>Statut juridique </a:t>
            </a:r>
            <a:endParaRPr lang="fr-CA" sz="3200" b="1">
              <a:cs typeface="Calibri" panose="020F0502020204030204"/>
            </a:endParaRPr>
          </a:p>
          <a:p>
            <a:pPr marL="0" indent="0">
              <a:buNone/>
            </a:pPr>
            <a:endParaRPr lang="fr-CA" sz="3600">
              <a:cs typeface="Calibri" panose="020F0502020204030204"/>
            </a:endParaRPr>
          </a:p>
        </p:txBody>
      </p:sp>
    </p:spTree>
    <p:extLst>
      <p:ext uri="{BB962C8B-B14F-4D97-AF65-F5344CB8AC3E}">
        <p14:creationId xmlns:p14="http://schemas.microsoft.com/office/powerpoint/2010/main" val="2422028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700423" y="732519"/>
            <a:ext cx="11009796" cy="1064198"/>
          </a:xfrm>
        </p:spPr>
        <p:txBody>
          <a:bodyPr lIns="0" tIns="0" rIns="0" bIns="252000" anchor="t"/>
          <a:lstStyle/>
          <a:p>
            <a:r>
              <a:rPr lang="fr-CA" b="1">
                <a:latin typeface="Arial"/>
                <a:cs typeface="Arial"/>
              </a:rPr>
              <a:t>1</a:t>
            </a:r>
            <a:r>
              <a:rPr lang="fr-CA" b="1" baseline="30000">
                <a:latin typeface="Arial"/>
                <a:cs typeface="Arial"/>
              </a:rPr>
              <a:t>ère</a:t>
            </a:r>
            <a:r>
              <a:rPr lang="fr-CA" b="1">
                <a:latin typeface="Arial"/>
                <a:cs typeface="Arial"/>
              </a:rPr>
              <a:t> partie – objectif et mandat</a:t>
            </a:r>
          </a:p>
        </p:txBody>
      </p:sp>
      <p:sp>
        <p:nvSpPr>
          <p:cNvPr id="4" name="Rectangle: Rounded Corners 3">
            <a:extLst>
              <a:ext uri="{FF2B5EF4-FFF2-40B4-BE49-F238E27FC236}">
                <a16:creationId xmlns:a16="http://schemas.microsoft.com/office/drawing/2014/main" id="{94FB2C71-2A37-4C4E-2242-93EE623A73CB}"/>
              </a:ext>
            </a:extLst>
          </p:cNvPr>
          <p:cNvSpPr/>
          <p:nvPr/>
        </p:nvSpPr>
        <p:spPr>
          <a:xfrm>
            <a:off x="1120727" y="1796717"/>
            <a:ext cx="9261058" cy="759949"/>
          </a:xfrm>
          <a:prstGeom prst="roundRect">
            <a:avLst/>
          </a:prstGeom>
          <a:solidFill>
            <a:srgbClr val="0A8297"/>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CA" sz="2000" b="1"/>
          </a:p>
          <a:p>
            <a:pPr algn="ctr"/>
            <a:r>
              <a:rPr lang="fr-CA" sz="2400" b="1"/>
              <a:t>Musées et organisations patrimoniales, culturelles et autochtones* </a:t>
            </a:r>
            <a:endParaRPr lang="fr-CA" sz="2000" b="1"/>
          </a:p>
        </p:txBody>
      </p:sp>
      <p:sp>
        <p:nvSpPr>
          <p:cNvPr id="9" name="TextBox 8">
            <a:extLst>
              <a:ext uri="{FF2B5EF4-FFF2-40B4-BE49-F238E27FC236}">
                <a16:creationId xmlns:a16="http://schemas.microsoft.com/office/drawing/2014/main" id="{24D1B954-7680-5BC4-48E7-C1ECBE9F2107}"/>
              </a:ext>
            </a:extLst>
          </p:cNvPr>
          <p:cNvSpPr txBox="1"/>
          <p:nvPr/>
        </p:nvSpPr>
        <p:spPr>
          <a:xfrm>
            <a:off x="3712386" y="2676249"/>
            <a:ext cx="7041339" cy="400110"/>
          </a:xfrm>
          <a:prstGeom prst="rect">
            <a:avLst/>
          </a:prstGeom>
          <a:noFill/>
        </p:spPr>
        <p:txBody>
          <a:bodyPr wrap="square">
            <a:spAutoFit/>
          </a:bodyPr>
          <a:lstStyle/>
          <a:p>
            <a:pPr algn="ctr"/>
            <a:r>
              <a:rPr lang="fr-FR" sz="2000" b="0" i="0">
                <a:solidFill>
                  <a:srgbClr val="0C0C0C"/>
                </a:solidFill>
                <a:effectLst/>
                <a:latin typeface="inter"/>
              </a:rPr>
              <a:t>*mandat de soutenir ou de préserver les cultures autochtones</a:t>
            </a:r>
            <a:endParaRPr lang="en-CA" sz="2000" b="1"/>
          </a:p>
        </p:txBody>
      </p:sp>
      <p:sp>
        <p:nvSpPr>
          <p:cNvPr id="12" name="Plus Sign 11">
            <a:extLst>
              <a:ext uri="{FF2B5EF4-FFF2-40B4-BE49-F238E27FC236}">
                <a16:creationId xmlns:a16="http://schemas.microsoft.com/office/drawing/2014/main" id="{BF7FCE15-628D-5C97-AE03-D0034593816A}"/>
              </a:ext>
            </a:extLst>
          </p:cNvPr>
          <p:cNvSpPr/>
          <p:nvPr/>
        </p:nvSpPr>
        <p:spPr>
          <a:xfrm>
            <a:off x="2450494" y="2747660"/>
            <a:ext cx="1125415" cy="1125415"/>
          </a:xfrm>
          <a:prstGeom prst="mathPlus">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CA">
                <a:ln w="0"/>
                <a:solidFill>
                  <a:schemeClr val="bg1"/>
                </a:solidFill>
                <a:effectLst>
                  <a:outerShdw blurRad="38100" dist="19050" dir="2700000" algn="tl" rotWithShape="0">
                    <a:schemeClr val="dk1">
                      <a:alpha val="40000"/>
                    </a:schemeClr>
                  </a:outerShdw>
                </a:effectLst>
              </a:rPr>
              <a:t>Et</a:t>
            </a:r>
          </a:p>
        </p:txBody>
      </p:sp>
      <p:sp>
        <p:nvSpPr>
          <p:cNvPr id="5" name="Rectangle: Rounded Corners 4">
            <a:extLst>
              <a:ext uri="{FF2B5EF4-FFF2-40B4-BE49-F238E27FC236}">
                <a16:creationId xmlns:a16="http://schemas.microsoft.com/office/drawing/2014/main" id="{08E98937-5555-CBD0-6645-BEDA68145CE6}"/>
              </a:ext>
            </a:extLst>
          </p:cNvPr>
          <p:cNvSpPr/>
          <p:nvPr/>
        </p:nvSpPr>
        <p:spPr>
          <a:xfrm>
            <a:off x="1120728" y="4064070"/>
            <a:ext cx="5174194" cy="1326685"/>
          </a:xfrm>
          <a:prstGeom prst="roundRect">
            <a:avLst/>
          </a:prstGeom>
          <a:solidFill>
            <a:srgbClr val="A540F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07000"/>
              </a:lnSpc>
              <a:spcAft>
                <a:spcPts val="800"/>
              </a:spcAft>
            </a:pPr>
            <a:r>
              <a:rPr lang="fr-CA" sz="2400" b="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Objectif principal est</a:t>
            </a:r>
            <a:r>
              <a:rPr lang="fr-CA" sz="2400" b="1">
                <a:solidFill>
                  <a:schemeClr val="bg1"/>
                </a:solidFill>
                <a:latin typeface="Calibri" panose="020F0502020204030204" pitchFamily="34" charset="0"/>
                <a:ea typeface="Times New Roman" panose="02020603050405020304" pitchFamily="18" charset="0"/>
                <a:cs typeface="Calibri" panose="020F0502020204030204" pitchFamily="34" charset="0"/>
              </a:rPr>
              <a:t> la participation du public dans au moins 4 de ces catégories</a:t>
            </a:r>
            <a:endParaRPr lang="fr-CA" sz="24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05128D00-05FD-A554-E040-7795B0F07315}"/>
              </a:ext>
            </a:extLst>
          </p:cNvPr>
          <p:cNvSpPr/>
          <p:nvPr/>
        </p:nvSpPr>
        <p:spPr>
          <a:xfrm>
            <a:off x="7858406" y="3724438"/>
            <a:ext cx="2523379" cy="2568656"/>
          </a:xfrm>
          <a:prstGeom prst="rect">
            <a:avLst/>
          </a:prstGeom>
          <a:solidFill>
            <a:srgbClr val="E9D0FC"/>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452438" indent="-285750">
              <a:buFont typeface="Wingdings" panose="05000000000000000000" pitchFamily="2" charset="2"/>
              <a:buChar char="ü"/>
            </a:pPr>
            <a:r>
              <a:rPr lang="fr-CA" sz="2000">
                <a:solidFill>
                  <a:schemeClr val="tx1"/>
                </a:solidFill>
              </a:rPr>
              <a:t>expositions</a:t>
            </a:r>
          </a:p>
          <a:p>
            <a:pPr marL="452438" indent="-285750">
              <a:buFont typeface="Wingdings" panose="05000000000000000000" pitchFamily="2" charset="2"/>
              <a:buChar char="ü"/>
            </a:pPr>
            <a:r>
              <a:rPr lang="fr-CA" sz="2000">
                <a:solidFill>
                  <a:schemeClr val="tx1"/>
                </a:solidFill>
              </a:rPr>
              <a:t>programmation</a:t>
            </a:r>
          </a:p>
          <a:p>
            <a:pPr marL="452438" indent="-285750">
              <a:buFont typeface="Wingdings" panose="05000000000000000000" pitchFamily="2" charset="2"/>
              <a:buChar char="ü"/>
            </a:pPr>
            <a:r>
              <a:rPr lang="fr-CA" sz="2000">
                <a:solidFill>
                  <a:schemeClr val="tx1"/>
                </a:solidFill>
              </a:rPr>
              <a:t>recherche</a:t>
            </a:r>
          </a:p>
          <a:p>
            <a:pPr marL="452438" indent="-285750">
              <a:buFont typeface="Wingdings" panose="05000000000000000000" pitchFamily="2" charset="2"/>
              <a:buChar char="ü"/>
            </a:pPr>
            <a:r>
              <a:rPr lang="fr-CA" sz="2000">
                <a:solidFill>
                  <a:schemeClr val="tx1"/>
                </a:solidFill>
              </a:rPr>
              <a:t>collections</a:t>
            </a:r>
          </a:p>
          <a:p>
            <a:pPr marL="452438" indent="-285750">
              <a:buFont typeface="Wingdings" panose="05000000000000000000" pitchFamily="2" charset="2"/>
              <a:buChar char="ü"/>
            </a:pPr>
            <a:r>
              <a:rPr lang="fr-CA" sz="2000">
                <a:solidFill>
                  <a:schemeClr val="tx1"/>
                </a:solidFill>
              </a:rPr>
              <a:t>préservation</a:t>
            </a:r>
          </a:p>
          <a:p>
            <a:pPr marL="452438" indent="-285750">
              <a:buFont typeface="Wingdings" panose="05000000000000000000" pitchFamily="2" charset="2"/>
              <a:buChar char="ü"/>
            </a:pPr>
            <a:r>
              <a:rPr lang="fr-CA" sz="2000">
                <a:solidFill>
                  <a:schemeClr val="tx1"/>
                </a:solidFill>
              </a:rPr>
              <a:t>documentation</a:t>
            </a:r>
          </a:p>
          <a:p>
            <a:pPr marL="452438" indent="-285750">
              <a:buFont typeface="Wingdings" panose="05000000000000000000" pitchFamily="2" charset="2"/>
              <a:buChar char="ü"/>
            </a:pPr>
            <a:r>
              <a:rPr lang="fr-CA" sz="2000">
                <a:solidFill>
                  <a:schemeClr val="tx1"/>
                </a:solidFill>
              </a:rPr>
              <a:t>diffusion</a:t>
            </a:r>
          </a:p>
        </p:txBody>
      </p:sp>
      <p:sp>
        <p:nvSpPr>
          <p:cNvPr id="6" name="Arrow: Right 5">
            <a:extLst>
              <a:ext uri="{FF2B5EF4-FFF2-40B4-BE49-F238E27FC236}">
                <a16:creationId xmlns:a16="http://schemas.microsoft.com/office/drawing/2014/main" id="{5925B587-15F1-C2ED-701C-6D4C5E29F2FE}"/>
              </a:ext>
              <a:ext uri="{C183D7F6-B498-43B3-948B-1728B52AA6E4}">
                <adec:decorative xmlns:adec="http://schemas.microsoft.com/office/drawing/2017/decorative" val="1"/>
              </a:ext>
            </a:extLst>
          </p:cNvPr>
          <p:cNvSpPr/>
          <p:nvPr/>
        </p:nvSpPr>
        <p:spPr>
          <a:xfrm>
            <a:off x="6217788" y="4446058"/>
            <a:ext cx="1346963" cy="562708"/>
          </a:xfrm>
          <a:prstGeom prst="rightArrow">
            <a:avLst/>
          </a:prstGeom>
          <a:solidFill>
            <a:srgbClr val="A540F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89796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700423" y="732519"/>
            <a:ext cx="9470519" cy="1064198"/>
          </a:xfrm>
        </p:spPr>
        <p:txBody>
          <a:bodyPr/>
          <a:lstStyle/>
          <a:p>
            <a:r>
              <a:rPr lang="en-CA" b="1"/>
              <a:t>2</a:t>
            </a:r>
            <a:r>
              <a:rPr lang="en-CA" b="1" baseline="30000"/>
              <a:t>ème</a:t>
            </a:r>
            <a:r>
              <a:rPr lang="en-CA" b="1"/>
              <a:t> </a:t>
            </a:r>
            <a:r>
              <a:rPr lang="fr-CA" b="1"/>
              <a:t>partie</a:t>
            </a:r>
            <a:r>
              <a:rPr lang="en-CA" b="1"/>
              <a:t> –</a:t>
            </a:r>
            <a:r>
              <a:rPr lang="en-CA" b="1" i="1"/>
              <a:t> </a:t>
            </a:r>
            <a:r>
              <a:rPr lang="en-CA" b="1" err="1"/>
              <a:t>statut</a:t>
            </a:r>
            <a:r>
              <a:rPr lang="en-CA" b="1"/>
              <a:t> </a:t>
            </a:r>
            <a:r>
              <a:rPr lang="en-CA" b="1" err="1"/>
              <a:t>juridique</a:t>
            </a:r>
            <a:endParaRPr lang="en-CA" b="1"/>
          </a:p>
        </p:txBody>
      </p:sp>
      <p:sp>
        <p:nvSpPr>
          <p:cNvPr id="6" name="Oval 5" descr="Organisme de bienfaisance enregistré">
            <a:extLst>
              <a:ext uri="{FF2B5EF4-FFF2-40B4-BE49-F238E27FC236}">
                <a16:creationId xmlns:a16="http://schemas.microsoft.com/office/drawing/2014/main" id="{FFBA5815-18F8-81BE-C83E-8B41821EB750}"/>
              </a:ext>
            </a:extLst>
          </p:cNvPr>
          <p:cNvSpPr/>
          <p:nvPr/>
        </p:nvSpPr>
        <p:spPr>
          <a:xfrm>
            <a:off x="700423" y="1863796"/>
            <a:ext cx="3437015" cy="1830519"/>
          </a:xfrm>
          <a:prstGeom prst="ellipse">
            <a:avLst/>
          </a:prstGeom>
          <a:solidFill>
            <a:srgbClr val="A540F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CA" sz="2300" b="1"/>
              <a:t>Organisme de bienfaisance enregistré</a:t>
            </a:r>
          </a:p>
        </p:txBody>
      </p:sp>
      <p:sp>
        <p:nvSpPr>
          <p:cNvPr id="48" name="TextBox 47">
            <a:extLst>
              <a:ext uri="{FF2B5EF4-FFF2-40B4-BE49-F238E27FC236}">
                <a16:creationId xmlns:a16="http://schemas.microsoft.com/office/drawing/2014/main" id="{933204E4-C91D-D640-EC90-82D92C434553}"/>
              </a:ext>
            </a:extLst>
          </p:cNvPr>
          <p:cNvSpPr txBox="1"/>
          <p:nvPr/>
        </p:nvSpPr>
        <p:spPr>
          <a:xfrm>
            <a:off x="3987927" y="1845611"/>
            <a:ext cx="636563" cy="400110"/>
          </a:xfrm>
          <a:prstGeom prst="rect">
            <a:avLst/>
          </a:prstGeom>
          <a:noFill/>
        </p:spPr>
        <p:txBody>
          <a:bodyPr wrap="square">
            <a:spAutoFit/>
          </a:bodyPr>
          <a:lstStyle/>
          <a:p>
            <a:r>
              <a:rPr lang="en-CA" sz="2000" b="1">
                <a:solidFill>
                  <a:srgbClr val="920000"/>
                </a:solidFill>
                <a:effectLst/>
                <a:ea typeface="Times New Roman" panose="02020603050405020304" pitchFamily="18" charset="0"/>
              </a:rPr>
              <a:t>OU </a:t>
            </a:r>
            <a:endParaRPr lang="en-CA" sz="2000" b="1">
              <a:solidFill>
                <a:srgbClr val="920000"/>
              </a:solidFill>
            </a:endParaRPr>
          </a:p>
        </p:txBody>
      </p:sp>
      <p:sp>
        <p:nvSpPr>
          <p:cNvPr id="8" name="Oval 7" descr="Organisme à but non lucratif constitué">
            <a:extLst>
              <a:ext uri="{FF2B5EF4-FFF2-40B4-BE49-F238E27FC236}">
                <a16:creationId xmlns:a16="http://schemas.microsoft.com/office/drawing/2014/main" id="{4E410264-21F4-177C-7218-F9595BC808E2}"/>
              </a:ext>
            </a:extLst>
          </p:cNvPr>
          <p:cNvSpPr/>
          <p:nvPr/>
        </p:nvSpPr>
        <p:spPr>
          <a:xfrm>
            <a:off x="3265393" y="2783334"/>
            <a:ext cx="3437015" cy="1830519"/>
          </a:xfrm>
          <a:prstGeom prst="ellipse">
            <a:avLst/>
          </a:prstGeom>
          <a:solidFill>
            <a:srgbClr val="E5117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CA" sz="2300" b="1">
                <a:solidFill>
                  <a:schemeClr val="bg1"/>
                </a:solidFill>
              </a:rPr>
              <a:t>Organisme à but non lucratif constitué</a:t>
            </a:r>
          </a:p>
        </p:txBody>
      </p:sp>
      <p:sp>
        <p:nvSpPr>
          <p:cNvPr id="44" name="TextBox 43">
            <a:extLst>
              <a:ext uri="{FF2B5EF4-FFF2-40B4-BE49-F238E27FC236}">
                <a16:creationId xmlns:a16="http://schemas.microsoft.com/office/drawing/2014/main" id="{5A797E37-C91A-095E-2F7E-17DDB59F81CC}"/>
              </a:ext>
            </a:extLst>
          </p:cNvPr>
          <p:cNvSpPr txBox="1"/>
          <p:nvPr/>
        </p:nvSpPr>
        <p:spPr>
          <a:xfrm>
            <a:off x="6471575" y="2785610"/>
            <a:ext cx="636563" cy="400110"/>
          </a:xfrm>
          <a:prstGeom prst="rect">
            <a:avLst/>
          </a:prstGeom>
          <a:noFill/>
        </p:spPr>
        <p:txBody>
          <a:bodyPr wrap="square">
            <a:spAutoFit/>
          </a:bodyPr>
          <a:lstStyle/>
          <a:p>
            <a:r>
              <a:rPr lang="en-CA" sz="2000" b="1">
                <a:solidFill>
                  <a:srgbClr val="920000"/>
                </a:solidFill>
                <a:effectLst/>
                <a:ea typeface="Times New Roman" panose="02020603050405020304" pitchFamily="18" charset="0"/>
              </a:rPr>
              <a:t>OU </a:t>
            </a:r>
            <a:endParaRPr lang="en-CA" sz="2000" b="1">
              <a:solidFill>
                <a:srgbClr val="920000"/>
              </a:solidFill>
            </a:endParaRPr>
          </a:p>
        </p:txBody>
      </p:sp>
      <p:sp>
        <p:nvSpPr>
          <p:cNvPr id="9" name="Oval 8" descr="Nation, groupe or organisation autochtone ">
            <a:extLst>
              <a:ext uri="{FF2B5EF4-FFF2-40B4-BE49-F238E27FC236}">
                <a16:creationId xmlns:a16="http://schemas.microsoft.com/office/drawing/2014/main" id="{E4A4CD6D-123E-6742-25EE-59D62E841D19}"/>
              </a:ext>
            </a:extLst>
          </p:cNvPr>
          <p:cNvSpPr/>
          <p:nvPr/>
        </p:nvSpPr>
        <p:spPr>
          <a:xfrm>
            <a:off x="5830363" y="3702872"/>
            <a:ext cx="3437015" cy="1830519"/>
          </a:xfrm>
          <a:prstGeom prst="ellipse">
            <a:avLst/>
          </a:prstGeom>
          <a:solidFill>
            <a:srgbClr val="10238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CA" sz="2300" b="1"/>
              <a:t>Nation, groupe or organisation autochtone </a:t>
            </a:r>
          </a:p>
        </p:txBody>
      </p:sp>
      <p:sp>
        <p:nvSpPr>
          <p:cNvPr id="47" name="TextBox 46">
            <a:extLst>
              <a:ext uri="{FF2B5EF4-FFF2-40B4-BE49-F238E27FC236}">
                <a16:creationId xmlns:a16="http://schemas.microsoft.com/office/drawing/2014/main" id="{31426115-534D-E039-E614-5E14C28E0331}"/>
              </a:ext>
            </a:extLst>
          </p:cNvPr>
          <p:cNvSpPr txBox="1"/>
          <p:nvPr/>
        </p:nvSpPr>
        <p:spPr>
          <a:xfrm>
            <a:off x="9118349" y="3725610"/>
            <a:ext cx="636563" cy="400110"/>
          </a:xfrm>
          <a:prstGeom prst="rect">
            <a:avLst/>
          </a:prstGeom>
          <a:noFill/>
        </p:spPr>
        <p:txBody>
          <a:bodyPr wrap="square">
            <a:spAutoFit/>
          </a:bodyPr>
          <a:lstStyle/>
          <a:p>
            <a:r>
              <a:rPr lang="en-CA" sz="2000" b="1">
                <a:solidFill>
                  <a:srgbClr val="920000"/>
                </a:solidFill>
                <a:effectLst/>
                <a:ea typeface="Times New Roman" panose="02020603050405020304" pitchFamily="18" charset="0"/>
              </a:rPr>
              <a:t>OU </a:t>
            </a:r>
            <a:endParaRPr lang="en-CA" sz="2000" b="1">
              <a:solidFill>
                <a:srgbClr val="920000"/>
              </a:solidFill>
            </a:endParaRPr>
          </a:p>
        </p:txBody>
      </p:sp>
      <p:sp>
        <p:nvSpPr>
          <p:cNvPr id="10" name="Oval 9" descr="Organisation municipale, provinciale ou affiliée à une université ">
            <a:extLst>
              <a:ext uri="{FF2B5EF4-FFF2-40B4-BE49-F238E27FC236}">
                <a16:creationId xmlns:a16="http://schemas.microsoft.com/office/drawing/2014/main" id="{6E59CFB4-04A6-78E4-2732-366AE2DD88D5}"/>
              </a:ext>
            </a:extLst>
          </p:cNvPr>
          <p:cNvSpPr/>
          <p:nvPr/>
        </p:nvSpPr>
        <p:spPr>
          <a:xfrm>
            <a:off x="8274529" y="4622409"/>
            <a:ext cx="3900925" cy="2007049"/>
          </a:xfrm>
          <a:prstGeom prst="ellipse">
            <a:avLst/>
          </a:prstGeom>
          <a:solidFill>
            <a:srgbClr val="0A8297"/>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07000"/>
              </a:lnSpc>
              <a:spcAft>
                <a:spcPts val="800"/>
              </a:spcAft>
            </a:pPr>
            <a:r>
              <a:rPr lang="fr-CA" sz="2300" b="1">
                <a:ea typeface="Times New Roman" panose="02020603050405020304" pitchFamily="18" charset="0"/>
                <a:cs typeface="Arial" panose="020B0604020202020204" pitchFamily="34" charset="0"/>
              </a:rPr>
              <a:t>Organisation municipale, provinciale ou affiliée à une université </a:t>
            </a:r>
            <a:endParaRPr lang="fr-CA" sz="2300">
              <a:effectLst/>
              <a:ea typeface="Calibri" panose="020F0502020204030204" pitchFamily="34" charset="0"/>
              <a:cs typeface="Arial" panose="020B0604020202020204" pitchFamily="34" charset="0"/>
            </a:endParaRPr>
          </a:p>
        </p:txBody>
      </p:sp>
      <p:sp>
        <p:nvSpPr>
          <p:cNvPr id="49" name="Text Placeholder 2">
            <a:extLst>
              <a:ext uri="{FF2B5EF4-FFF2-40B4-BE49-F238E27FC236}">
                <a16:creationId xmlns:a16="http://schemas.microsoft.com/office/drawing/2014/main" id="{19D0EE38-0417-4070-0688-E51E942A3D9F}"/>
              </a:ext>
            </a:extLst>
          </p:cNvPr>
          <p:cNvSpPr txBox="1">
            <a:spLocks/>
          </p:cNvSpPr>
          <p:nvPr/>
        </p:nvSpPr>
        <p:spPr>
          <a:xfrm>
            <a:off x="700423" y="2084624"/>
            <a:ext cx="10272377" cy="3625296"/>
          </a:xfrm>
          <a:prstGeom prst="rect">
            <a:avLst/>
          </a:prstGeom>
        </p:spPr>
        <p:txBody>
          <a:bodyPr lIns="91440" tIns="45720" rIns="91440" bIns="45720"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3600" b="1">
                <a:cs typeface="Calibri" panose="020F0502020204030204"/>
              </a:rPr>
              <a:t>Depuis au moins 1 an</a:t>
            </a:r>
          </a:p>
        </p:txBody>
      </p:sp>
      <p:sp>
        <p:nvSpPr>
          <p:cNvPr id="37" name="Arrow: Curved Down 36">
            <a:extLst>
              <a:ext uri="{FF2B5EF4-FFF2-40B4-BE49-F238E27FC236}">
                <a16:creationId xmlns:a16="http://schemas.microsoft.com/office/drawing/2014/main" id="{18629008-BCB9-F491-54AD-821AABBF6CD2}"/>
              </a:ext>
              <a:ext uri="{C183D7F6-B498-43B3-948B-1728B52AA6E4}">
                <adec:decorative xmlns:adec="http://schemas.microsoft.com/office/drawing/2017/decorative" val="1"/>
              </a:ext>
            </a:extLst>
          </p:cNvPr>
          <p:cNvSpPr/>
          <p:nvPr/>
        </p:nvSpPr>
        <p:spPr>
          <a:xfrm rot="1171149">
            <a:off x="3270356" y="1657945"/>
            <a:ext cx="2076527" cy="805918"/>
          </a:xfrm>
          <a:prstGeom prst="curvedDownArrow">
            <a:avLst>
              <a:gd name="adj1" fmla="val 15903"/>
              <a:gd name="adj2" fmla="val 39311"/>
              <a:gd name="adj3" fmla="val 33386"/>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8" name="Arrow: Curved Down 37">
            <a:extLst>
              <a:ext uri="{FF2B5EF4-FFF2-40B4-BE49-F238E27FC236}">
                <a16:creationId xmlns:a16="http://schemas.microsoft.com/office/drawing/2014/main" id="{944208C6-F217-9F39-4CBF-B95AD930DDD4}"/>
              </a:ext>
              <a:ext uri="{C183D7F6-B498-43B3-948B-1728B52AA6E4}">
                <adec:decorative xmlns:adec="http://schemas.microsoft.com/office/drawing/2017/decorative" val="1"/>
              </a:ext>
            </a:extLst>
          </p:cNvPr>
          <p:cNvSpPr/>
          <p:nvPr/>
        </p:nvSpPr>
        <p:spPr>
          <a:xfrm rot="1171149">
            <a:off x="5834362" y="2585950"/>
            <a:ext cx="2076527" cy="805918"/>
          </a:xfrm>
          <a:prstGeom prst="curvedDownArrow">
            <a:avLst>
              <a:gd name="adj1" fmla="val 15903"/>
              <a:gd name="adj2" fmla="val 39311"/>
              <a:gd name="adj3" fmla="val 33386"/>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9" name="Arrow: Curved Down 38">
            <a:extLst>
              <a:ext uri="{FF2B5EF4-FFF2-40B4-BE49-F238E27FC236}">
                <a16:creationId xmlns:a16="http://schemas.microsoft.com/office/drawing/2014/main" id="{FAB41F5A-D3AA-B4B9-5711-365A34B44551}"/>
              </a:ext>
              <a:ext uri="{C183D7F6-B498-43B3-948B-1728B52AA6E4}">
                <adec:decorative xmlns:adec="http://schemas.microsoft.com/office/drawing/2017/decorative" val="1"/>
              </a:ext>
            </a:extLst>
          </p:cNvPr>
          <p:cNvSpPr/>
          <p:nvPr/>
        </p:nvSpPr>
        <p:spPr>
          <a:xfrm rot="1171149">
            <a:off x="8398368" y="3513955"/>
            <a:ext cx="2076527" cy="805918"/>
          </a:xfrm>
          <a:prstGeom prst="curvedDownArrow">
            <a:avLst>
              <a:gd name="adj1" fmla="val 15903"/>
              <a:gd name="adj2" fmla="val 39311"/>
              <a:gd name="adj3" fmla="val 33386"/>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3049067984"/>
      </p:ext>
    </p:extLst>
  </p:cSld>
  <p:clrMapOvr>
    <a:masterClrMapping/>
  </p:clrMapOvr>
</p:sld>
</file>

<file path=ppt/theme/theme1.xml><?xml version="1.0" encoding="utf-8"?>
<a:theme xmlns:a="http://schemas.openxmlformats.org/drawingml/2006/main" name="Cover - Englis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 Frenc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rojec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4003504ECE5340A6D60AFED61FB52C" ma:contentTypeVersion="22" ma:contentTypeDescription="Create a new document." ma:contentTypeScope="" ma:versionID="b46ee95e1b0c2ecce1d45ebff9e54b42">
  <xsd:schema xmlns:xsd="http://www.w3.org/2001/XMLSchema" xmlns:xs="http://www.w3.org/2001/XMLSchema" xmlns:p="http://schemas.microsoft.com/office/2006/metadata/properties" xmlns:ns1="http://schemas.microsoft.com/sharepoint/v3" xmlns:ns2="54743f09-2481-4a3c-855c-5caca0e84aba" xmlns:ns3="4efe1d26-67d9-4e9f-9dfa-649c7a56608d" targetNamespace="http://schemas.microsoft.com/office/2006/metadata/properties" ma:root="true" ma:fieldsID="de28da2a59d831c4ce390d9ae1d26bc5" ns1:_="" ns2:_="" ns3:_="">
    <xsd:import namespace="http://schemas.microsoft.com/sharepoint/v3"/>
    <xsd:import namespace="54743f09-2481-4a3c-855c-5caca0e84aba"/>
    <xsd:import namespace="4efe1d26-67d9-4e9f-9dfa-649c7a5660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Test"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743f09-2481-4a3c-855c-5caca0e84a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200519e-a046-4898-98bf-4fa02a9f0cf4" ma:termSetId="09814cd3-568e-fe90-9814-8d621ff8fb84" ma:anchorId="fba54fb3-c3e1-fe81-a776-ca4b69148c4d" ma:open="true" ma:isKeyword="false">
      <xsd:complexType>
        <xsd:sequence>
          <xsd:element ref="pc:Terms" minOccurs="0" maxOccurs="1"/>
        </xsd:sequence>
      </xsd:complexType>
    </xsd:element>
    <xsd:element name="Test" ma:index="26" nillable="true" ma:displayName="Test" ma:format="Dropdown" ma:internalName="Test">
      <xsd:simpleType>
        <xsd:restriction base="dms:Choice">
          <xsd:enumeration value="Choice 1"/>
          <xsd:enumeration value="Choice 2"/>
          <xsd:enumeration value="Choice 3"/>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fe1d26-67d9-4e9f-9dfa-649c7a56608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57b5b6d-35b0-45f6-ab93-d36bc9d3644e}" ma:internalName="TaxCatchAll" ma:showField="CatchAllData" ma:web="4efe1d26-67d9-4e9f-9dfa-649c7a5660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4efe1d26-67d9-4e9f-9dfa-649c7a56608d">
      <UserInfo>
        <DisplayName>Constance Nebel</DisplayName>
        <AccountId>16</AccountId>
        <AccountType/>
      </UserInfo>
    </SharedWithUsers>
    <TaxCatchAll xmlns="4efe1d26-67d9-4e9f-9dfa-649c7a56608d" xsi:nil="true"/>
    <lcf76f155ced4ddcb4097134ff3c332f xmlns="54743f09-2481-4a3c-855c-5caca0e84aba">
      <Terms xmlns="http://schemas.microsoft.com/office/infopath/2007/PartnerControls"/>
    </lcf76f155ced4ddcb4097134ff3c332f>
    <Test xmlns="54743f09-2481-4a3c-855c-5caca0e84aba" xsi:nil="true"/>
  </documentManagement>
</p:properties>
</file>

<file path=customXml/itemProps1.xml><?xml version="1.0" encoding="utf-8"?>
<ds:datastoreItem xmlns:ds="http://schemas.openxmlformats.org/officeDocument/2006/customXml" ds:itemID="{C5C57BE4-F48C-4643-AE83-6FD3E3421A63}">
  <ds:schemaRefs>
    <ds:schemaRef ds:uri="4efe1d26-67d9-4e9f-9dfa-649c7a56608d"/>
    <ds:schemaRef ds:uri="54743f09-2481-4a3c-855c-5caca0e84ab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A3A9F64-F86B-415A-BD84-74A3FC64DEE6}">
  <ds:schemaRefs>
    <ds:schemaRef ds:uri="http://schemas.microsoft.com/sharepoint/v3/contenttype/forms"/>
  </ds:schemaRefs>
</ds:datastoreItem>
</file>

<file path=customXml/itemProps3.xml><?xml version="1.0" encoding="utf-8"?>
<ds:datastoreItem xmlns:ds="http://schemas.openxmlformats.org/officeDocument/2006/customXml" ds:itemID="{E15D4C27-02E1-40A7-B434-8C90FEB83F95}">
  <ds:schemaRefs>
    <ds:schemaRef ds:uri="http://www.w3.org/XML/1998/namespace"/>
    <ds:schemaRef ds:uri="http://purl.org/dc/dcmitype/"/>
    <ds:schemaRef ds:uri="http://schemas.microsoft.com/office/2006/documentManagement/types"/>
    <ds:schemaRef ds:uri="http://purl.org/dc/elements/1.1/"/>
    <ds:schemaRef ds:uri="4efe1d26-67d9-4e9f-9dfa-649c7a56608d"/>
    <ds:schemaRef ds:uri="http://purl.org/dc/terms/"/>
    <ds:schemaRef ds:uri="http://schemas.microsoft.com/office/infopath/2007/PartnerControls"/>
    <ds:schemaRef ds:uri="http://schemas.openxmlformats.org/package/2006/metadata/core-properties"/>
    <ds:schemaRef ds:uri="54743f09-2481-4a3c-855c-5caca0e84aba"/>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0</TotalTime>
  <Words>4889</Words>
  <Application>Microsoft Office PowerPoint</Application>
  <PresentationFormat>Widescreen</PresentationFormat>
  <Paragraphs>579</Paragraphs>
  <Slides>26</Slides>
  <Notes>26</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26</vt:i4>
      </vt:variant>
    </vt:vector>
  </HeadingPairs>
  <TitlesOfParts>
    <vt:vector size="38" baseType="lpstr">
      <vt:lpstr>Arial</vt:lpstr>
      <vt:lpstr>Calibri</vt:lpstr>
      <vt:lpstr>Calibri Light</vt:lpstr>
      <vt:lpstr>inter</vt:lpstr>
      <vt:lpstr>inter</vt:lpstr>
      <vt:lpstr>Inter medium</vt:lpstr>
      <vt:lpstr>Wingdings</vt:lpstr>
      <vt:lpstr>Cover - English</vt:lpstr>
      <vt:lpstr>Cover - French</vt:lpstr>
      <vt:lpstr>Section page</vt:lpstr>
      <vt:lpstr>Text slides</vt:lpstr>
      <vt:lpstr>Project</vt:lpstr>
      <vt:lpstr>Projets numériques  Séance d’information </vt:lpstr>
      <vt:lpstr>Notre équipe et expertise  </vt:lpstr>
      <vt:lpstr>Musées numériques Canada</vt:lpstr>
      <vt:lpstr>Notre engagement envers l’équité</vt:lpstr>
      <vt:lpstr>Comment j’accède au financement? </vt:lpstr>
      <vt:lpstr>Projets numériques en un coup d’oeil </vt:lpstr>
      <vt:lpstr>Organisations admissibles </vt:lpstr>
      <vt:lpstr>1ère partie – objectif et mandat</vt:lpstr>
      <vt:lpstr>2ème partie – statut juridique</vt:lpstr>
      <vt:lpstr>Ce qu’on finance</vt:lpstr>
      <vt:lpstr>Exemples de projets admissibles </vt:lpstr>
      <vt:lpstr>Exemples de projets non admissibles</vt:lpstr>
      <vt:lpstr>8 conseils importants</vt:lpstr>
      <vt:lpstr>Publics cibles et impacts</vt:lpstr>
      <vt:lpstr>Pertinence</vt:lpstr>
      <vt:lpstr>Expérience utilisateur</vt:lpstr>
      <vt:lpstr>Accessibilité et design inclusif </vt:lpstr>
      <vt:lpstr>Montez votre équipe de projet </vt:lpstr>
      <vt:lpstr>Créez un calendrier détaillé</vt:lpstr>
      <vt:lpstr>Créez un budget détaillé </vt:lpstr>
      <vt:lpstr>Arrimez</vt:lpstr>
      <vt:lpstr>Tous les aspects bien arrimés = </vt:lpstr>
      <vt:lpstr>Cartes des projets financés par MNC</vt:lpstr>
      <vt:lpstr>Aide à la préparation d’une demande</vt:lpstr>
      <vt:lpstr>Période de questions-réponses</vt:lpstr>
      <vt:lpstr>Merci et bonne chance!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Krystina Kouros</dc:creator>
  <cp:lastModifiedBy>Stephane Lauzon</cp:lastModifiedBy>
  <cp:revision>1</cp:revision>
  <cp:lastPrinted>2022-06-26T14:54:04Z</cp:lastPrinted>
  <dcterms:created xsi:type="dcterms:W3CDTF">2020-03-04T15:18:33Z</dcterms:created>
  <dcterms:modified xsi:type="dcterms:W3CDTF">2023-09-01T18:22:55Z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0x010100154003504ECE5340A6D60AFED61FB52C</vt:lpwstr>
  </property>
  <property fmtid="{D5CDD505-2E9C-101B-9397-08002B2CF9AE}" pid="3" name="MediaServiceImageTags">
    <vt:lpwstr/>
  </property>
</Properties>
</file>