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71" r:id="rId5"/>
    <p:sldMasterId id="2147483659" r:id="rId6"/>
    <p:sldMasterId id="2147483656" r:id="rId7"/>
    <p:sldMasterId id="2147483664" r:id="rId8"/>
  </p:sldMasterIdLst>
  <p:notesMasterIdLst>
    <p:notesMasterId r:id="rId31"/>
  </p:notesMasterIdLst>
  <p:sldIdLst>
    <p:sldId id="947" r:id="rId9"/>
    <p:sldId id="926" r:id="rId10"/>
    <p:sldId id="759" r:id="rId11"/>
    <p:sldId id="865" r:id="rId12"/>
    <p:sldId id="900" r:id="rId13"/>
    <p:sldId id="893" r:id="rId14"/>
    <p:sldId id="938" r:id="rId15"/>
    <p:sldId id="955" r:id="rId16"/>
    <p:sldId id="901" r:id="rId17"/>
    <p:sldId id="902" r:id="rId18"/>
    <p:sldId id="956" r:id="rId19"/>
    <p:sldId id="958" r:id="rId20"/>
    <p:sldId id="959" r:id="rId21"/>
    <p:sldId id="912" r:id="rId22"/>
    <p:sldId id="964" r:id="rId23"/>
    <p:sldId id="929" r:id="rId24"/>
    <p:sldId id="927" r:id="rId25"/>
    <p:sldId id="960" r:id="rId26"/>
    <p:sldId id="963" r:id="rId27"/>
    <p:sldId id="942" r:id="rId28"/>
    <p:sldId id="961" r:id="rId29"/>
    <p:sldId id="962"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B3B20D-0E14-710F-DD1D-A0521AAF4934}" name="Michele St-Germain" initials="MS" userId="S::michele.stgermain@museedelhistoire.ca::338e0921-a114-452a-8345-6fdc1c2d7cb6" providerId="AD"/>
  <p188:author id="{5336BF2E-704C-FF1F-96F6-A22E3AC3E81F}" name="Emily Dillabough" initials="ED" userId="S::emily.dillabough@museedelhistoire.ca::273ba6a8-7e1a-45fa-8889-db2c29d429b2" providerId="AD"/>
  <p188:author id="{77010D55-8F77-4186-88D1-F5F86C56EE84}" name="Stephane Lauzon" initials="SL" userId="S::stephane.lauzon@museedelhistoire.ca::47bfea72-7c7d-4c2d-a73f-c94b2d0df9cb" providerId="AD"/>
  <p188:author id="{A8061D61-0E4A-B5BA-4123-351B3200E650}" name="Leah Resnick" initials="LR" userId="S::leah.resnick@museedelhistoire.ca::8c02bba8-7569-4115-8e11-e0a448e8fe58" providerId="AD"/>
  <p188:author id="{17358E77-C61D-EFD0-FA38-21076E0E879F}" name="Nathalie Rheault" initials="NR" userId="S::nathalie.rheault@museedelhistoire.ca::5c3d132e-92bb-410d-90b7-e784f9190257" providerId="AD"/>
  <p188:author id="{0CC9ABA2-057D-C34A-1F4C-7C53999F963D}" name="Brigitte Beaulne-Syp" initials="BB" userId="S::brigitte.beaulne-syp@museedelhistoire.ca::62e456d8-ed4c-4351-8cd6-0029c2f4d72b" providerId="AD"/>
  <p188:author id="{EBC360AA-03E6-038C-606E-8E89709FA46F}" name="Guest User" initials="GU" userId="S::urn:spo:anon#e0e73318009641f44136abe164d8f308e19d941c386f8c0b2d50b44c410a5f69::" providerId="AD"/>
  <p188:author id="{46C5DFAA-2136-21AB-63E4-4675DBDD3852}" name="Michael Joanisse" initials="MJ" userId="S::michael.joanisse@museedelhistoire.ca::cda016d6-fcdb-4feb-95a8-16efd02c10f0" providerId="AD"/>
  <p188:author id="{3A614DB1-2438-0062-17BD-3FAB2E162B4B}" name="Natalie Roy" initials="NR" userId="S::natalie.roy@museedelhistoire.ca::2a6fd6f7-96c1-4951-b26e-87fa6997c4cb" providerId="AD"/>
  <p188:author id="{3107C5F9-7072-1626-C13D-11B31C8F6408}" name="Cathy Mitchell" initials="CM" userId="S::cathy.mitchell@museedelhistoire.ca::2e575c0b-1d08-4526-bafd-4679e1758dd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0000"/>
    <a:srgbClr val="10238B"/>
    <a:srgbClr val="0A8297"/>
    <a:srgbClr val="F8A6CD"/>
    <a:srgbClr val="E51174"/>
    <a:srgbClr val="E2E2E2"/>
    <a:srgbClr val="46CC7E"/>
    <a:srgbClr val="A540F2"/>
    <a:srgbClr val="404040"/>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B85260-DB7A-4DC0-93EF-421F6DDEB4C8}" v="162" dt="2023-09-20T14:23:37.785"/>
    <p1510:client id="{4AB30AAB-10B5-4E9B-A63D-E8F2AB1FAB77}" v="1034" vWet="1036" dt="2023-09-20T14:06:57.1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0E726D0B-DC3F-40AC-9786-9BFA1DD9BF59}"/>
    <pc:docChg chg="">
      <pc:chgData name="" userId="" providerId="" clId="Web-{0E726D0B-DC3F-40AC-9786-9BFA1DD9BF59}" dt="2023-08-31T13:38:30.513" v="0"/>
      <pc:docMkLst>
        <pc:docMk/>
      </pc:docMkLst>
      <pc:sldChg chg="modCm">
        <pc:chgData name="" userId="" providerId="" clId="Web-{0E726D0B-DC3F-40AC-9786-9BFA1DD9BF59}" dt="2023-08-31T13:38:30.513" v="0"/>
        <pc:sldMkLst>
          <pc:docMk/>
          <pc:sldMk cId="2905111093" sldId="938"/>
        </pc:sldMkLst>
        <pc:extLst>
          <p:ext xmlns:p="http://schemas.openxmlformats.org/presentationml/2006/main" uri="{D6D511B9-2390-475A-947B-AFAB55BFBCF1}">
            <pc226:cmChg xmlns:pc226="http://schemas.microsoft.com/office/powerpoint/2022/06/main/command" chg="">
              <pc226:chgData name="" userId="" providerId="" clId="Web-{0E726D0B-DC3F-40AC-9786-9BFA1DD9BF59}" dt="2023-08-31T13:38:30.513" v="0"/>
              <pc2:cmMkLst xmlns:pc2="http://schemas.microsoft.com/office/powerpoint/2019/9/main/command">
                <pc:docMk/>
                <pc:sldMk cId="2905111093" sldId="938"/>
                <pc2:cmMk id="{01956097-E540-4CEF-B98F-45ED0B37C876}"/>
              </pc2:cmMkLst>
              <pc226:cmRplyChg chg="add">
                <pc226:chgData name="" userId="" providerId="" clId="Web-{0E726D0B-DC3F-40AC-9786-9BFA1DD9BF59}" dt="2023-08-31T13:38:30.513" v="0"/>
                <pc2:cmRplyMkLst xmlns:pc2="http://schemas.microsoft.com/office/powerpoint/2019/9/main/command">
                  <pc:docMk/>
                  <pc:sldMk cId="2905111093" sldId="938"/>
                  <pc2:cmMk id="{01956097-E540-4CEF-B98F-45ED0B37C876}"/>
                  <pc2:cmRplyMk id="{FCD817CE-A729-465C-8AC3-ABA06E4CE2C5}"/>
                </pc2:cmRplyMkLst>
              </pc226:cmRplyChg>
            </pc226:cmChg>
          </p:ext>
        </pc:extLst>
      </pc:sldChg>
    </pc:docChg>
  </pc:docChgLst>
  <pc:docChgLst>
    <pc:chgData name="Natalie Roy" userId="S::natalie.roy@museedelhistoire.ca::2a6fd6f7-96c1-4951-b26e-87fa6997c4cb" providerId="AD" clId="Web-{3BBD5A6D-BAB7-4EC1-B4AA-4270152281CE}"/>
    <pc:docChg chg="">
      <pc:chgData name="Natalie Roy" userId="S::natalie.roy@museedelhistoire.ca::2a6fd6f7-96c1-4951-b26e-87fa6997c4cb" providerId="AD" clId="Web-{3BBD5A6D-BAB7-4EC1-B4AA-4270152281CE}" dt="2023-08-31T14:00:39.209" v="5"/>
      <pc:docMkLst>
        <pc:docMk/>
      </pc:docMkLst>
      <pc:sldChg chg="modCm">
        <pc:chgData name="Natalie Roy" userId="S::natalie.roy@museedelhistoire.ca::2a6fd6f7-96c1-4951-b26e-87fa6997c4cb" providerId="AD" clId="Web-{3BBD5A6D-BAB7-4EC1-B4AA-4270152281CE}" dt="2023-08-31T13:56:15.180" v="1"/>
        <pc:sldMkLst>
          <pc:docMk/>
          <pc:sldMk cId="2905111093" sldId="938"/>
        </pc:sldMkLst>
        <pc:extLst>
          <p:ext xmlns:p="http://schemas.openxmlformats.org/presentationml/2006/main" uri="{D6D511B9-2390-475A-947B-AFAB55BFBCF1}">
            <pc226:cmChg xmlns:pc226="http://schemas.microsoft.com/office/powerpoint/2022/06/main/command" chg="">
              <pc226:chgData name="Natalie Roy" userId="S::natalie.roy@museedelhistoire.ca::2a6fd6f7-96c1-4951-b26e-87fa6997c4cb" providerId="AD" clId="Web-{3BBD5A6D-BAB7-4EC1-B4AA-4270152281CE}" dt="2023-08-31T13:56:15.180" v="1"/>
              <pc2:cmMkLst xmlns:pc2="http://schemas.microsoft.com/office/powerpoint/2019/9/main/command">
                <pc:docMk/>
                <pc:sldMk cId="2905111093" sldId="938"/>
                <pc2:cmMk id="{01956097-E540-4CEF-B98F-45ED0B37C876}"/>
              </pc2:cmMkLst>
              <pc226:cmRplyChg chg="add">
                <pc226:chgData name="Natalie Roy" userId="S::natalie.roy@museedelhistoire.ca::2a6fd6f7-96c1-4951-b26e-87fa6997c4cb" providerId="AD" clId="Web-{3BBD5A6D-BAB7-4EC1-B4AA-4270152281CE}" dt="2023-08-31T13:55:52.587" v="0"/>
                <pc2:cmRplyMkLst xmlns:pc2="http://schemas.microsoft.com/office/powerpoint/2019/9/main/command">
                  <pc:docMk/>
                  <pc:sldMk cId="2905111093" sldId="938"/>
                  <pc2:cmMk id="{01956097-E540-4CEF-B98F-45ED0B37C876}"/>
                  <pc2:cmRplyMk id="{B6C2625E-AE6D-462D-BA5E-9A3381B2756E}"/>
                </pc2:cmRplyMkLst>
              </pc226:cmRplyChg>
              <pc226:cmRplyChg chg="add">
                <pc226:chgData name="Natalie Roy" userId="S::natalie.roy@museedelhistoire.ca::2a6fd6f7-96c1-4951-b26e-87fa6997c4cb" providerId="AD" clId="Web-{3BBD5A6D-BAB7-4EC1-B4AA-4270152281CE}" dt="2023-08-31T13:56:15.180" v="1"/>
                <pc2:cmRplyMkLst xmlns:pc2="http://schemas.microsoft.com/office/powerpoint/2019/9/main/command">
                  <pc:docMk/>
                  <pc:sldMk cId="2905111093" sldId="938"/>
                  <pc2:cmMk id="{01956097-E540-4CEF-B98F-45ED0B37C876}"/>
                  <pc2:cmRplyMk id="{B34BBEEC-9A0C-4D13-8144-3DFB826BF838}"/>
                </pc2:cmRplyMkLst>
              </pc226:cmRplyChg>
            </pc226:cmChg>
          </p:ext>
        </pc:extLst>
      </pc:sldChg>
      <pc:sldChg chg="addCm">
        <pc:chgData name="Natalie Roy" userId="S::natalie.roy@museedelhistoire.ca::2a6fd6f7-96c1-4951-b26e-87fa6997c4cb" providerId="AD" clId="Web-{3BBD5A6D-BAB7-4EC1-B4AA-4270152281CE}" dt="2023-08-31T14:00:39.209" v="5"/>
        <pc:sldMkLst>
          <pc:docMk/>
          <pc:sldMk cId="1955076569" sldId="942"/>
        </pc:sldMkLst>
        <pc:extLst>
          <p:ext xmlns:p="http://schemas.openxmlformats.org/presentationml/2006/main" uri="{D6D511B9-2390-475A-947B-AFAB55BFBCF1}">
            <pc226:cmChg xmlns:pc226="http://schemas.microsoft.com/office/powerpoint/2022/06/main/command" chg="add">
              <pc226:chgData name="Natalie Roy" userId="S::natalie.roy@museedelhistoire.ca::2a6fd6f7-96c1-4951-b26e-87fa6997c4cb" providerId="AD" clId="Web-{3BBD5A6D-BAB7-4EC1-B4AA-4270152281CE}" dt="2023-08-31T14:00:39.209" v="5"/>
              <pc2:cmMkLst xmlns:pc2="http://schemas.microsoft.com/office/powerpoint/2019/9/main/command">
                <pc:docMk/>
                <pc:sldMk cId="1955076569" sldId="942"/>
                <pc2:cmMk id="{111E5CE0-2FAA-4EE1-AFA7-876B9BDDD843}"/>
              </pc2:cmMkLst>
            </pc226:cmChg>
          </p:ext>
        </pc:extLst>
      </pc:sldChg>
      <pc:sldChg chg="addCm">
        <pc:chgData name="Natalie Roy" userId="S::natalie.roy@museedelhistoire.ca::2a6fd6f7-96c1-4951-b26e-87fa6997c4cb" providerId="AD" clId="Web-{3BBD5A6D-BAB7-4EC1-B4AA-4270152281CE}" dt="2023-08-31T13:58:30.210" v="2"/>
        <pc:sldMkLst>
          <pc:docMk/>
          <pc:sldMk cId="724174779" sldId="955"/>
        </pc:sldMkLst>
        <pc:extLst>
          <p:ext xmlns:p="http://schemas.openxmlformats.org/presentationml/2006/main" uri="{D6D511B9-2390-475A-947B-AFAB55BFBCF1}">
            <pc226:cmChg xmlns:pc226="http://schemas.microsoft.com/office/powerpoint/2022/06/main/command" chg="add">
              <pc226:chgData name="Natalie Roy" userId="S::natalie.roy@museedelhistoire.ca::2a6fd6f7-96c1-4951-b26e-87fa6997c4cb" providerId="AD" clId="Web-{3BBD5A6D-BAB7-4EC1-B4AA-4270152281CE}" dt="2023-08-31T13:58:30.210" v="2"/>
              <pc2:cmMkLst xmlns:pc2="http://schemas.microsoft.com/office/powerpoint/2019/9/main/command">
                <pc:docMk/>
                <pc:sldMk cId="724174779" sldId="955"/>
                <pc2:cmMk id="{D1DEF844-8727-4B96-B92D-54775A797154}"/>
              </pc2:cmMkLst>
            </pc226:cmChg>
          </p:ext>
        </pc:extLst>
      </pc:sldChg>
      <pc:sldChg chg="addCm">
        <pc:chgData name="Natalie Roy" userId="S::natalie.roy@museedelhistoire.ca::2a6fd6f7-96c1-4951-b26e-87fa6997c4cb" providerId="AD" clId="Web-{3BBD5A6D-BAB7-4EC1-B4AA-4270152281CE}" dt="2023-08-31T14:00:23.396" v="4"/>
        <pc:sldMkLst>
          <pc:docMk/>
          <pc:sldMk cId="3055014685" sldId="962"/>
        </pc:sldMkLst>
        <pc:extLst>
          <p:ext xmlns:p="http://schemas.openxmlformats.org/presentationml/2006/main" uri="{D6D511B9-2390-475A-947B-AFAB55BFBCF1}">
            <pc226:cmChg xmlns:pc226="http://schemas.microsoft.com/office/powerpoint/2022/06/main/command" chg="add">
              <pc226:chgData name="Natalie Roy" userId="S::natalie.roy@museedelhistoire.ca::2a6fd6f7-96c1-4951-b26e-87fa6997c4cb" providerId="AD" clId="Web-{3BBD5A6D-BAB7-4EC1-B4AA-4270152281CE}" dt="2023-08-31T13:59:53.694" v="3"/>
              <pc2:cmMkLst xmlns:pc2="http://schemas.microsoft.com/office/powerpoint/2019/9/main/command">
                <pc:docMk/>
                <pc:sldMk cId="3055014685" sldId="962"/>
                <pc2:cmMk id="{4CB10AAC-AB8F-4DFF-9086-9D36B612F63F}"/>
              </pc2:cmMkLst>
            </pc226:cmChg>
            <pc226:cmChg xmlns:pc226="http://schemas.microsoft.com/office/powerpoint/2022/06/main/command" chg="add">
              <pc226:chgData name="Natalie Roy" userId="S::natalie.roy@museedelhistoire.ca::2a6fd6f7-96c1-4951-b26e-87fa6997c4cb" providerId="AD" clId="Web-{3BBD5A6D-BAB7-4EC1-B4AA-4270152281CE}" dt="2023-08-31T14:00:23.396" v="4"/>
              <pc2:cmMkLst xmlns:pc2="http://schemas.microsoft.com/office/powerpoint/2019/9/main/command">
                <pc:docMk/>
                <pc:sldMk cId="3055014685" sldId="962"/>
                <pc2:cmMk id="{5A2276CA-C29E-4389-9F7C-F08A75A72ABF}"/>
              </pc2:cmMkLst>
            </pc226:cmChg>
          </p:ext>
        </pc:extLst>
      </pc:sldChg>
    </pc:docChg>
  </pc:docChgLst>
  <pc:docChgLst>
    <pc:chgData name="Stephane Lauzon" userId="47bfea72-7c7d-4c2d-a73f-c94b2d0df9cb" providerId="ADAL" clId="{941B6F7E-88B6-41F6-B3D5-BFD376A3D379}"/>
    <pc:docChg chg="undo custSel addSld delSld modSld sldOrd">
      <pc:chgData name="Stephane Lauzon" userId="47bfea72-7c7d-4c2d-a73f-c94b2d0df9cb" providerId="ADAL" clId="{941B6F7E-88B6-41F6-B3D5-BFD376A3D379}" dt="2023-08-24T15:12:21.998" v="700"/>
      <pc:docMkLst>
        <pc:docMk/>
      </pc:docMkLst>
      <pc:sldChg chg="modNotes modNotesTx">
        <pc:chgData name="Stephane Lauzon" userId="47bfea72-7c7d-4c2d-a73f-c94b2d0df9cb" providerId="ADAL" clId="{941B6F7E-88B6-41F6-B3D5-BFD376A3D379}" dt="2023-08-22T14:51:26.234" v="548" actId="6549"/>
        <pc:sldMkLst>
          <pc:docMk/>
          <pc:sldMk cId="1212064509" sldId="849"/>
        </pc:sldMkLst>
      </pc:sldChg>
      <pc:sldChg chg="modSp mod modNotes modNotesTx">
        <pc:chgData name="Stephane Lauzon" userId="47bfea72-7c7d-4c2d-a73f-c94b2d0df9cb" providerId="ADAL" clId="{941B6F7E-88B6-41F6-B3D5-BFD376A3D379}" dt="2023-08-22T14:50:53.855" v="528" actId="20577"/>
        <pc:sldMkLst>
          <pc:docMk/>
          <pc:sldMk cId="4008000498" sldId="891"/>
        </pc:sldMkLst>
        <pc:spChg chg="mod">
          <ac:chgData name="Stephane Lauzon" userId="47bfea72-7c7d-4c2d-a73f-c94b2d0df9cb" providerId="ADAL" clId="{941B6F7E-88B6-41F6-B3D5-BFD376A3D379}" dt="2023-08-22T14:50:53.855" v="528" actId="20577"/>
          <ac:spMkLst>
            <pc:docMk/>
            <pc:sldMk cId="4008000498" sldId="891"/>
            <ac:spMk id="3" creationId="{273AA511-A876-0EB9-35F3-0B8FBE49D6DE}"/>
          </ac:spMkLst>
        </pc:spChg>
      </pc:sldChg>
      <pc:sldChg chg="ord delCm modCm modNotesTx">
        <pc:chgData name="Stephane Lauzon" userId="47bfea72-7c7d-4c2d-a73f-c94b2d0df9cb" providerId="ADAL" clId="{941B6F7E-88B6-41F6-B3D5-BFD376A3D379}" dt="2023-08-22T14:43:27.731" v="322"/>
        <pc:sldMkLst>
          <pc:docMk/>
          <pc:sldMk cId="3527481389" sldId="899"/>
        </pc:sldMkLst>
        <pc:extLst>
          <p:ext xmlns:p="http://schemas.openxmlformats.org/presentationml/2006/main" uri="{D6D511B9-2390-475A-947B-AFAB55BFBCF1}">
            <pc226:cmChg xmlns:pc226="http://schemas.microsoft.com/office/powerpoint/2022/06/main/command" chg="del mod">
              <pc226:chgData name="Stephane Lauzon" userId="47bfea72-7c7d-4c2d-a73f-c94b2d0df9cb" providerId="ADAL" clId="{941B6F7E-88B6-41F6-B3D5-BFD376A3D379}" dt="2023-08-21T18:25:26.457" v="247"/>
              <pc2:cmMkLst xmlns:pc2="http://schemas.microsoft.com/office/powerpoint/2019/9/main/command">
                <pc:docMk/>
                <pc:sldMk cId="3527481389" sldId="899"/>
                <pc2:cmMk id="{537BD0A2-6173-4D92-A85F-F6DDBAD7146F}"/>
              </pc2:cmMkLst>
              <pc226:cmRplyChg chg="add">
                <pc226:chgData name="Stephane Lauzon" userId="47bfea72-7c7d-4c2d-a73f-c94b2d0df9cb" providerId="ADAL" clId="{941B6F7E-88B6-41F6-B3D5-BFD376A3D379}" dt="2023-08-21T18:25:21.811" v="245"/>
                <pc2:cmRplyMkLst xmlns:pc2="http://schemas.microsoft.com/office/powerpoint/2019/9/main/command">
                  <pc:docMk/>
                  <pc:sldMk cId="3527481389" sldId="899"/>
                  <pc2:cmMk id="{537BD0A2-6173-4D92-A85F-F6DDBAD7146F}"/>
                  <pc2:cmRplyMk id="{681DE442-C6E7-4D58-AE82-CCA3E4C99EE9}"/>
                </pc2:cmRplyMkLst>
              </pc226:cmRplyChg>
            </pc226:cmChg>
          </p:ext>
        </pc:extLst>
      </pc:sldChg>
      <pc:sldChg chg="modSp mod delCm modCm">
        <pc:chgData name="Stephane Lauzon" userId="47bfea72-7c7d-4c2d-a73f-c94b2d0df9cb" providerId="ADAL" clId="{941B6F7E-88B6-41F6-B3D5-BFD376A3D379}" dt="2023-08-24T15:12:21.998" v="700"/>
        <pc:sldMkLst>
          <pc:docMk/>
          <pc:sldMk cId="1283801690" sldId="905"/>
        </pc:sldMkLst>
        <pc:spChg chg="mod">
          <ac:chgData name="Stephane Lauzon" userId="47bfea72-7c7d-4c2d-a73f-c94b2d0df9cb" providerId="ADAL" clId="{941B6F7E-88B6-41F6-B3D5-BFD376A3D379}" dt="2023-08-21T18:27:25.240" v="248" actId="6549"/>
          <ac:spMkLst>
            <pc:docMk/>
            <pc:sldMk cId="1283801690" sldId="905"/>
            <ac:spMk id="8" creationId="{AE55617B-6BED-5669-983C-5D5C16299363}"/>
          </ac:spMkLst>
        </pc:spChg>
        <pc:extLst>
          <p:ext xmlns:p="http://schemas.openxmlformats.org/presentationml/2006/main" uri="{D6D511B9-2390-475A-947B-AFAB55BFBCF1}">
            <pc226:cmChg xmlns:pc226="http://schemas.microsoft.com/office/powerpoint/2022/06/main/command" chg="del mod">
              <pc226:chgData name="Stephane Lauzon" userId="47bfea72-7c7d-4c2d-a73f-c94b2d0df9cb" providerId="ADAL" clId="{941B6F7E-88B6-41F6-B3D5-BFD376A3D379}" dt="2023-08-21T18:28:19.709" v="251"/>
              <pc2:cmMkLst xmlns:pc2="http://schemas.microsoft.com/office/powerpoint/2019/9/main/command">
                <pc:docMk/>
                <pc:sldMk cId="1283801690" sldId="905"/>
                <pc2:cmMk id="{0567551E-09D9-4F30-A248-505937FEFEC1}"/>
              </pc2:cmMkLst>
              <pc226:cmRplyChg chg="add">
                <pc226:chgData name="Stephane Lauzon" userId="47bfea72-7c7d-4c2d-a73f-c94b2d0df9cb" providerId="ADAL" clId="{941B6F7E-88B6-41F6-B3D5-BFD376A3D379}" dt="2023-08-21T18:28:13.187" v="249"/>
                <pc2:cmRplyMkLst xmlns:pc2="http://schemas.microsoft.com/office/powerpoint/2019/9/main/command">
                  <pc:docMk/>
                  <pc:sldMk cId="1283801690" sldId="905"/>
                  <pc2:cmMk id="{0567551E-09D9-4F30-A248-505937FEFEC1}"/>
                  <pc2:cmRplyMk id="{357810D1-8D15-46AA-84BA-BD6CBD056FE5}"/>
                </pc2:cmRplyMkLst>
              </pc226:cmRplyChg>
            </pc226:cmChg>
            <pc226:cmChg xmlns:pc226="http://schemas.microsoft.com/office/powerpoint/2022/06/main/command" chg="del mod">
              <pc226:chgData name="Stephane Lauzon" userId="47bfea72-7c7d-4c2d-a73f-c94b2d0df9cb" providerId="ADAL" clId="{941B6F7E-88B6-41F6-B3D5-BFD376A3D379}" dt="2023-08-24T15:12:21.998" v="700"/>
              <pc2:cmMkLst xmlns:pc2="http://schemas.microsoft.com/office/powerpoint/2019/9/main/command">
                <pc:docMk/>
                <pc:sldMk cId="1283801690" sldId="905"/>
                <pc2:cmMk id="{83C3068D-6DD0-43FA-9645-E86716056F91}"/>
              </pc2:cmMkLst>
            </pc226:cmChg>
          </p:ext>
        </pc:extLst>
      </pc:sldChg>
      <pc:sldChg chg="modSp mod delCm modCm modNotesTx">
        <pc:chgData name="Stephane Lauzon" userId="47bfea72-7c7d-4c2d-a73f-c94b2d0df9cb" providerId="ADAL" clId="{941B6F7E-88B6-41F6-B3D5-BFD376A3D379}" dt="2023-08-22T14:45:33.483" v="325" actId="20577"/>
        <pc:sldMkLst>
          <pc:docMk/>
          <pc:sldMk cId="895372715" sldId="908"/>
        </pc:sldMkLst>
        <pc:spChg chg="mod">
          <ac:chgData name="Stephane Lauzon" userId="47bfea72-7c7d-4c2d-a73f-c94b2d0df9cb" providerId="ADAL" clId="{941B6F7E-88B6-41F6-B3D5-BFD376A3D379}" dt="2023-08-21T18:20:23.413" v="236" actId="14100"/>
          <ac:spMkLst>
            <pc:docMk/>
            <pc:sldMk cId="895372715" sldId="908"/>
            <ac:spMk id="4" creationId="{5C69C6D0-6643-5078-8AFA-EA85769EF217}"/>
          </ac:spMkLst>
        </pc:spChg>
        <pc:extLst>
          <p:ext xmlns:p="http://schemas.openxmlformats.org/presentationml/2006/main" uri="{D6D511B9-2390-475A-947B-AFAB55BFBCF1}">
            <pc226:cmChg xmlns:pc226="http://schemas.microsoft.com/office/powerpoint/2022/06/main/command" chg="del mod">
              <pc226:chgData name="Stephane Lauzon" userId="47bfea72-7c7d-4c2d-a73f-c94b2d0df9cb" providerId="ADAL" clId="{941B6F7E-88B6-41F6-B3D5-BFD376A3D379}" dt="2023-08-21T18:22:47.650" v="239"/>
              <pc2:cmMkLst xmlns:pc2="http://schemas.microsoft.com/office/powerpoint/2019/9/main/command">
                <pc:docMk/>
                <pc:sldMk cId="895372715" sldId="908"/>
                <pc2:cmMk id="{7B993F1F-A28F-43DD-A31B-7E36FEC185FC}"/>
              </pc2:cmMkLst>
              <pc226:cmRplyChg chg="add">
                <pc226:chgData name="Stephane Lauzon" userId="47bfea72-7c7d-4c2d-a73f-c94b2d0df9cb" providerId="ADAL" clId="{941B6F7E-88B6-41F6-B3D5-BFD376A3D379}" dt="2023-08-21T18:22:44.100" v="237"/>
                <pc2:cmRplyMkLst xmlns:pc2="http://schemas.microsoft.com/office/powerpoint/2019/9/main/command">
                  <pc:docMk/>
                  <pc:sldMk cId="895372715" sldId="908"/>
                  <pc2:cmMk id="{7B993F1F-A28F-43DD-A31B-7E36FEC185FC}"/>
                  <pc2:cmRplyMk id="{0D303430-CF47-4CC0-BCC9-FEFE5C09488A}"/>
                </pc2:cmRplyMkLst>
              </pc226:cmRplyChg>
            </pc226:cmChg>
          </p:ext>
        </pc:extLst>
      </pc:sldChg>
      <pc:sldChg chg="modNotesTx">
        <pc:chgData name="Stephane Lauzon" userId="47bfea72-7c7d-4c2d-a73f-c94b2d0df9cb" providerId="ADAL" clId="{941B6F7E-88B6-41F6-B3D5-BFD376A3D379}" dt="2023-08-22T15:03:17.770" v="626" actId="114"/>
        <pc:sldMkLst>
          <pc:docMk/>
          <pc:sldMk cId="1560661600" sldId="912"/>
        </pc:sldMkLst>
      </pc:sldChg>
      <pc:sldChg chg="modNotesTx">
        <pc:chgData name="Stephane Lauzon" userId="47bfea72-7c7d-4c2d-a73f-c94b2d0df9cb" providerId="ADAL" clId="{941B6F7E-88B6-41F6-B3D5-BFD376A3D379}" dt="2023-08-22T15:04:09.642" v="627" actId="114"/>
        <pc:sldMkLst>
          <pc:docMk/>
          <pc:sldMk cId="210014955" sldId="923"/>
        </pc:sldMkLst>
      </pc:sldChg>
      <pc:sldChg chg="modNotesTx">
        <pc:chgData name="Stephane Lauzon" userId="47bfea72-7c7d-4c2d-a73f-c94b2d0df9cb" providerId="ADAL" clId="{941B6F7E-88B6-41F6-B3D5-BFD376A3D379}" dt="2023-08-22T18:09:08.242" v="673" actId="114"/>
        <pc:sldMkLst>
          <pc:docMk/>
          <pc:sldMk cId="374368671" sldId="928"/>
        </pc:sldMkLst>
      </pc:sldChg>
      <pc:sldChg chg="modNotes modNotesTx">
        <pc:chgData name="Stephane Lauzon" userId="47bfea72-7c7d-4c2d-a73f-c94b2d0df9cb" providerId="ADAL" clId="{941B6F7E-88B6-41F6-B3D5-BFD376A3D379}" dt="2023-08-22T14:50:21.098" v="519" actId="20577"/>
        <pc:sldMkLst>
          <pc:docMk/>
          <pc:sldMk cId="2783206443" sldId="930"/>
        </pc:sldMkLst>
      </pc:sldChg>
      <pc:sldChg chg="modNotes modNotesTx">
        <pc:chgData name="Stephane Lauzon" userId="47bfea72-7c7d-4c2d-a73f-c94b2d0df9cb" providerId="ADAL" clId="{941B6F7E-88B6-41F6-B3D5-BFD376A3D379}" dt="2023-08-22T14:50:34.970" v="526" actId="20577"/>
        <pc:sldMkLst>
          <pc:docMk/>
          <pc:sldMk cId="3814707885" sldId="931"/>
        </pc:sldMkLst>
      </pc:sldChg>
      <pc:sldChg chg="modCm modNotesTx">
        <pc:chgData name="Stephane Lauzon" userId="47bfea72-7c7d-4c2d-a73f-c94b2d0df9cb" providerId="ADAL" clId="{941B6F7E-88B6-41F6-B3D5-BFD376A3D379}" dt="2023-08-24T15:11:51.430" v="699"/>
        <pc:sldMkLst>
          <pc:docMk/>
          <pc:sldMk cId="2905111093" sldId="938"/>
        </pc:sldMkLst>
        <pc:extLst>
          <p:ext xmlns:p="http://schemas.openxmlformats.org/presentationml/2006/main" uri="{D6D511B9-2390-475A-947B-AFAB55BFBCF1}">
            <pc226:cmChg xmlns:pc226="http://schemas.microsoft.com/office/powerpoint/2022/06/main/command" chg="">
              <pc226:chgData name="Stephane Lauzon" userId="47bfea72-7c7d-4c2d-a73f-c94b2d0df9cb" providerId="ADAL" clId="{941B6F7E-88B6-41F6-B3D5-BFD376A3D379}" dt="2023-08-24T15:11:51.430" v="699"/>
              <pc2:cmMkLst xmlns:pc2="http://schemas.microsoft.com/office/powerpoint/2019/9/main/command">
                <pc:docMk/>
                <pc:sldMk cId="2905111093" sldId="938"/>
                <pc2:cmMk id="{80F16ECA-8511-4CCC-95EA-3119EAD6D21E}"/>
              </pc2:cmMkLst>
              <pc226:cmRplyChg chg="add">
                <pc226:chgData name="Stephane Lauzon" userId="47bfea72-7c7d-4c2d-a73f-c94b2d0df9cb" providerId="ADAL" clId="{941B6F7E-88B6-41F6-B3D5-BFD376A3D379}" dt="2023-08-24T15:11:51.430" v="699"/>
                <pc2:cmRplyMkLst xmlns:pc2="http://schemas.microsoft.com/office/powerpoint/2019/9/main/command">
                  <pc:docMk/>
                  <pc:sldMk cId="2905111093" sldId="938"/>
                  <pc2:cmMk id="{80F16ECA-8511-4CCC-95EA-3119EAD6D21E}"/>
                  <pc2:cmRplyMk id="{153BE245-FEDC-4E91-A1B5-2ADE4EFA9600}"/>
                </pc2:cmRplyMkLst>
              </pc226:cmRplyChg>
            </pc226:cmChg>
          </p:ext>
        </pc:extLst>
      </pc:sldChg>
      <pc:sldChg chg="modNotesTx">
        <pc:chgData name="Stephane Lauzon" userId="47bfea72-7c7d-4c2d-a73f-c94b2d0df9cb" providerId="ADAL" clId="{941B6F7E-88B6-41F6-B3D5-BFD376A3D379}" dt="2023-08-22T14:45:45.561" v="328" actId="20577"/>
        <pc:sldMkLst>
          <pc:docMk/>
          <pc:sldMk cId="1748291565" sldId="942"/>
        </pc:sldMkLst>
      </pc:sldChg>
      <pc:sldChg chg="modSp mod">
        <pc:chgData name="Stephane Lauzon" userId="47bfea72-7c7d-4c2d-a73f-c94b2d0df9cb" providerId="ADAL" clId="{941B6F7E-88B6-41F6-B3D5-BFD376A3D379}" dt="2023-08-22T18:10:26.865" v="698" actId="13244"/>
        <pc:sldMkLst>
          <pc:docMk/>
          <pc:sldMk cId="3925195629" sldId="943"/>
        </pc:sldMkLst>
        <pc:spChg chg="mod">
          <ac:chgData name="Stephane Lauzon" userId="47bfea72-7c7d-4c2d-a73f-c94b2d0df9cb" providerId="ADAL" clId="{941B6F7E-88B6-41F6-B3D5-BFD376A3D379}" dt="2023-08-22T18:10:05.381" v="691" actId="962"/>
          <ac:spMkLst>
            <pc:docMk/>
            <pc:sldMk cId="3925195629" sldId="943"/>
            <ac:spMk id="2" creationId="{88DA96F8-3757-CD23-C99D-BFC6BDA0DC5E}"/>
          </ac:spMkLst>
        </pc:spChg>
        <pc:spChg chg="mod">
          <ac:chgData name="Stephane Lauzon" userId="47bfea72-7c7d-4c2d-a73f-c94b2d0df9cb" providerId="ADAL" clId="{941B6F7E-88B6-41F6-B3D5-BFD376A3D379}" dt="2023-08-22T18:10:04.264" v="688" actId="962"/>
          <ac:spMkLst>
            <pc:docMk/>
            <pc:sldMk cId="3925195629" sldId="943"/>
            <ac:spMk id="3" creationId="{EC0D2581-35EE-E56E-04AC-E1F2005402E9}"/>
          </ac:spMkLst>
        </pc:spChg>
        <pc:spChg chg="mod">
          <ac:chgData name="Stephane Lauzon" userId="47bfea72-7c7d-4c2d-a73f-c94b2d0df9cb" providerId="ADAL" clId="{941B6F7E-88B6-41F6-B3D5-BFD376A3D379}" dt="2023-08-22T18:09:35.550" v="677" actId="962"/>
          <ac:spMkLst>
            <pc:docMk/>
            <pc:sldMk cId="3925195629" sldId="943"/>
            <ac:spMk id="8" creationId="{3E4D9CA9-6B4B-1B28-01A7-4ADB3FCBBB7A}"/>
          </ac:spMkLst>
        </pc:spChg>
        <pc:spChg chg="mod">
          <ac:chgData name="Stephane Lauzon" userId="47bfea72-7c7d-4c2d-a73f-c94b2d0df9cb" providerId="ADAL" clId="{941B6F7E-88B6-41F6-B3D5-BFD376A3D379}" dt="2023-08-22T18:09:36.891" v="678" actId="962"/>
          <ac:spMkLst>
            <pc:docMk/>
            <pc:sldMk cId="3925195629" sldId="943"/>
            <ac:spMk id="9" creationId="{84DCEF2D-3890-6F44-8AC3-50C4487D8B0C}"/>
          </ac:spMkLst>
        </pc:spChg>
        <pc:spChg chg="mod">
          <ac:chgData name="Stephane Lauzon" userId="47bfea72-7c7d-4c2d-a73f-c94b2d0df9cb" providerId="ADAL" clId="{941B6F7E-88B6-41F6-B3D5-BFD376A3D379}" dt="2023-08-22T18:10:13.110" v="694" actId="962"/>
          <ac:spMkLst>
            <pc:docMk/>
            <pc:sldMk cId="3925195629" sldId="943"/>
            <ac:spMk id="10" creationId="{D5B6A438-03BA-1612-0EBC-7545D103060B}"/>
          </ac:spMkLst>
        </pc:spChg>
        <pc:spChg chg="mod">
          <ac:chgData name="Stephane Lauzon" userId="47bfea72-7c7d-4c2d-a73f-c94b2d0df9cb" providerId="ADAL" clId="{941B6F7E-88B6-41F6-B3D5-BFD376A3D379}" dt="2023-08-22T18:09:46.323" v="680" actId="962"/>
          <ac:spMkLst>
            <pc:docMk/>
            <pc:sldMk cId="3925195629" sldId="943"/>
            <ac:spMk id="12" creationId="{9178F6B0-FA7F-C723-0EA1-F90B35E26DFB}"/>
          </ac:spMkLst>
        </pc:spChg>
        <pc:spChg chg="mod">
          <ac:chgData name="Stephane Lauzon" userId="47bfea72-7c7d-4c2d-a73f-c94b2d0df9cb" providerId="ADAL" clId="{941B6F7E-88B6-41F6-B3D5-BFD376A3D379}" dt="2023-08-22T18:10:16.311" v="697" actId="962"/>
          <ac:spMkLst>
            <pc:docMk/>
            <pc:sldMk cId="3925195629" sldId="943"/>
            <ac:spMk id="13" creationId="{7C9FE4C6-4287-37CA-25DA-DC20DFE342A3}"/>
          </ac:spMkLst>
        </pc:spChg>
        <pc:spChg chg="mod">
          <ac:chgData name="Stephane Lauzon" userId="47bfea72-7c7d-4c2d-a73f-c94b2d0df9cb" providerId="ADAL" clId="{941B6F7E-88B6-41F6-B3D5-BFD376A3D379}" dt="2023-08-22T18:09:33.552" v="674" actId="962"/>
          <ac:spMkLst>
            <pc:docMk/>
            <pc:sldMk cId="3925195629" sldId="943"/>
            <ac:spMk id="14" creationId="{1309CBEA-41A9-C478-81B6-F285975944B2}"/>
          </ac:spMkLst>
        </pc:spChg>
        <pc:spChg chg="mod">
          <ac:chgData name="Stephane Lauzon" userId="47bfea72-7c7d-4c2d-a73f-c94b2d0df9cb" providerId="ADAL" clId="{941B6F7E-88B6-41F6-B3D5-BFD376A3D379}" dt="2023-08-22T18:09:49.122" v="682" actId="962"/>
          <ac:spMkLst>
            <pc:docMk/>
            <pc:sldMk cId="3925195629" sldId="943"/>
            <ac:spMk id="15" creationId="{82D90485-DB7D-612A-A35D-CE3CD8057AB4}"/>
          </ac:spMkLst>
        </pc:spChg>
        <pc:spChg chg="mod">
          <ac:chgData name="Stephane Lauzon" userId="47bfea72-7c7d-4c2d-a73f-c94b2d0df9cb" providerId="ADAL" clId="{941B6F7E-88B6-41F6-B3D5-BFD376A3D379}" dt="2023-08-22T18:09:34.149" v="675" actId="962"/>
          <ac:spMkLst>
            <pc:docMk/>
            <pc:sldMk cId="3925195629" sldId="943"/>
            <ac:spMk id="17" creationId="{A1281C4B-E494-69A4-6424-9F9E2B941635}"/>
          </ac:spMkLst>
        </pc:spChg>
        <pc:spChg chg="mod">
          <ac:chgData name="Stephane Lauzon" userId="47bfea72-7c7d-4c2d-a73f-c94b2d0df9cb" providerId="ADAL" clId="{941B6F7E-88B6-41F6-B3D5-BFD376A3D379}" dt="2023-08-22T18:09:56.849" v="686" actId="962"/>
          <ac:spMkLst>
            <pc:docMk/>
            <pc:sldMk cId="3925195629" sldId="943"/>
            <ac:spMk id="18" creationId="{ACF19295-A50C-B077-3EA9-D20F23826C1F}"/>
          </ac:spMkLst>
        </pc:spChg>
        <pc:spChg chg="mod">
          <ac:chgData name="Stephane Lauzon" userId="47bfea72-7c7d-4c2d-a73f-c94b2d0df9cb" providerId="ADAL" clId="{941B6F7E-88B6-41F6-B3D5-BFD376A3D379}" dt="2023-08-22T18:10:04.899" v="689" actId="962"/>
          <ac:spMkLst>
            <pc:docMk/>
            <pc:sldMk cId="3925195629" sldId="943"/>
            <ac:spMk id="20" creationId="{297B73B7-AFFA-2093-30C1-4750291A8611}"/>
          </ac:spMkLst>
        </pc:spChg>
        <pc:spChg chg="mod">
          <ac:chgData name="Stephane Lauzon" userId="47bfea72-7c7d-4c2d-a73f-c94b2d0df9cb" providerId="ADAL" clId="{941B6F7E-88B6-41F6-B3D5-BFD376A3D379}" dt="2023-08-22T18:09:52.038" v="685" actId="962"/>
          <ac:spMkLst>
            <pc:docMk/>
            <pc:sldMk cId="3925195629" sldId="943"/>
            <ac:spMk id="21" creationId="{412550E1-9EDF-7FBC-3159-C4B3E792C30D}"/>
          </ac:spMkLst>
        </pc:spChg>
        <pc:spChg chg="mod">
          <ac:chgData name="Stephane Lauzon" userId="47bfea72-7c7d-4c2d-a73f-c94b2d0df9cb" providerId="ADAL" clId="{941B6F7E-88B6-41F6-B3D5-BFD376A3D379}" dt="2023-08-22T18:09:38.052" v="679" actId="962"/>
          <ac:spMkLst>
            <pc:docMk/>
            <pc:sldMk cId="3925195629" sldId="943"/>
            <ac:spMk id="22" creationId="{5A5F354D-4CB8-EDA2-39E9-4E1B28D6670F}"/>
          </ac:spMkLst>
        </pc:spChg>
        <pc:spChg chg="mod">
          <ac:chgData name="Stephane Lauzon" userId="47bfea72-7c7d-4c2d-a73f-c94b2d0df9cb" providerId="ADAL" clId="{941B6F7E-88B6-41F6-B3D5-BFD376A3D379}" dt="2023-08-22T18:09:34.949" v="676" actId="962"/>
          <ac:spMkLst>
            <pc:docMk/>
            <pc:sldMk cId="3925195629" sldId="943"/>
            <ac:spMk id="23" creationId="{D6D7F413-CF3B-0ACC-0A07-99F11A409ED2}"/>
          </ac:spMkLst>
        </pc:spChg>
        <pc:spChg chg="mod ord">
          <ac:chgData name="Stephane Lauzon" userId="47bfea72-7c7d-4c2d-a73f-c94b2d0df9cb" providerId="ADAL" clId="{941B6F7E-88B6-41F6-B3D5-BFD376A3D379}" dt="2023-08-22T18:10:26.865" v="698" actId="13244"/>
          <ac:spMkLst>
            <pc:docMk/>
            <pc:sldMk cId="3925195629" sldId="943"/>
            <ac:spMk id="30" creationId="{63A4A742-DECC-A48A-A63C-314552548CA9}"/>
          </ac:spMkLst>
        </pc:spChg>
      </pc:sldChg>
      <pc:sldChg chg="modSp mod modAnim">
        <pc:chgData name="Stephane Lauzon" userId="47bfea72-7c7d-4c2d-a73f-c94b2d0df9cb" providerId="ADAL" clId="{941B6F7E-88B6-41F6-B3D5-BFD376A3D379}" dt="2023-08-21T18:05:36.516" v="225"/>
        <pc:sldMkLst>
          <pc:docMk/>
          <pc:sldMk cId="3262234560" sldId="946"/>
        </pc:sldMkLst>
        <pc:spChg chg="ord">
          <ac:chgData name="Stephane Lauzon" userId="47bfea72-7c7d-4c2d-a73f-c94b2d0df9cb" providerId="ADAL" clId="{941B6F7E-88B6-41F6-B3D5-BFD376A3D379}" dt="2023-08-21T17:51:00.301" v="13" actId="13244"/>
          <ac:spMkLst>
            <pc:docMk/>
            <pc:sldMk cId="3262234560" sldId="946"/>
            <ac:spMk id="43" creationId="{542D79D1-E77D-B63B-8560-634F8AFEA566}"/>
          </ac:spMkLst>
        </pc:spChg>
      </pc:sldChg>
      <pc:sldChg chg="modSp add del mod modAnim">
        <pc:chgData name="Stephane Lauzon" userId="47bfea72-7c7d-4c2d-a73f-c94b2d0df9cb" providerId="ADAL" clId="{941B6F7E-88B6-41F6-B3D5-BFD376A3D379}" dt="2023-08-21T17:57:32.381" v="38" actId="2696"/>
        <pc:sldMkLst>
          <pc:docMk/>
          <pc:sldMk cId="2539113037" sldId="947"/>
        </pc:sldMkLst>
        <pc:picChg chg="mod">
          <ac:chgData name="Stephane Lauzon" userId="47bfea72-7c7d-4c2d-a73f-c94b2d0df9cb" providerId="ADAL" clId="{941B6F7E-88B6-41F6-B3D5-BFD376A3D379}" dt="2023-08-21T17:56:44.925" v="37"/>
          <ac:picMkLst>
            <pc:docMk/>
            <pc:sldMk cId="2539113037" sldId="947"/>
            <ac:picMk id="8" creationId="{AB84CDF9-CACE-DF69-BC28-FB122F5F30C2}"/>
          </ac:picMkLst>
        </pc:picChg>
      </pc:sldChg>
    </pc:docChg>
  </pc:docChgLst>
  <pc:docChgLst>
    <pc:chgData name="Stephane Lauzon" userId="47bfea72-7c7d-4c2d-a73f-c94b2d0df9cb" providerId="ADAL" clId="{86AEC49A-6DA6-43F5-B994-43F6A2739D83}"/>
    <pc:docChg chg="undo custSel modSld">
      <pc:chgData name="Stephane Lauzon" userId="47bfea72-7c7d-4c2d-a73f-c94b2d0df9cb" providerId="ADAL" clId="{86AEC49A-6DA6-43F5-B994-43F6A2739D83}" dt="2023-09-05T20:58:24.422" v="35" actId="20577"/>
      <pc:docMkLst>
        <pc:docMk/>
      </pc:docMkLst>
      <pc:sldChg chg="modSp mod">
        <pc:chgData name="Stephane Lauzon" userId="47bfea72-7c7d-4c2d-a73f-c94b2d0df9cb" providerId="ADAL" clId="{86AEC49A-6DA6-43F5-B994-43F6A2739D83}" dt="2023-09-05T20:58:24.422" v="35" actId="20577"/>
        <pc:sldMkLst>
          <pc:docMk/>
          <pc:sldMk cId="487604889" sldId="947"/>
        </pc:sldMkLst>
        <pc:spChg chg="mod">
          <ac:chgData name="Stephane Lauzon" userId="47bfea72-7c7d-4c2d-a73f-c94b2d0df9cb" providerId="ADAL" clId="{86AEC49A-6DA6-43F5-B994-43F6A2739D83}" dt="2023-09-05T20:58:24.422" v="35" actId="20577"/>
          <ac:spMkLst>
            <pc:docMk/>
            <pc:sldMk cId="487604889" sldId="947"/>
            <ac:spMk id="3" creationId="{2BB8B346-E5A4-422E-839E-372E1AFD61F9}"/>
          </ac:spMkLst>
        </pc:spChg>
      </pc:sldChg>
    </pc:docChg>
  </pc:docChgLst>
  <pc:docChgLst>
    <pc:chgData name="Leah Resnick" userId="8c02bba8-7569-4115-8e11-e0a448e8fe58" providerId="ADAL" clId="{07CC3156-FF55-4C60-976C-F7E9FBF9C59A}"/>
    <pc:docChg chg="custSel modSld">
      <pc:chgData name="Leah Resnick" userId="8c02bba8-7569-4115-8e11-e0a448e8fe58" providerId="ADAL" clId="{07CC3156-FF55-4C60-976C-F7E9FBF9C59A}" dt="2023-09-14T15:18:23.036" v="142" actId="113"/>
      <pc:docMkLst>
        <pc:docMk/>
      </pc:docMkLst>
      <pc:sldChg chg="modNotesTx">
        <pc:chgData name="Leah Resnick" userId="8c02bba8-7569-4115-8e11-e0a448e8fe58" providerId="ADAL" clId="{07CC3156-FF55-4C60-976C-F7E9FBF9C59A}" dt="2023-09-14T15:18:23.036" v="142" actId="113"/>
        <pc:sldMkLst>
          <pc:docMk/>
          <pc:sldMk cId="487604889" sldId="947"/>
        </pc:sldMkLst>
      </pc:sldChg>
    </pc:docChg>
  </pc:docChgLst>
  <pc:docChgLst>
    <pc:chgData name="Stephane Lauzon" userId="47bfea72-7c7d-4c2d-a73f-c94b2d0df9cb" providerId="ADAL" clId="{20B85260-DB7A-4DC0-93EF-421F6DDEB4C8}"/>
    <pc:docChg chg="custSel modSld">
      <pc:chgData name="Stephane Lauzon" userId="47bfea72-7c7d-4c2d-a73f-c94b2d0df9cb" providerId="ADAL" clId="{20B85260-DB7A-4DC0-93EF-421F6DDEB4C8}" dt="2023-09-20T14:23:37.785" v="240" actId="20577"/>
      <pc:docMkLst>
        <pc:docMk/>
      </pc:docMkLst>
      <pc:sldChg chg="modNotesTx">
        <pc:chgData name="Stephane Lauzon" userId="47bfea72-7c7d-4c2d-a73f-c94b2d0df9cb" providerId="ADAL" clId="{20B85260-DB7A-4DC0-93EF-421F6DDEB4C8}" dt="2023-09-19T20:38:37.573" v="80" actId="20577"/>
        <pc:sldMkLst>
          <pc:docMk/>
          <pc:sldMk cId="1997145764" sldId="900"/>
        </pc:sldMkLst>
      </pc:sldChg>
      <pc:sldChg chg="modNotesTx">
        <pc:chgData name="Stephane Lauzon" userId="47bfea72-7c7d-4c2d-a73f-c94b2d0df9cb" providerId="ADAL" clId="{20B85260-DB7A-4DC0-93EF-421F6DDEB4C8}" dt="2023-09-20T14:06:51.646" v="210" actId="20577"/>
        <pc:sldMkLst>
          <pc:docMk/>
          <pc:sldMk cId="489796882" sldId="901"/>
        </pc:sldMkLst>
      </pc:sldChg>
      <pc:sldChg chg="modNotesTx">
        <pc:chgData name="Stephane Lauzon" userId="47bfea72-7c7d-4c2d-a73f-c94b2d0df9cb" providerId="ADAL" clId="{20B85260-DB7A-4DC0-93EF-421F6DDEB4C8}" dt="2023-09-20T14:23:21.493" v="229" actId="20577"/>
        <pc:sldMkLst>
          <pc:docMk/>
          <pc:sldMk cId="512759108" sldId="929"/>
        </pc:sldMkLst>
      </pc:sldChg>
      <pc:sldChg chg="modNotesTx">
        <pc:chgData name="Stephane Lauzon" userId="47bfea72-7c7d-4c2d-a73f-c94b2d0df9cb" providerId="ADAL" clId="{20B85260-DB7A-4DC0-93EF-421F6DDEB4C8}" dt="2023-09-20T14:23:37.785" v="240" actId="20577"/>
        <pc:sldMkLst>
          <pc:docMk/>
          <pc:sldMk cId="3916566695" sldId="964"/>
        </pc:sldMkLst>
      </pc:sldChg>
    </pc:docChg>
  </pc:docChgLst>
  <pc:docChgLst>
    <pc:chgData name="Leah Resnick" userId="8c02bba8-7569-4115-8e11-e0a448e8fe58" providerId="ADAL" clId="{4AB30AAB-10B5-4E9B-A63D-E8F2AB1FAB77}"/>
    <pc:docChg chg="undo custSel modSld">
      <pc:chgData name="Leah Resnick" userId="8c02bba8-7569-4115-8e11-e0a448e8fe58" providerId="ADAL" clId="{4AB30AAB-10B5-4E9B-A63D-E8F2AB1FAB77}" dt="2023-09-19T21:33:46.642" v="1029" actId="20577"/>
      <pc:docMkLst>
        <pc:docMk/>
      </pc:docMkLst>
      <pc:sldChg chg="modNotesTx">
        <pc:chgData name="Leah Resnick" userId="8c02bba8-7569-4115-8e11-e0a448e8fe58" providerId="ADAL" clId="{4AB30AAB-10B5-4E9B-A63D-E8F2AB1FAB77}" dt="2023-09-19T21:15:37.629" v="422" actId="20577"/>
        <pc:sldMkLst>
          <pc:docMk/>
          <pc:sldMk cId="2720091104" sldId="759"/>
        </pc:sldMkLst>
      </pc:sldChg>
      <pc:sldChg chg="modNotesTx">
        <pc:chgData name="Leah Resnick" userId="8c02bba8-7569-4115-8e11-e0a448e8fe58" providerId="ADAL" clId="{4AB30AAB-10B5-4E9B-A63D-E8F2AB1FAB77}" dt="2023-09-19T21:16:03.716" v="461" actId="20577"/>
        <pc:sldMkLst>
          <pc:docMk/>
          <pc:sldMk cId="384956733" sldId="865"/>
        </pc:sldMkLst>
      </pc:sldChg>
      <pc:sldChg chg="modNotesTx">
        <pc:chgData name="Leah Resnick" userId="8c02bba8-7569-4115-8e11-e0a448e8fe58" providerId="ADAL" clId="{4AB30AAB-10B5-4E9B-A63D-E8F2AB1FAB77}" dt="2023-09-19T21:15:20.047" v="402" actId="20577"/>
        <pc:sldMkLst>
          <pc:docMk/>
          <pc:sldMk cId="1189357909" sldId="926"/>
        </pc:sldMkLst>
      </pc:sldChg>
      <pc:sldChg chg="modSp mod modNotesTx">
        <pc:chgData name="Leah Resnick" userId="8c02bba8-7569-4115-8e11-e0a448e8fe58" providerId="ADAL" clId="{4AB30AAB-10B5-4E9B-A63D-E8F2AB1FAB77}" dt="2023-09-19T21:29:20.935" v="780" actId="115"/>
        <pc:sldMkLst>
          <pc:docMk/>
          <pc:sldMk cId="1955076569" sldId="942"/>
        </pc:sldMkLst>
        <pc:spChg chg="mod">
          <ac:chgData name="Leah Resnick" userId="8c02bba8-7569-4115-8e11-e0a448e8fe58" providerId="ADAL" clId="{4AB30AAB-10B5-4E9B-A63D-E8F2AB1FAB77}" dt="2023-09-19T21:18:56.809" v="689" actId="20577"/>
          <ac:spMkLst>
            <pc:docMk/>
            <pc:sldMk cId="1955076569" sldId="942"/>
            <ac:spMk id="6" creationId="{AE50942E-28D1-1B30-117F-0606CD2713A6}"/>
          </ac:spMkLst>
        </pc:spChg>
      </pc:sldChg>
      <pc:sldChg chg="modNotesTx">
        <pc:chgData name="Leah Resnick" userId="8c02bba8-7569-4115-8e11-e0a448e8fe58" providerId="ADAL" clId="{4AB30AAB-10B5-4E9B-A63D-E8F2AB1FAB77}" dt="2023-09-19T21:14:21.260" v="350" actId="113"/>
        <pc:sldMkLst>
          <pc:docMk/>
          <pc:sldMk cId="487604889" sldId="947"/>
        </pc:sldMkLst>
      </pc:sldChg>
      <pc:sldChg chg="modNotesTx">
        <pc:chgData name="Leah Resnick" userId="8c02bba8-7569-4115-8e11-e0a448e8fe58" providerId="ADAL" clId="{4AB30AAB-10B5-4E9B-A63D-E8F2AB1FAB77}" dt="2023-09-19T21:33:46.642" v="1029" actId="20577"/>
        <pc:sldMkLst>
          <pc:docMk/>
          <pc:sldMk cId="1844637834" sldId="961"/>
        </pc:sldMkLst>
      </pc:sldChg>
      <pc:sldChg chg="modNotesTx">
        <pc:chgData name="Leah Resnick" userId="8c02bba8-7569-4115-8e11-e0a448e8fe58" providerId="ADAL" clId="{4AB30AAB-10B5-4E9B-A63D-E8F2AB1FAB77}" dt="2023-09-19T21:21:01.059" v="701" actId="113"/>
        <pc:sldMkLst>
          <pc:docMk/>
          <pc:sldMk cId="3055014685" sldId="962"/>
        </pc:sldMkLst>
      </pc:sldChg>
      <pc:sldChg chg="modNotesTx">
        <pc:chgData name="Leah Resnick" userId="8c02bba8-7569-4115-8e11-e0a448e8fe58" providerId="ADAL" clId="{4AB30AAB-10B5-4E9B-A63D-E8F2AB1FAB77}" dt="2023-09-19T21:27:38.275" v="719"/>
        <pc:sldMkLst>
          <pc:docMk/>
          <pc:sldMk cId="2337000486" sldId="963"/>
        </pc:sldMkLst>
      </pc:sldChg>
    </pc:docChg>
  </pc:docChgLst>
  <pc:docChgLst>
    <pc:chgData name="Natalie Roy" userId="2a6fd6f7-96c1-4951-b26e-87fa6997c4cb" providerId="ADAL" clId="{A7CBAB7C-E807-4D53-93EC-B47ADBE8B041}"/>
    <pc:docChg chg="modSld">
      <pc:chgData name="Natalie Roy" userId="2a6fd6f7-96c1-4951-b26e-87fa6997c4cb" providerId="ADAL" clId="{A7CBAB7C-E807-4D53-93EC-B47ADBE8B041}" dt="2023-08-21T14:16:15.996" v="115"/>
      <pc:docMkLst>
        <pc:docMk/>
      </pc:docMkLst>
      <pc:sldChg chg="addCm">
        <pc:chgData name="Natalie Roy" userId="2a6fd6f7-96c1-4951-b26e-87fa6997c4cb" providerId="ADAL" clId="{A7CBAB7C-E807-4D53-93EC-B47ADBE8B041}" dt="2023-08-21T13:52:45.486" v="0"/>
        <pc:sldMkLst>
          <pc:docMk/>
          <pc:sldMk cId="1218671064" sldId="270"/>
        </pc:sldMkLst>
        <pc:extLst>
          <p:ext xmlns:p="http://schemas.openxmlformats.org/presentationml/2006/main" uri="{D6D511B9-2390-475A-947B-AFAB55BFBCF1}">
            <pc226:cmChg xmlns:pc226="http://schemas.microsoft.com/office/powerpoint/2022/06/main/command" chg="add">
              <pc226:chgData name="Natalie Roy" userId="2a6fd6f7-96c1-4951-b26e-87fa6997c4cb" providerId="ADAL" clId="{A7CBAB7C-E807-4D53-93EC-B47ADBE8B041}" dt="2023-08-21T13:52:45.486" v="0"/>
              <pc2:cmMkLst xmlns:pc2="http://schemas.microsoft.com/office/powerpoint/2019/9/main/command">
                <pc:docMk/>
                <pc:sldMk cId="1218671064" sldId="270"/>
                <pc2:cmMk id="{14FDBD6D-45EC-4B8A-AE25-4BA0C22198CB}"/>
              </pc2:cmMkLst>
            </pc226:cmChg>
          </p:ext>
        </pc:extLst>
      </pc:sldChg>
      <pc:sldChg chg="addCm">
        <pc:chgData name="Natalie Roy" userId="2a6fd6f7-96c1-4951-b26e-87fa6997c4cb" providerId="ADAL" clId="{A7CBAB7C-E807-4D53-93EC-B47ADBE8B041}" dt="2023-08-21T13:56:38.938" v="2"/>
        <pc:sldMkLst>
          <pc:docMk/>
          <pc:sldMk cId="3527481389" sldId="899"/>
        </pc:sldMkLst>
        <pc:extLst>
          <p:ext xmlns:p="http://schemas.openxmlformats.org/presentationml/2006/main" uri="{D6D511B9-2390-475A-947B-AFAB55BFBCF1}">
            <pc226:cmChg xmlns:pc226="http://schemas.microsoft.com/office/powerpoint/2022/06/main/command" chg="add">
              <pc226:chgData name="Natalie Roy" userId="2a6fd6f7-96c1-4951-b26e-87fa6997c4cb" providerId="ADAL" clId="{A7CBAB7C-E807-4D53-93EC-B47ADBE8B041}" dt="2023-08-21T13:56:38.938" v="2"/>
              <pc2:cmMkLst xmlns:pc2="http://schemas.microsoft.com/office/powerpoint/2019/9/main/command">
                <pc:docMk/>
                <pc:sldMk cId="3527481389" sldId="899"/>
                <pc2:cmMk id="{537BD0A2-6173-4D92-A85F-F6DDBAD7146F}"/>
              </pc2:cmMkLst>
            </pc226:cmChg>
          </p:ext>
        </pc:extLst>
      </pc:sldChg>
      <pc:sldChg chg="modSp mod addCm modCm modNotesTx">
        <pc:chgData name="Natalie Roy" userId="2a6fd6f7-96c1-4951-b26e-87fa6997c4cb" providerId="ADAL" clId="{A7CBAB7C-E807-4D53-93EC-B47ADBE8B041}" dt="2023-08-21T14:16:15.996" v="115"/>
        <pc:sldMkLst>
          <pc:docMk/>
          <pc:sldMk cId="1283801690" sldId="905"/>
        </pc:sldMkLst>
        <pc:spChg chg="mod">
          <ac:chgData name="Natalie Roy" userId="2a6fd6f7-96c1-4951-b26e-87fa6997c4cb" providerId="ADAL" clId="{A7CBAB7C-E807-4D53-93EC-B47ADBE8B041}" dt="2023-08-21T14:04:38.920" v="75" actId="20577"/>
          <ac:spMkLst>
            <pc:docMk/>
            <pc:sldMk cId="1283801690" sldId="905"/>
            <ac:spMk id="6" creationId="{AE50942E-28D1-1B30-117F-0606CD2713A6}"/>
          </ac:spMkLst>
        </pc:spChg>
        <pc:spChg chg="mod">
          <ac:chgData name="Natalie Roy" userId="2a6fd6f7-96c1-4951-b26e-87fa6997c4cb" providerId="ADAL" clId="{A7CBAB7C-E807-4D53-93EC-B47ADBE8B041}" dt="2023-08-21T14:04:33.372" v="70" actId="20577"/>
          <ac:spMkLst>
            <pc:docMk/>
            <pc:sldMk cId="1283801690" sldId="905"/>
            <ac:spMk id="8" creationId="{AE55617B-6BED-5669-983C-5D5C16299363}"/>
          </ac:spMkLst>
        </pc:spChg>
        <pc:extLst>
          <p:ext xmlns:p="http://schemas.openxmlformats.org/presentationml/2006/main" uri="{D6D511B9-2390-475A-947B-AFAB55BFBCF1}">
            <pc226:cmChg xmlns:pc226="http://schemas.microsoft.com/office/powerpoint/2022/06/main/command" chg="add">
              <pc226:chgData name="Natalie Roy" userId="2a6fd6f7-96c1-4951-b26e-87fa6997c4cb" providerId="ADAL" clId="{A7CBAB7C-E807-4D53-93EC-B47ADBE8B041}" dt="2023-08-21T14:15:39.691" v="113"/>
              <pc2:cmMkLst xmlns:pc2="http://schemas.microsoft.com/office/powerpoint/2019/9/main/command">
                <pc:docMk/>
                <pc:sldMk cId="1283801690" sldId="905"/>
                <pc2:cmMk id="{0567551E-09D9-4F30-A248-505937FEFEC1}"/>
              </pc2:cmMkLst>
            </pc226:cmChg>
            <pc226:cmChg xmlns:pc226="http://schemas.microsoft.com/office/powerpoint/2022/06/main/command" chg="add mod">
              <pc226:chgData name="Natalie Roy" userId="2a6fd6f7-96c1-4951-b26e-87fa6997c4cb" providerId="ADAL" clId="{A7CBAB7C-E807-4D53-93EC-B47ADBE8B041}" dt="2023-08-21T14:16:15.996" v="115"/>
              <pc2:cmMkLst xmlns:pc2="http://schemas.microsoft.com/office/powerpoint/2019/9/main/command">
                <pc:docMk/>
                <pc:sldMk cId="1283801690" sldId="905"/>
                <pc2:cmMk id="{CA29FF2B-DA9A-4300-85EA-54D28F026C90}"/>
              </pc2:cmMkLst>
            </pc226:cmChg>
            <pc226:cmChg xmlns:pc226="http://schemas.microsoft.com/office/powerpoint/2022/06/main/command" chg="add">
              <pc226:chgData name="Natalie Roy" userId="2a6fd6f7-96c1-4951-b26e-87fa6997c4cb" providerId="ADAL" clId="{A7CBAB7C-E807-4D53-93EC-B47ADBE8B041}" dt="2023-08-21T14:08:36.777" v="89"/>
              <pc2:cmMkLst xmlns:pc2="http://schemas.microsoft.com/office/powerpoint/2019/9/main/command">
                <pc:docMk/>
                <pc:sldMk cId="1283801690" sldId="905"/>
                <pc2:cmMk id="{83C3068D-6DD0-43FA-9645-E86716056F91}"/>
              </pc2:cmMkLst>
            </pc226:cmChg>
          </p:ext>
        </pc:extLst>
      </pc:sldChg>
      <pc:sldChg chg="addCm">
        <pc:chgData name="Natalie Roy" userId="2a6fd6f7-96c1-4951-b26e-87fa6997c4cb" providerId="ADAL" clId="{A7CBAB7C-E807-4D53-93EC-B47ADBE8B041}" dt="2023-08-21T13:53:39.931" v="1"/>
        <pc:sldMkLst>
          <pc:docMk/>
          <pc:sldMk cId="895372715" sldId="908"/>
        </pc:sldMkLst>
        <pc:extLst>
          <p:ext xmlns:p="http://schemas.openxmlformats.org/presentationml/2006/main" uri="{D6D511B9-2390-475A-947B-AFAB55BFBCF1}">
            <pc226:cmChg xmlns:pc226="http://schemas.microsoft.com/office/powerpoint/2022/06/main/command" chg="add">
              <pc226:chgData name="Natalie Roy" userId="2a6fd6f7-96c1-4951-b26e-87fa6997c4cb" providerId="ADAL" clId="{A7CBAB7C-E807-4D53-93EC-B47ADBE8B041}" dt="2023-08-21T13:53:39.931" v="1"/>
              <pc2:cmMkLst xmlns:pc2="http://schemas.microsoft.com/office/powerpoint/2019/9/main/command">
                <pc:docMk/>
                <pc:sldMk cId="895372715" sldId="908"/>
                <pc2:cmMk id="{7B993F1F-A28F-43DD-A31B-7E36FEC185FC}"/>
              </pc2:cmMkLst>
            </pc226:cmChg>
          </p:ext>
        </pc:extLst>
      </pc:sldChg>
      <pc:sldChg chg="addCm modNotesTx">
        <pc:chgData name="Natalie Roy" userId="2a6fd6f7-96c1-4951-b26e-87fa6997c4cb" providerId="ADAL" clId="{A7CBAB7C-E807-4D53-93EC-B47ADBE8B041}" dt="2023-08-21T14:03:19.307" v="63"/>
        <pc:sldMkLst>
          <pc:docMk/>
          <pc:sldMk cId="210014955" sldId="923"/>
        </pc:sldMkLst>
        <pc:extLst>
          <p:ext xmlns:p="http://schemas.openxmlformats.org/presentationml/2006/main" uri="{D6D511B9-2390-475A-947B-AFAB55BFBCF1}">
            <pc226:cmChg xmlns:pc226="http://schemas.microsoft.com/office/powerpoint/2022/06/main/command" chg="add">
              <pc226:chgData name="Natalie Roy" userId="2a6fd6f7-96c1-4951-b26e-87fa6997c4cb" providerId="ADAL" clId="{A7CBAB7C-E807-4D53-93EC-B47ADBE8B041}" dt="2023-08-21T14:03:19.307" v="63"/>
              <pc2:cmMkLst xmlns:pc2="http://schemas.microsoft.com/office/powerpoint/2019/9/main/command">
                <pc:docMk/>
                <pc:sldMk cId="210014955" sldId="923"/>
                <pc2:cmMk id="{D87AFAB7-B7C7-4729-989C-B6D2661C241B}"/>
              </pc2:cmMkLst>
            </pc226:cmChg>
          </p:ext>
        </pc:extLst>
      </pc:sldChg>
      <pc:sldChg chg="addCm">
        <pc:chgData name="Natalie Roy" userId="2a6fd6f7-96c1-4951-b26e-87fa6997c4cb" providerId="ADAL" clId="{A7CBAB7C-E807-4D53-93EC-B47ADBE8B041}" dt="2023-08-21T14:04:20.410" v="64"/>
        <pc:sldMkLst>
          <pc:docMk/>
          <pc:sldMk cId="374368671" sldId="928"/>
        </pc:sldMkLst>
        <pc:extLst>
          <p:ext xmlns:p="http://schemas.openxmlformats.org/presentationml/2006/main" uri="{D6D511B9-2390-475A-947B-AFAB55BFBCF1}">
            <pc226:cmChg xmlns:pc226="http://schemas.microsoft.com/office/powerpoint/2022/06/main/command" chg="add">
              <pc226:chgData name="Natalie Roy" userId="2a6fd6f7-96c1-4951-b26e-87fa6997c4cb" providerId="ADAL" clId="{A7CBAB7C-E807-4D53-93EC-B47ADBE8B041}" dt="2023-08-21T14:04:20.410" v="64"/>
              <pc2:cmMkLst xmlns:pc2="http://schemas.microsoft.com/office/powerpoint/2019/9/main/command">
                <pc:docMk/>
                <pc:sldMk cId="374368671" sldId="928"/>
                <pc2:cmMk id="{89194C6D-56A4-4CC5-AEA9-AEF922D70E33}"/>
              </pc2:cmMkLst>
            </pc226:cmChg>
          </p:ext>
        </pc:extLst>
      </pc:sldChg>
      <pc:sldChg chg="addCm modCm">
        <pc:chgData name="Natalie Roy" userId="2a6fd6f7-96c1-4951-b26e-87fa6997c4cb" providerId="ADAL" clId="{A7CBAB7C-E807-4D53-93EC-B47ADBE8B041}" dt="2023-08-21T14:02:45.327" v="60"/>
        <pc:sldMkLst>
          <pc:docMk/>
          <pc:sldMk cId="4108228885" sldId="936"/>
        </pc:sldMkLst>
        <pc:extLst>
          <p:ext xmlns:p="http://schemas.openxmlformats.org/presentationml/2006/main" uri="{D6D511B9-2390-475A-947B-AFAB55BFBCF1}">
            <pc226:cmChg xmlns:pc226="http://schemas.microsoft.com/office/powerpoint/2022/06/main/command" chg="add mod">
              <pc226:chgData name="Natalie Roy" userId="2a6fd6f7-96c1-4951-b26e-87fa6997c4cb" providerId="ADAL" clId="{A7CBAB7C-E807-4D53-93EC-B47ADBE8B041}" dt="2023-08-21T14:02:45.327" v="60"/>
              <pc2:cmMkLst xmlns:pc2="http://schemas.microsoft.com/office/powerpoint/2019/9/main/command">
                <pc:docMk/>
                <pc:sldMk cId="4108228885" sldId="936"/>
                <pc2:cmMk id="{45BFB66B-F3BA-4D55-A287-4FF6B8FEC511}"/>
              </pc2:cmMkLst>
            </pc226:cmChg>
          </p:ext>
        </pc:extLst>
      </pc:sldChg>
      <pc:sldChg chg="addCm">
        <pc:chgData name="Natalie Roy" userId="2a6fd6f7-96c1-4951-b26e-87fa6997c4cb" providerId="ADAL" clId="{A7CBAB7C-E807-4D53-93EC-B47ADBE8B041}" dt="2023-08-21T13:57:34.095" v="3"/>
        <pc:sldMkLst>
          <pc:docMk/>
          <pc:sldMk cId="2905111093" sldId="938"/>
        </pc:sldMkLst>
        <pc:extLst>
          <p:ext xmlns:p="http://schemas.openxmlformats.org/presentationml/2006/main" uri="{D6D511B9-2390-475A-947B-AFAB55BFBCF1}">
            <pc226:cmChg xmlns:pc226="http://schemas.microsoft.com/office/powerpoint/2022/06/main/command" chg="add">
              <pc226:chgData name="Natalie Roy" userId="2a6fd6f7-96c1-4951-b26e-87fa6997c4cb" providerId="ADAL" clId="{A7CBAB7C-E807-4D53-93EC-B47ADBE8B041}" dt="2023-08-21T13:57:34.095" v="3"/>
              <pc2:cmMkLst xmlns:pc2="http://schemas.microsoft.com/office/powerpoint/2019/9/main/command">
                <pc:docMk/>
                <pc:sldMk cId="2905111093" sldId="938"/>
                <pc2:cmMk id="{80F16ECA-8511-4CCC-95EA-3119EAD6D21E}"/>
              </pc2:cmMkLst>
            </pc226:cmChg>
          </p:ext>
        </pc:extLst>
      </pc:sldChg>
      <pc:sldChg chg="modNotesTx">
        <pc:chgData name="Natalie Roy" userId="2a6fd6f7-96c1-4951-b26e-87fa6997c4cb" providerId="ADAL" clId="{A7CBAB7C-E807-4D53-93EC-B47ADBE8B041}" dt="2023-08-21T14:05:00.204" v="88" actId="20577"/>
        <pc:sldMkLst>
          <pc:docMk/>
          <pc:sldMk cId="301722010" sldId="940"/>
        </pc:sldMkLst>
      </pc:sldChg>
      <pc:sldChg chg="modSp mod addCm modNotesTx">
        <pc:chgData name="Natalie Roy" userId="2a6fd6f7-96c1-4951-b26e-87fa6997c4cb" providerId="ADAL" clId="{A7CBAB7C-E807-4D53-93EC-B47ADBE8B041}" dt="2023-08-21T14:11:06.340" v="112"/>
        <pc:sldMkLst>
          <pc:docMk/>
          <pc:sldMk cId="2363348422" sldId="941"/>
        </pc:sldMkLst>
        <pc:spChg chg="mod">
          <ac:chgData name="Natalie Roy" userId="2a6fd6f7-96c1-4951-b26e-87fa6997c4cb" providerId="ADAL" clId="{A7CBAB7C-E807-4D53-93EC-B47ADBE8B041}" dt="2023-08-21T14:08:47.898" v="99" actId="20577"/>
          <ac:spMkLst>
            <pc:docMk/>
            <pc:sldMk cId="2363348422" sldId="941"/>
            <ac:spMk id="4" creationId="{627DB1A4-AABC-7226-774E-EEF25C14B8ED}"/>
          </ac:spMkLst>
        </pc:spChg>
        <pc:extLst>
          <p:ext xmlns:p="http://schemas.openxmlformats.org/presentationml/2006/main" uri="{D6D511B9-2390-475A-947B-AFAB55BFBCF1}">
            <pc226:cmChg xmlns:pc226="http://schemas.microsoft.com/office/powerpoint/2022/06/main/command" chg="add">
              <pc226:chgData name="Natalie Roy" userId="2a6fd6f7-96c1-4951-b26e-87fa6997c4cb" providerId="ADAL" clId="{A7CBAB7C-E807-4D53-93EC-B47ADBE8B041}" dt="2023-08-21T14:11:06.340" v="112"/>
              <pc2:cmMkLst xmlns:pc2="http://schemas.microsoft.com/office/powerpoint/2019/9/main/command">
                <pc:docMk/>
                <pc:sldMk cId="2363348422" sldId="941"/>
                <pc2:cmMk id="{B219744C-E2B2-4AF4-BD71-58CD55E42BBF}"/>
              </pc2:cmMkLst>
            </pc226:cmChg>
          </p:ext>
        </pc:extLst>
      </pc:sldChg>
      <pc:sldChg chg="addCm modNotesTx">
        <pc:chgData name="Natalie Roy" userId="2a6fd6f7-96c1-4951-b26e-87fa6997c4cb" providerId="ADAL" clId="{A7CBAB7C-E807-4D53-93EC-B47ADBE8B041}" dt="2023-08-21T13:59:32.851" v="22"/>
        <pc:sldMkLst>
          <pc:docMk/>
          <pc:sldMk cId="1748291565" sldId="942"/>
        </pc:sldMkLst>
        <pc:extLst>
          <p:ext xmlns:p="http://schemas.openxmlformats.org/presentationml/2006/main" uri="{D6D511B9-2390-475A-947B-AFAB55BFBCF1}">
            <pc226:cmChg xmlns:pc226="http://schemas.microsoft.com/office/powerpoint/2022/06/main/command" chg="add">
              <pc226:chgData name="Natalie Roy" userId="2a6fd6f7-96c1-4951-b26e-87fa6997c4cb" providerId="ADAL" clId="{A7CBAB7C-E807-4D53-93EC-B47ADBE8B041}" dt="2023-08-21T13:59:32.851" v="22"/>
              <pc2:cmMkLst xmlns:pc2="http://schemas.microsoft.com/office/powerpoint/2019/9/main/command">
                <pc:docMk/>
                <pc:sldMk cId="1748291565" sldId="942"/>
                <pc2:cmMk id="{F6129542-CBCD-4132-9E5A-8244807C444B}"/>
              </pc2:cmMkLst>
            </pc226:cmChg>
          </p:ext>
        </pc:extLst>
      </pc:sldChg>
      <pc:sldChg chg="modNotesTx">
        <pc:chgData name="Natalie Roy" userId="2a6fd6f7-96c1-4951-b26e-87fa6997c4cb" providerId="ADAL" clId="{A7CBAB7C-E807-4D53-93EC-B47ADBE8B041}" dt="2023-08-21T14:00:36.521" v="58" actId="6549"/>
        <pc:sldMkLst>
          <pc:docMk/>
          <pc:sldMk cId="1416297988" sldId="945"/>
        </pc:sldMkLst>
      </pc:sldChg>
    </pc:docChg>
  </pc:docChgLst>
  <pc:docChgLst>
    <pc:chgData name="Natalie Roy" userId="S::natalie.roy@museedelhistoire.ca::2a6fd6f7-96c1-4951-b26e-87fa6997c4cb" providerId="AD" clId="Web-{F778E639-DCB9-4BED-AAC1-BD55338AE7D6}"/>
    <pc:docChg chg="modSld">
      <pc:chgData name="Natalie Roy" userId="S::natalie.roy@museedelhistoire.ca::2a6fd6f7-96c1-4951-b26e-87fa6997c4cb" providerId="AD" clId="Web-{F778E639-DCB9-4BED-AAC1-BD55338AE7D6}" dt="2023-08-31T12:49:51.802" v="7"/>
      <pc:docMkLst>
        <pc:docMk/>
      </pc:docMkLst>
      <pc:sldChg chg="addCm modCm">
        <pc:chgData name="Natalie Roy" userId="S::natalie.roy@museedelhistoire.ca::2a6fd6f7-96c1-4951-b26e-87fa6997c4cb" providerId="AD" clId="Web-{F778E639-DCB9-4BED-AAC1-BD55338AE7D6}" dt="2023-08-31T12:49:51.802" v="7"/>
        <pc:sldMkLst>
          <pc:docMk/>
          <pc:sldMk cId="1997145764" sldId="900"/>
        </pc:sldMkLst>
        <pc:extLst>
          <p:ext xmlns:p="http://schemas.openxmlformats.org/presentationml/2006/main" uri="{D6D511B9-2390-475A-947B-AFAB55BFBCF1}">
            <pc226:cmChg xmlns:pc226="http://schemas.microsoft.com/office/powerpoint/2022/06/main/command" chg="add mod">
              <pc226:chgData name="Natalie Roy" userId="S::natalie.roy@museedelhistoire.ca::2a6fd6f7-96c1-4951-b26e-87fa6997c4cb" providerId="AD" clId="Web-{F778E639-DCB9-4BED-AAC1-BD55338AE7D6}" dt="2023-08-31T12:49:51.802" v="7"/>
              <pc2:cmMkLst xmlns:pc2="http://schemas.microsoft.com/office/powerpoint/2019/9/main/command">
                <pc:docMk/>
                <pc:sldMk cId="1997145764" sldId="900"/>
                <pc2:cmMk id="{3A422305-80E6-484B-9AAE-5206841E1B0A}"/>
              </pc2:cmMkLst>
            </pc226:cmChg>
          </p:ext>
        </pc:extLst>
      </pc:sldChg>
      <pc:sldChg chg="modSp">
        <pc:chgData name="Natalie Roy" userId="S::natalie.roy@museedelhistoire.ca::2a6fd6f7-96c1-4951-b26e-87fa6997c4cb" providerId="AD" clId="Web-{F778E639-DCB9-4BED-AAC1-BD55338AE7D6}" dt="2023-08-31T12:41:49.223" v="3" actId="20577"/>
        <pc:sldMkLst>
          <pc:docMk/>
          <pc:sldMk cId="1560661600" sldId="912"/>
        </pc:sldMkLst>
        <pc:spChg chg="mod">
          <ac:chgData name="Natalie Roy" userId="S::natalie.roy@museedelhistoire.ca::2a6fd6f7-96c1-4951-b26e-87fa6997c4cb" providerId="AD" clId="Web-{F778E639-DCB9-4BED-AAC1-BD55338AE7D6}" dt="2023-08-31T12:41:49.223" v="3" actId="20577"/>
          <ac:spMkLst>
            <pc:docMk/>
            <pc:sldMk cId="1560661600" sldId="912"/>
            <ac:spMk id="3" creationId="{273AA511-A876-0EB9-35F3-0B8FBE49D6DE}"/>
          </ac:spMkLst>
        </pc:spChg>
      </pc:sldChg>
      <pc:sldChg chg="addCm">
        <pc:chgData name="Natalie Roy" userId="S::natalie.roy@museedelhistoire.ca::2a6fd6f7-96c1-4951-b26e-87fa6997c4cb" providerId="AD" clId="Web-{F778E639-DCB9-4BED-AAC1-BD55338AE7D6}" dt="2023-08-31T12:48:50.240" v="6"/>
        <pc:sldMkLst>
          <pc:docMk/>
          <pc:sldMk cId="21052406" sldId="927"/>
        </pc:sldMkLst>
        <pc:extLst>
          <p:ext xmlns:p="http://schemas.openxmlformats.org/presentationml/2006/main" uri="{D6D511B9-2390-475A-947B-AFAB55BFBCF1}">
            <pc226:cmChg xmlns:pc226="http://schemas.microsoft.com/office/powerpoint/2022/06/main/command" chg="add">
              <pc226:chgData name="Natalie Roy" userId="S::natalie.roy@museedelhistoire.ca::2a6fd6f7-96c1-4951-b26e-87fa6997c4cb" providerId="AD" clId="Web-{F778E639-DCB9-4BED-AAC1-BD55338AE7D6}" dt="2023-08-31T12:48:50.240" v="6"/>
              <pc2:cmMkLst xmlns:pc2="http://schemas.microsoft.com/office/powerpoint/2019/9/main/command">
                <pc:docMk/>
                <pc:sldMk cId="21052406" sldId="927"/>
                <pc2:cmMk id="{30E945E8-8F24-4374-979B-539F652C009A}"/>
              </pc2:cmMkLst>
            </pc226:cmChg>
          </p:ext>
        </pc:extLst>
      </pc:sldChg>
      <pc:sldChg chg="addCm">
        <pc:chgData name="Natalie Roy" userId="S::natalie.roy@museedelhistoire.ca::2a6fd6f7-96c1-4951-b26e-87fa6997c4cb" providerId="AD" clId="Web-{F778E639-DCB9-4BED-AAC1-BD55338AE7D6}" dt="2023-08-31T12:41:30.645" v="0"/>
        <pc:sldMkLst>
          <pc:docMk/>
          <pc:sldMk cId="2905111093" sldId="938"/>
        </pc:sldMkLst>
        <pc:extLst>
          <p:ext xmlns:p="http://schemas.openxmlformats.org/presentationml/2006/main" uri="{D6D511B9-2390-475A-947B-AFAB55BFBCF1}">
            <pc226:cmChg xmlns:pc226="http://schemas.microsoft.com/office/powerpoint/2022/06/main/command" chg="add">
              <pc226:chgData name="Natalie Roy" userId="S::natalie.roy@museedelhistoire.ca::2a6fd6f7-96c1-4951-b26e-87fa6997c4cb" providerId="AD" clId="Web-{F778E639-DCB9-4BED-AAC1-BD55338AE7D6}" dt="2023-08-31T12:41:30.645" v="0"/>
              <pc2:cmMkLst xmlns:pc2="http://schemas.microsoft.com/office/powerpoint/2019/9/main/command">
                <pc:docMk/>
                <pc:sldMk cId="2905111093" sldId="938"/>
                <pc2:cmMk id="{01956097-E540-4CEF-B98F-45ED0B37C876}"/>
              </pc2:cmMkLst>
            </pc226:cmChg>
          </p:ext>
        </pc:extLst>
      </pc:sldChg>
      <pc:sldChg chg="addCm">
        <pc:chgData name="Natalie Roy" userId="S::natalie.roy@museedelhistoire.ca::2a6fd6f7-96c1-4951-b26e-87fa6997c4cb" providerId="AD" clId="Web-{F778E639-DCB9-4BED-AAC1-BD55338AE7D6}" dt="2023-08-31T12:47:36.505" v="5"/>
        <pc:sldMkLst>
          <pc:docMk/>
          <pc:sldMk cId="2583611782" sldId="956"/>
        </pc:sldMkLst>
        <pc:extLst>
          <p:ext xmlns:p="http://schemas.openxmlformats.org/presentationml/2006/main" uri="{D6D511B9-2390-475A-947B-AFAB55BFBCF1}">
            <pc226:cmChg xmlns:pc226="http://schemas.microsoft.com/office/powerpoint/2022/06/main/command" chg="add">
              <pc226:chgData name="Natalie Roy" userId="S::natalie.roy@museedelhistoire.ca::2a6fd6f7-96c1-4951-b26e-87fa6997c4cb" providerId="AD" clId="Web-{F778E639-DCB9-4BED-AAC1-BD55338AE7D6}" dt="2023-08-31T12:47:36.505" v="5"/>
              <pc2:cmMkLst xmlns:pc2="http://schemas.microsoft.com/office/powerpoint/2019/9/main/command">
                <pc:docMk/>
                <pc:sldMk cId="2583611782" sldId="956"/>
                <pc2:cmMk id="{F4CA0B0A-3F6A-4EDD-8EAA-E22D4BA27C44}"/>
              </pc2:cmMkLst>
            </pc226:cmChg>
          </p:ext>
        </pc:extLst>
      </pc:sldChg>
    </pc:docChg>
  </pc:docChgLst>
  <pc:docChgLst>
    <pc:chgData name="Leah Resnick" userId="8c02bba8-7569-4115-8e11-e0a448e8fe58" providerId="ADAL" clId="{F5339979-F18D-417B-812C-17D23D91BC3D}"/>
    <pc:docChg chg="custSel modSld">
      <pc:chgData name="Leah Resnick" userId="8c02bba8-7569-4115-8e11-e0a448e8fe58" providerId="ADAL" clId="{F5339979-F18D-417B-812C-17D23D91BC3D}" dt="2023-08-30T16:29:34.070" v="561"/>
      <pc:docMkLst>
        <pc:docMk/>
      </pc:docMkLst>
      <pc:sldChg chg="modSp mod">
        <pc:chgData name="Leah Resnick" userId="8c02bba8-7569-4115-8e11-e0a448e8fe58" providerId="ADAL" clId="{F5339979-F18D-417B-812C-17D23D91BC3D}" dt="2023-08-30T15:35:48.764" v="414" actId="962"/>
        <pc:sldMkLst>
          <pc:docMk/>
          <pc:sldMk cId="489796882" sldId="901"/>
        </pc:sldMkLst>
        <pc:spChg chg="mod">
          <ac:chgData name="Leah Resnick" userId="8c02bba8-7569-4115-8e11-e0a448e8fe58" providerId="ADAL" clId="{F5339979-F18D-417B-812C-17D23D91BC3D}" dt="2023-08-30T15:35:33.024" v="408" actId="962"/>
          <ac:spMkLst>
            <pc:docMk/>
            <pc:sldMk cId="489796882" sldId="901"/>
            <ac:spMk id="4" creationId="{94FB2C71-2A37-4C4E-2242-93EE623A73CB}"/>
          </ac:spMkLst>
        </pc:spChg>
        <pc:spChg chg="mod">
          <ac:chgData name="Leah Resnick" userId="8c02bba8-7569-4115-8e11-e0a448e8fe58" providerId="ADAL" clId="{F5339979-F18D-417B-812C-17D23D91BC3D}" dt="2023-08-30T15:35:44.312" v="412" actId="962"/>
          <ac:spMkLst>
            <pc:docMk/>
            <pc:sldMk cId="489796882" sldId="901"/>
            <ac:spMk id="5" creationId="{08E98937-5555-CBD0-6645-BEDA68145CE6}"/>
          </ac:spMkLst>
        </pc:spChg>
        <pc:spChg chg="mod">
          <ac:chgData name="Leah Resnick" userId="8c02bba8-7569-4115-8e11-e0a448e8fe58" providerId="ADAL" clId="{F5339979-F18D-417B-812C-17D23D91BC3D}" dt="2023-08-30T15:35:48.764" v="414" actId="962"/>
          <ac:spMkLst>
            <pc:docMk/>
            <pc:sldMk cId="489796882" sldId="901"/>
            <ac:spMk id="11" creationId="{05128D00-05FD-A554-E040-7795B0F07315}"/>
          </ac:spMkLst>
        </pc:spChg>
        <pc:spChg chg="mod">
          <ac:chgData name="Leah Resnick" userId="8c02bba8-7569-4115-8e11-e0a448e8fe58" providerId="ADAL" clId="{F5339979-F18D-417B-812C-17D23D91BC3D}" dt="2023-08-30T15:35:40.841" v="410" actId="962"/>
          <ac:spMkLst>
            <pc:docMk/>
            <pc:sldMk cId="489796882" sldId="901"/>
            <ac:spMk id="12" creationId="{BF7FCE15-628D-5C97-AE03-D0034593816A}"/>
          </ac:spMkLst>
        </pc:spChg>
      </pc:sldChg>
      <pc:sldChg chg="modSp mod">
        <pc:chgData name="Leah Resnick" userId="8c02bba8-7569-4115-8e11-e0a448e8fe58" providerId="ADAL" clId="{F5339979-F18D-417B-812C-17D23D91BC3D}" dt="2023-08-30T16:29:34.070" v="561"/>
        <pc:sldMkLst>
          <pc:docMk/>
          <pc:sldMk cId="1189357909" sldId="926"/>
        </pc:sldMkLst>
        <pc:spChg chg="mod">
          <ac:chgData name="Leah Resnick" userId="8c02bba8-7569-4115-8e11-e0a448e8fe58" providerId="ADAL" clId="{F5339979-F18D-417B-812C-17D23D91BC3D}" dt="2023-08-30T15:33:56.947" v="274" actId="962"/>
          <ac:spMkLst>
            <pc:docMk/>
            <pc:sldMk cId="1189357909" sldId="926"/>
            <ac:spMk id="3" creationId="{EC0D2581-35EE-E56E-04AC-E1F2005402E9}"/>
          </ac:spMkLst>
        </pc:spChg>
        <pc:spChg chg="mod">
          <ac:chgData name="Leah Resnick" userId="8c02bba8-7569-4115-8e11-e0a448e8fe58" providerId="ADAL" clId="{F5339979-F18D-417B-812C-17D23D91BC3D}" dt="2023-08-30T15:34:10.162" v="280" actId="962"/>
          <ac:spMkLst>
            <pc:docMk/>
            <pc:sldMk cId="1189357909" sldId="926"/>
            <ac:spMk id="4" creationId="{1320482F-D420-9E29-8D1B-34E343B185B4}"/>
          </ac:spMkLst>
        </pc:spChg>
        <pc:spChg chg="mod">
          <ac:chgData name="Leah Resnick" userId="8c02bba8-7569-4115-8e11-e0a448e8fe58" providerId="ADAL" clId="{F5339979-F18D-417B-812C-17D23D91BC3D}" dt="2023-08-30T15:34:18.646" v="326" actId="962"/>
          <ac:spMkLst>
            <pc:docMk/>
            <pc:sldMk cId="1189357909" sldId="926"/>
            <ac:spMk id="5" creationId="{6BF9F020-4D47-7E47-A463-09FEDC424911}"/>
          </ac:spMkLst>
        </pc:spChg>
        <pc:spChg chg="mod">
          <ac:chgData name="Leah Resnick" userId="8c02bba8-7569-4115-8e11-e0a448e8fe58" providerId="ADAL" clId="{F5339979-F18D-417B-812C-17D23D91BC3D}" dt="2023-08-30T15:34:45.552" v="404" actId="962"/>
          <ac:spMkLst>
            <pc:docMk/>
            <pc:sldMk cId="1189357909" sldId="926"/>
            <ac:spMk id="7" creationId="{132AC36C-5547-374C-AE49-E48585EEAB88}"/>
          </ac:spMkLst>
        </pc:spChg>
        <pc:spChg chg="mod">
          <ac:chgData name="Leah Resnick" userId="8c02bba8-7569-4115-8e11-e0a448e8fe58" providerId="ADAL" clId="{F5339979-F18D-417B-812C-17D23D91BC3D}" dt="2023-08-30T16:29:09.152" v="546" actId="962"/>
          <ac:spMkLst>
            <pc:docMk/>
            <pc:sldMk cId="1189357909" sldId="926"/>
            <ac:spMk id="8" creationId="{3E4D9CA9-6B4B-1B28-01A7-4ADB3FCBBB7A}"/>
          </ac:spMkLst>
        </pc:spChg>
        <pc:spChg chg="mod">
          <ac:chgData name="Leah Resnick" userId="8c02bba8-7569-4115-8e11-e0a448e8fe58" providerId="ADAL" clId="{F5339979-F18D-417B-812C-17D23D91BC3D}" dt="2023-08-30T16:29:11.101" v="548" actId="962"/>
          <ac:spMkLst>
            <pc:docMk/>
            <pc:sldMk cId="1189357909" sldId="926"/>
            <ac:spMk id="9" creationId="{84DCEF2D-3890-6F44-8AC3-50C4487D8B0C}"/>
          </ac:spMkLst>
        </pc:spChg>
        <pc:spChg chg="mod ord">
          <ac:chgData name="Leah Resnick" userId="8c02bba8-7569-4115-8e11-e0a448e8fe58" providerId="ADAL" clId="{F5339979-F18D-417B-812C-17D23D91BC3D}" dt="2023-08-30T16:29:34.070" v="561"/>
          <ac:spMkLst>
            <pc:docMk/>
            <pc:sldMk cId="1189357909" sldId="926"/>
            <ac:spMk id="10" creationId="{D5B6A438-03BA-1612-0EBC-7545D103060B}"/>
          </ac:spMkLst>
        </pc:spChg>
        <pc:spChg chg="mod">
          <ac:chgData name="Leah Resnick" userId="8c02bba8-7569-4115-8e11-e0a448e8fe58" providerId="ADAL" clId="{F5339979-F18D-417B-812C-17D23D91BC3D}" dt="2023-08-30T16:29:12.357" v="549" actId="962"/>
          <ac:spMkLst>
            <pc:docMk/>
            <pc:sldMk cId="1189357909" sldId="926"/>
            <ac:spMk id="12" creationId="{9178F6B0-FA7F-C723-0EA1-F90B35E26DFB}"/>
          </ac:spMkLst>
        </pc:spChg>
        <pc:spChg chg="mod">
          <ac:chgData name="Leah Resnick" userId="8c02bba8-7569-4115-8e11-e0a448e8fe58" providerId="ADAL" clId="{F5339979-F18D-417B-812C-17D23D91BC3D}" dt="2023-08-30T16:29:13.316" v="550" actId="962"/>
          <ac:spMkLst>
            <pc:docMk/>
            <pc:sldMk cId="1189357909" sldId="926"/>
            <ac:spMk id="13" creationId="{7C9FE4C6-4287-37CA-25DA-DC20DFE342A3}"/>
          </ac:spMkLst>
        </pc:spChg>
        <pc:spChg chg="mod">
          <ac:chgData name="Leah Resnick" userId="8c02bba8-7569-4115-8e11-e0a448e8fe58" providerId="ADAL" clId="{F5339979-F18D-417B-812C-17D23D91BC3D}" dt="2023-08-30T16:29:06.170" v="543" actId="962"/>
          <ac:spMkLst>
            <pc:docMk/>
            <pc:sldMk cId="1189357909" sldId="926"/>
            <ac:spMk id="14" creationId="{1309CBEA-41A9-C478-81B6-F285975944B2}"/>
          </ac:spMkLst>
        </pc:spChg>
        <pc:spChg chg="mod">
          <ac:chgData name="Leah Resnick" userId="8c02bba8-7569-4115-8e11-e0a448e8fe58" providerId="ADAL" clId="{F5339979-F18D-417B-812C-17D23D91BC3D}" dt="2023-08-30T16:29:15.080" v="551" actId="962"/>
          <ac:spMkLst>
            <pc:docMk/>
            <pc:sldMk cId="1189357909" sldId="926"/>
            <ac:spMk id="15" creationId="{82D90485-DB7D-612A-A35D-CE3CD8057AB4}"/>
          </ac:spMkLst>
        </pc:spChg>
        <pc:spChg chg="mod">
          <ac:chgData name="Leah Resnick" userId="8c02bba8-7569-4115-8e11-e0a448e8fe58" providerId="ADAL" clId="{F5339979-F18D-417B-812C-17D23D91BC3D}" dt="2023-08-30T15:33:10.974" v="140" actId="962"/>
          <ac:spMkLst>
            <pc:docMk/>
            <pc:sldMk cId="1189357909" sldId="926"/>
            <ac:spMk id="16" creationId="{B746DF4D-6D50-E3E4-DEC6-9535818EE2C3}"/>
          </ac:spMkLst>
        </pc:spChg>
        <pc:spChg chg="mod">
          <ac:chgData name="Leah Resnick" userId="8c02bba8-7569-4115-8e11-e0a448e8fe58" providerId="ADAL" clId="{F5339979-F18D-417B-812C-17D23D91BC3D}" dt="2023-08-30T16:29:06.885" v="544" actId="962"/>
          <ac:spMkLst>
            <pc:docMk/>
            <pc:sldMk cId="1189357909" sldId="926"/>
            <ac:spMk id="17" creationId="{A1281C4B-E494-69A4-6424-9F9E2B941635}"/>
          </ac:spMkLst>
        </pc:spChg>
        <pc:spChg chg="mod">
          <ac:chgData name="Leah Resnick" userId="8c02bba8-7569-4115-8e11-e0a448e8fe58" providerId="ADAL" clId="{F5339979-F18D-417B-812C-17D23D91BC3D}" dt="2023-08-30T16:29:20.827" v="554" actId="962"/>
          <ac:spMkLst>
            <pc:docMk/>
            <pc:sldMk cId="1189357909" sldId="926"/>
            <ac:spMk id="18" creationId="{ACF19295-A50C-B077-3EA9-D20F23826C1F}"/>
          </ac:spMkLst>
        </pc:spChg>
        <pc:spChg chg="mod">
          <ac:chgData name="Leah Resnick" userId="8c02bba8-7569-4115-8e11-e0a448e8fe58" providerId="ADAL" clId="{F5339979-F18D-417B-812C-17D23D91BC3D}" dt="2023-08-30T16:29:16.756" v="552" actId="962"/>
          <ac:spMkLst>
            <pc:docMk/>
            <pc:sldMk cId="1189357909" sldId="926"/>
            <ac:spMk id="20" creationId="{297B73B7-AFFA-2093-30C1-4750291A8611}"/>
          </ac:spMkLst>
        </pc:spChg>
        <pc:spChg chg="mod">
          <ac:chgData name="Leah Resnick" userId="8c02bba8-7569-4115-8e11-e0a448e8fe58" providerId="ADAL" clId="{F5339979-F18D-417B-812C-17D23D91BC3D}" dt="2023-08-30T16:29:19.186" v="553" actId="962"/>
          <ac:spMkLst>
            <pc:docMk/>
            <pc:sldMk cId="1189357909" sldId="926"/>
            <ac:spMk id="21" creationId="{412550E1-9EDF-7FBC-3159-C4B3E792C30D}"/>
          </ac:spMkLst>
        </pc:spChg>
        <pc:spChg chg="mod">
          <ac:chgData name="Leah Resnick" userId="8c02bba8-7569-4115-8e11-e0a448e8fe58" providerId="ADAL" clId="{F5339979-F18D-417B-812C-17D23D91BC3D}" dt="2023-08-30T16:29:10.572" v="547" actId="962"/>
          <ac:spMkLst>
            <pc:docMk/>
            <pc:sldMk cId="1189357909" sldId="926"/>
            <ac:spMk id="22" creationId="{5A5F354D-4CB8-EDA2-39E9-4E1B28D6670F}"/>
          </ac:spMkLst>
        </pc:spChg>
        <pc:spChg chg="mod">
          <ac:chgData name="Leah Resnick" userId="8c02bba8-7569-4115-8e11-e0a448e8fe58" providerId="ADAL" clId="{F5339979-F18D-417B-812C-17D23D91BC3D}" dt="2023-08-30T16:29:08.398" v="545" actId="962"/>
          <ac:spMkLst>
            <pc:docMk/>
            <pc:sldMk cId="1189357909" sldId="926"/>
            <ac:spMk id="23" creationId="{D6D7F413-CF3B-0ACC-0A07-99F11A409ED2}"/>
          </ac:spMkLst>
        </pc:spChg>
        <pc:spChg chg="mod">
          <ac:chgData name="Leah Resnick" userId="8c02bba8-7569-4115-8e11-e0a448e8fe58" providerId="ADAL" clId="{F5339979-F18D-417B-812C-17D23D91BC3D}" dt="2023-08-30T15:33:44.633" v="234" actId="962"/>
          <ac:spMkLst>
            <pc:docMk/>
            <pc:sldMk cId="1189357909" sldId="926"/>
            <ac:spMk id="30" creationId="{63A4A742-DECC-A48A-A63C-314552548CA9}"/>
          </ac:spMkLst>
        </pc:spChg>
      </pc:sldChg>
      <pc:sldChg chg="modSp">
        <pc:chgData name="Leah Resnick" userId="8c02bba8-7569-4115-8e11-e0a448e8fe58" providerId="ADAL" clId="{F5339979-F18D-417B-812C-17D23D91BC3D}" dt="2023-08-30T15:38:37.243" v="478" actId="962"/>
        <pc:sldMkLst>
          <pc:docMk/>
          <pc:sldMk cId="21052406" sldId="927"/>
        </pc:sldMkLst>
        <pc:graphicFrameChg chg="mod">
          <ac:chgData name="Leah Resnick" userId="8c02bba8-7569-4115-8e11-e0a448e8fe58" providerId="ADAL" clId="{F5339979-F18D-417B-812C-17D23D91BC3D}" dt="2023-08-30T15:38:37.243" v="478" actId="962"/>
          <ac:graphicFrameMkLst>
            <pc:docMk/>
            <pc:sldMk cId="21052406" sldId="927"/>
            <ac:graphicFrameMk id="6" creationId="{9B15D334-E252-7830-0AB6-42A29D955D3B}"/>
          </ac:graphicFrameMkLst>
        </pc:graphicFrameChg>
      </pc:sldChg>
      <pc:sldChg chg="modSp">
        <pc:chgData name="Leah Resnick" userId="8c02bba8-7569-4115-8e11-e0a448e8fe58" providerId="ADAL" clId="{F5339979-F18D-417B-812C-17D23D91BC3D}" dt="2023-08-30T15:38:22.321" v="470" actId="962"/>
        <pc:sldMkLst>
          <pc:docMk/>
          <pc:sldMk cId="512759108" sldId="929"/>
        </pc:sldMkLst>
        <pc:graphicFrameChg chg="mod">
          <ac:chgData name="Leah Resnick" userId="8c02bba8-7569-4115-8e11-e0a448e8fe58" providerId="ADAL" clId="{F5339979-F18D-417B-812C-17D23D91BC3D}" dt="2023-08-30T15:38:22.321" v="470" actId="962"/>
          <ac:graphicFrameMkLst>
            <pc:docMk/>
            <pc:sldMk cId="512759108" sldId="929"/>
            <ac:graphicFrameMk id="4" creationId="{93820AE1-37E4-FCC9-6268-94D1D534CB85}"/>
          </ac:graphicFrameMkLst>
        </pc:graphicFrameChg>
      </pc:sldChg>
      <pc:sldChg chg="modSp">
        <pc:chgData name="Leah Resnick" userId="8c02bba8-7569-4115-8e11-e0a448e8fe58" providerId="ADAL" clId="{F5339979-F18D-417B-812C-17D23D91BC3D}" dt="2023-08-30T15:36:59.956" v="432" actId="962"/>
        <pc:sldMkLst>
          <pc:docMk/>
          <pc:sldMk cId="3696206481" sldId="934"/>
        </pc:sldMkLst>
        <pc:graphicFrameChg chg="mod">
          <ac:chgData name="Leah Resnick" userId="8c02bba8-7569-4115-8e11-e0a448e8fe58" providerId="ADAL" clId="{F5339979-F18D-417B-812C-17D23D91BC3D}" dt="2023-08-30T15:36:59.956" v="432" actId="962"/>
          <ac:graphicFrameMkLst>
            <pc:docMk/>
            <pc:sldMk cId="3696206481" sldId="934"/>
            <ac:graphicFrameMk id="4" creationId="{DBEB5927-C4FA-6350-53F3-FE694C234036}"/>
          </ac:graphicFrameMkLst>
        </pc:graphicFrameChg>
      </pc:sldChg>
      <pc:sldChg chg="modSp mod">
        <pc:chgData name="Leah Resnick" userId="8c02bba8-7569-4115-8e11-e0a448e8fe58" providerId="ADAL" clId="{F5339979-F18D-417B-812C-17D23D91BC3D}" dt="2023-08-30T15:39:39.108" v="486" actId="962"/>
        <pc:sldMkLst>
          <pc:docMk/>
          <pc:sldMk cId="1955076569" sldId="942"/>
        </pc:sldMkLst>
        <pc:spChg chg="mod">
          <ac:chgData name="Leah Resnick" userId="8c02bba8-7569-4115-8e11-e0a448e8fe58" providerId="ADAL" clId="{F5339979-F18D-417B-812C-17D23D91BC3D}" dt="2023-08-30T15:39:29.722" v="484" actId="962"/>
          <ac:spMkLst>
            <pc:docMk/>
            <pc:sldMk cId="1955076569" sldId="942"/>
            <ac:spMk id="6" creationId="{AE50942E-28D1-1B30-117F-0606CD2713A6}"/>
          </ac:spMkLst>
        </pc:spChg>
        <pc:spChg chg="mod">
          <ac:chgData name="Leah Resnick" userId="8c02bba8-7569-4115-8e11-e0a448e8fe58" providerId="ADAL" clId="{F5339979-F18D-417B-812C-17D23D91BC3D}" dt="2023-08-30T15:39:39.108" v="486" actId="962"/>
          <ac:spMkLst>
            <pc:docMk/>
            <pc:sldMk cId="1955076569" sldId="942"/>
            <ac:spMk id="8" creationId="{AE55617B-6BED-5669-983C-5D5C16299363}"/>
          </ac:spMkLst>
        </pc:spChg>
      </pc:sldChg>
      <pc:sldChg chg="delCm modNotesTx">
        <pc:chgData name="Leah Resnick" userId="8c02bba8-7569-4115-8e11-e0a448e8fe58" providerId="ADAL" clId="{F5339979-F18D-417B-812C-17D23D91BC3D}" dt="2023-08-30T15:08:29.667" v="22" actId="20577"/>
        <pc:sldMkLst>
          <pc:docMk/>
          <pc:sldMk cId="487604889" sldId="947"/>
        </pc:sldMkLst>
        <pc:extLst>
          <p:ext xmlns:p="http://schemas.openxmlformats.org/presentationml/2006/main" uri="{D6D511B9-2390-475A-947B-AFAB55BFBCF1}">
            <pc226:cmChg xmlns:pc226="http://schemas.microsoft.com/office/powerpoint/2022/06/main/command" chg="del">
              <pc226:chgData name="Leah Resnick" userId="8c02bba8-7569-4115-8e11-e0a448e8fe58" providerId="ADAL" clId="{F5339979-F18D-417B-812C-17D23D91BC3D}" dt="2023-08-30T15:07:11.369" v="7"/>
              <pc2:cmMkLst xmlns:pc2="http://schemas.microsoft.com/office/powerpoint/2019/9/main/command">
                <pc:docMk/>
                <pc:sldMk cId="487604889" sldId="947"/>
                <pc2:cmMk id="{1A0A9D9B-4D9F-430E-BD46-14F944F52DA6}"/>
              </pc2:cmMkLst>
            </pc226:cmChg>
          </p:ext>
        </pc:extLst>
      </pc:sldChg>
      <pc:sldChg chg="modSp">
        <pc:chgData name="Leah Resnick" userId="8c02bba8-7569-4115-8e11-e0a448e8fe58" providerId="ADAL" clId="{F5339979-F18D-417B-812C-17D23D91BC3D}" dt="2023-08-30T15:39:08.238" v="482" actId="962"/>
        <pc:sldMkLst>
          <pc:docMk/>
          <pc:sldMk cId="1208248769" sldId="960"/>
        </pc:sldMkLst>
        <pc:graphicFrameChg chg="mod">
          <ac:chgData name="Leah Resnick" userId="8c02bba8-7569-4115-8e11-e0a448e8fe58" providerId="ADAL" clId="{F5339979-F18D-417B-812C-17D23D91BC3D}" dt="2023-08-30T15:39:08.238" v="482" actId="962"/>
          <ac:graphicFrameMkLst>
            <pc:docMk/>
            <pc:sldMk cId="1208248769" sldId="960"/>
            <ac:graphicFrameMk id="3" creationId="{2C66D056-7459-4D4E-C56A-BD4D5923B34D}"/>
          </ac:graphicFrameMkLst>
        </pc:graphicFrameChg>
      </pc:sldChg>
      <pc:sldChg chg="modSp mod">
        <pc:chgData name="Leah Resnick" userId="8c02bba8-7569-4115-8e11-e0a448e8fe58" providerId="ADAL" clId="{F5339979-F18D-417B-812C-17D23D91BC3D}" dt="2023-08-30T15:39:50.943" v="491" actId="962"/>
        <pc:sldMkLst>
          <pc:docMk/>
          <pc:sldMk cId="1844637834" sldId="961"/>
        </pc:sldMkLst>
        <pc:spChg chg="mod">
          <ac:chgData name="Leah Resnick" userId="8c02bba8-7569-4115-8e11-e0a448e8fe58" providerId="ADAL" clId="{F5339979-F18D-417B-812C-17D23D91BC3D}" dt="2023-08-30T15:39:46.340" v="489" actId="962"/>
          <ac:spMkLst>
            <pc:docMk/>
            <pc:sldMk cId="1844637834" sldId="961"/>
            <ac:spMk id="13" creationId="{B3B1ABEE-7B12-3DC1-3B32-0CC8019EB1D2}"/>
          </ac:spMkLst>
        </pc:spChg>
        <pc:spChg chg="mod">
          <ac:chgData name="Leah Resnick" userId="8c02bba8-7569-4115-8e11-e0a448e8fe58" providerId="ADAL" clId="{F5339979-F18D-417B-812C-17D23D91BC3D}" dt="2023-08-30T15:39:50.943" v="491" actId="962"/>
          <ac:spMkLst>
            <pc:docMk/>
            <pc:sldMk cId="1844637834" sldId="961"/>
            <ac:spMk id="16" creationId="{23CD9E39-7365-4F07-F030-235507F85D6F}"/>
          </ac:spMkLst>
        </pc:spChg>
      </pc:sldChg>
      <pc:sldChg chg="modSp mod">
        <pc:chgData name="Leah Resnick" userId="8c02bba8-7569-4115-8e11-e0a448e8fe58" providerId="ADAL" clId="{F5339979-F18D-417B-812C-17D23D91BC3D}" dt="2023-08-30T15:40:01.233" v="494" actId="962"/>
        <pc:sldMkLst>
          <pc:docMk/>
          <pc:sldMk cId="3055014685" sldId="962"/>
        </pc:sldMkLst>
        <pc:spChg chg="mod">
          <ac:chgData name="Leah Resnick" userId="8c02bba8-7569-4115-8e11-e0a448e8fe58" providerId="ADAL" clId="{F5339979-F18D-417B-812C-17D23D91BC3D}" dt="2023-08-30T15:40:01.233" v="494" actId="962"/>
          <ac:spMkLst>
            <pc:docMk/>
            <pc:sldMk cId="3055014685" sldId="962"/>
            <ac:spMk id="4" creationId="{627DB1A4-AABC-7226-774E-EEF25C14B8ED}"/>
          </ac:spMkLst>
        </pc:spChg>
      </pc:sldChg>
      <pc:sldChg chg="addSp delSp modSp mod modCm">
        <pc:chgData name="Leah Resnick" userId="8c02bba8-7569-4115-8e11-e0a448e8fe58" providerId="ADAL" clId="{F5339979-F18D-417B-812C-17D23D91BC3D}" dt="2023-08-30T15:48:46.997" v="542" actId="165"/>
        <pc:sldMkLst>
          <pc:docMk/>
          <pc:sldMk cId="3916566695" sldId="964"/>
        </pc:sldMkLst>
        <pc:spChg chg="mod topLvl">
          <ac:chgData name="Leah Resnick" userId="8c02bba8-7569-4115-8e11-e0a448e8fe58" providerId="ADAL" clId="{F5339979-F18D-417B-812C-17D23D91BC3D}" dt="2023-08-30T15:48:46.997" v="542" actId="165"/>
          <ac:spMkLst>
            <pc:docMk/>
            <pc:sldMk cId="3916566695" sldId="964"/>
            <ac:spMk id="4" creationId="{E70AE6D1-F5E0-E809-D9B0-026DE82F1145}"/>
          </ac:spMkLst>
        </pc:spChg>
        <pc:spChg chg="mod topLvl">
          <ac:chgData name="Leah Resnick" userId="8c02bba8-7569-4115-8e11-e0a448e8fe58" providerId="ADAL" clId="{F5339979-F18D-417B-812C-17D23D91BC3D}" dt="2023-08-30T15:48:46.997" v="542" actId="165"/>
          <ac:spMkLst>
            <pc:docMk/>
            <pc:sldMk cId="3916566695" sldId="964"/>
            <ac:spMk id="6" creationId="{149CCB3F-6D9C-047C-D474-67D1BCB7FF05}"/>
          </ac:spMkLst>
        </pc:spChg>
        <pc:spChg chg="mod ord">
          <ac:chgData name="Leah Resnick" userId="8c02bba8-7569-4115-8e11-e0a448e8fe58" providerId="ADAL" clId="{F5339979-F18D-417B-812C-17D23D91BC3D}" dt="2023-08-30T15:43:57.454" v="508" actId="13244"/>
          <ac:spMkLst>
            <pc:docMk/>
            <pc:sldMk cId="3916566695" sldId="964"/>
            <ac:spMk id="7" creationId="{210112D2-ED25-5D41-014D-1213607B9607}"/>
          </ac:spMkLst>
        </pc:spChg>
        <pc:spChg chg="mod topLvl">
          <ac:chgData name="Leah Resnick" userId="8c02bba8-7569-4115-8e11-e0a448e8fe58" providerId="ADAL" clId="{F5339979-F18D-417B-812C-17D23D91BC3D}" dt="2023-08-30T15:48:46.997" v="542" actId="165"/>
          <ac:spMkLst>
            <pc:docMk/>
            <pc:sldMk cId="3916566695" sldId="964"/>
            <ac:spMk id="8" creationId="{8B3EECA2-830E-7E20-870C-FE1E55B61154}"/>
          </ac:spMkLst>
        </pc:spChg>
        <pc:spChg chg="mod topLvl">
          <ac:chgData name="Leah Resnick" userId="8c02bba8-7569-4115-8e11-e0a448e8fe58" providerId="ADAL" clId="{F5339979-F18D-417B-812C-17D23D91BC3D}" dt="2023-08-30T15:48:46.997" v="542" actId="165"/>
          <ac:spMkLst>
            <pc:docMk/>
            <pc:sldMk cId="3916566695" sldId="964"/>
            <ac:spMk id="9" creationId="{5FCECC27-5227-61DC-6E9C-231CD042B13D}"/>
          </ac:spMkLst>
        </pc:spChg>
        <pc:spChg chg="mod topLvl">
          <ac:chgData name="Leah Resnick" userId="8c02bba8-7569-4115-8e11-e0a448e8fe58" providerId="ADAL" clId="{F5339979-F18D-417B-812C-17D23D91BC3D}" dt="2023-08-30T15:48:46.997" v="542" actId="165"/>
          <ac:spMkLst>
            <pc:docMk/>
            <pc:sldMk cId="3916566695" sldId="964"/>
            <ac:spMk id="10" creationId="{65818E29-C994-2E43-1ACA-036F2EFE415A}"/>
          </ac:spMkLst>
        </pc:spChg>
        <pc:spChg chg="mod topLvl">
          <ac:chgData name="Leah Resnick" userId="8c02bba8-7569-4115-8e11-e0a448e8fe58" providerId="ADAL" clId="{F5339979-F18D-417B-812C-17D23D91BC3D}" dt="2023-08-30T15:48:46.997" v="542" actId="165"/>
          <ac:spMkLst>
            <pc:docMk/>
            <pc:sldMk cId="3916566695" sldId="964"/>
            <ac:spMk id="11" creationId="{4FF53C3C-5315-6EF4-D2F4-3113B5143CA1}"/>
          </ac:spMkLst>
        </pc:spChg>
        <pc:spChg chg="mod topLvl">
          <ac:chgData name="Leah Resnick" userId="8c02bba8-7569-4115-8e11-e0a448e8fe58" providerId="ADAL" clId="{F5339979-F18D-417B-812C-17D23D91BC3D}" dt="2023-08-30T15:48:42.235" v="541" actId="165"/>
          <ac:spMkLst>
            <pc:docMk/>
            <pc:sldMk cId="3916566695" sldId="964"/>
            <ac:spMk id="14" creationId="{66037E10-EE1A-2505-BB5F-21AEA6D11C30}"/>
          </ac:spMkLst>
        </pc:spChg>
        <pc:spChg chg="mod ord">
          <ac:chgData name="Leah Resnick" userId="8c02bba8-7569-4115-8e11-e0a448e8fe58" providerId="ADAL" clId="{F5339979-F18D-417B-812C-17D23D91BC3D}" dt="2023-08-30T15:45:04.082" v="510" actId="1076"/>
          <ac:spMkLst>
            <pc:docMk/>
            <pc:sldMk cId="3916566695" sldId="964"/>
            <ac:spMk id="15" creationId="{AC2E02BF-62D1-1AA4-989F-3CA7955A4D67}"/>
          </ac:spMkLst>
        </pc:spChg>
        <pc:spChg chg="mod topLvl">
          <ac:chgData name="Leah Resnick" userId="8c02bba8-7569-4115-8e11-e0a448e8fe58" providerId="ADAL" clId="{F5339979-F18D-417B-812C-17D23D91BC3D}" dt="2023-08-30T15:48:42.235" v="541" actId="165"/>
          <ac:spMkLst>
            <pc:docMk/>
            <pc:sldMk cId="3916566695" sldId="964"/>
            <ac:spMk id="16" creationId="{9C8E3C4D-3C1C-2D12-BC25-1006A2C79B1C}"/>
          </ac:spMkLst>
        </pc:spChg>
        <pc:spChg chg="mod topLvl">
          <ac:chgData name="Leah Resnick" userId="8c02bba8-7569-4115-8e11-e0a448e8fe58" providerId="ADAL" clId="{F5339979-F18D-417B-812C-17D23D91BC3D}" dt="2023-08-30T15:48:42.235" v="541" actId="165"/>
          <ac:spMkLst>
            <pc:docMk/>
            <pc:sldMk cId="3916566695" sldId="964"/>
            <ac:spMk id="17" creationId="{E8ECE11C-E1D2-8CA2-D7C0-8D9A94EAD751}"/>
          </ac:spMkLst>
        </pc:spChg>
        <pc:spChg chg="mod topLvl">
          <ac:chgData name="Leah Resnick" userId="8c02bba8-7569-4115-8e11-e0a448e8fe58" providerId="ADAL" clId="{F5339979-F18D-417B-812C-17D23D91BC3D}" dt="2023-08-30T15:48:42.235" v="541" actId="165"/>
          <ac:spMkLst>
            <pc:docMk/>
            <pc:sldMk cId="3916566695" sldId="964"/>
            <ac:spMk id="18" creationId="{3615DCC0-57E5-8FFB-79F5-65A503AE8077}"/>
          </ac:spMkLst>
        </pc:spChg>
        <pc:spChg chg="mod topLvl">
          <ac:chgData name="Leah Resnick" userId="8c02bba8-7569-4115-8e11-e0a448e8fe58" providerId="ADAL" clId="{F5339979-F18D-417B-812C-17D23D91BC3D}" dt="2023-08-30T15:48:42.235" v="541" actId="165"/>
          <ac:spMkLst>
            <pc:docMk/>
            <pc:sldMk cId="3916566695" sldId="964"/>
            <ac:spMk id="19" creationId="{377FE706-13CE-7465-7F18-7C175AA46CBE}"/>
          </ac:spMkLst>
        </pc:spChg>
        <pc:spChg chg="mod topLvl">
          <ac:chgData name="Leah Resnick" userId="8c02bba8-7569-4115-8e11-e0a448e8fe58" providerId="ADAL" clId="{F5339979-F18D-417B-812C-17D23D91BC3D}" dt="2023-08-30T15:48:42.235" v="541" actId="165"/>
          <ac:spMkLst>
            <pc:docMk/>
            <pc:sldMk cId="3916566695" sldId="964"/>
            <ac:spMk id="20" creationId="{703D671D-E266-E834-C3A7-79CBA3BB512D}"/>
          </ac:spMkLst>
        </pc:spChg>
        <pc:grpChg chg="add del mod">
          <ac:chgData name="Leah Resnick" userId="8c02bba8-7569-4115-8e11-e0a448e8fe58" providerId="ADAL" clId="{F5339979-F18D-417B-812C-17D23D91BC3D}" dt="2023-08-30T15:48:46.997" v="542" actId="165"/>
          <ac:grpSpMkLst>
            <pc:docMk/>
            <pc:sldMk cId="3916566695" sldId="964"/>
            <ac:grpSpMk id="3" creationId="{68E30262-4507-4A2D-20B5-D73513276124}"/>
          </ac:grpSpMkLst>
        </pc:grpChg>
        <pc:grpChg chg="del mod">
          <ac:chgData name="Leah Resnick" userId="8c02bba8-7569-4115-8e11-e0a448e8fe58" providerId="ADAL" clId="{F5339979-F18D-417B-812C-17D23D91BC3D}" dt="2023-08-30T15:48:42.235" v="541" actId="165"/>
          <ac:grpSpMkLst>
            <pc:docMk/>
            <pc:sldMk cId="3916566695" sldId="964"/>
            <ac:grpSpMk id="13" creationId="{CD271C10-6003-114E-5FD3-51924399B8B8}"/>
          </ac:grpSpMkLst>
        </pc:grpChg>
        <pc:graphicFrameChg chg="del mod">
          <ac:chgData name="Leah Resnick" userId="8c02bba8-7569-4115-8e11-e0a448e8fe58" providerId="ADAL" clId="{F5339979-F18D-417B-812C-17D23D91BC3D}" dt="2023-08-30T15:46:26.885" v="520" actId="18245"/>
          <ac:graphicFrameMkLst>
            <pc:docMk/>
            <pc:sldMk cId="3916566695" sldId="964"/>
            <ac:graphicFrameMk id="5" creationId="{EC291525-0A6C-B4C8-3BC9-EE5DFDDA7A4F}"/>
          </ac:graphicFrameMkLst>
        </pc:graphicFrameChg>
        <pc:graphicFrameChg chg="del mod">
          <ac:chgData name="Leah Resnick" userId="8c02bba8-7569-4115-8e11-e0a448e8fe58" providerId="ADAL" clId="{F5339979-F18D-417B-812C-17D23D91BC3D}" dt="2023-08-30T15:48:38.553" v="539" actId="18245"/>
          <ac:graphicFrameMkLst>
            <pc:docMk/>
            <pc:sldMk cId="3916566695" sldId="964"/>
            <ac:graphicFrameMk id="12" creationId="{8CABE85F-BB2D-236A-F149-AC7AB443C36E}"/>
          </ac:graphicFrameMkLst>
        </pc:graphicFrameChg>
        <pc:extLst>
          <p:ext xmlns:p="http://schemas.openxmlformats.org/presentationml/2006/main" uri="{D6D511B9-2390-475A-947B-AFAB55BFBCF1}">
            <pc226:cmChg xmlns:pc226="http://schemas.microsoft.com/office/powerpoint/2022/06/main/command" chg="mod">
              <pc226:chgData name="Leah Resnick" userId="8c02bba8-7569-4115-8e11-e0a448e8fe58" providerId="ADAL" clId="{F5339979-F18D-417B-812C-17D23D91BC3D}" dt="2023-08-30T15:48:38.588" v="540" actId="2056"/>
              <pc2:cmMkLst xmlns:pc2="http://schemas.microsoft.com/office/powerpoint/2019/9/main/command">
                <pc:docMk/>
                <pc:sldMk cId="3916566695" sldId="964"/>
                <pc2:cmMk id="{B0E6248F-F87A-442E-B09C-43B97BCA5B4B}"/>
              </pc2:cmMkLst>
            </pc226:cmChg>
          </p:ext>
        </pc:extLst>
      </pc:sldChg>
    </pc:docChg>
  </pc:docChgLst>
  <pc:docChgLst>
    <pc:chgData name="Stephane Lauzon" userId="47bfea72-7c7d-4c2d-a73f-c94b2d0df9cb" providerId="ADAL" clId="{A1DE5218-FCB0-493C-B6AC-309DCB74A2F3}"/>
    <pc:docChg chg="undo redo custSel addSld modSld">
      <pc:chgData name="Stephane Lauzon" userId="47bfea72-7c7d-4c2d-a73f-c94b2d0df9cb" providerId="ADAL" clId="{A1DE5218-FCB0-493C-B6AC-309DCB74A2F3}" dt="2023-08-21T16:25:41.054" v="23512" actId="962"/>
      <pc:docMkLst>
        <pc:docMk/>
      </pc:docMkLst>
      <pc:sldChg chg="modSp mod">
        <pc:chgData name="Stephane Lauzon" userId="47bfea72-7c7d-4c2d-a73f-c94b2d0df9cb" providerId="ADAL" clId="{A1DE5218-FCB0-493C-B6AC-309DCB74A2F3}" dt="2023-08-21T16:14:36.378" v="23176" actId="33553"/>
        <pc:sldMkLst>
          <pc:docMk/>
          <pc:sldMk cId="1218671064" sldId="270"/>
        </pc:sldMkLst>
        <pc:spChg chg="mod">
          <ac:chgData name="Stephane Lauzon" userId="47bfea72-7c7d-4c2d-a73f-c94b2d0df9cb" providerId="ADAL" clId="{A1DE5218-FCB0-493C-B6AC-309DCB74A2F3}" dt="2023-08-21T16:14:36.378" v="23176" actId="33553"/>
          <ac:spMkLst>
            <pc:docMk/>
            <pc:sldMk cId="1218671064" sldId="270"/>
            <ac:spMk id="3" creationId="{2BB8B346-E5A4-422E-839E-372E1AFD61F9}"/>
          </ac:spMkLst>
        </pc:spChg>
      </pc:sldChg>
      <pc:sldChg chg="addSp delSp modSp mod">
        <pc:chgData name="Stephane Lauzon" userId="47bfea72-7c7d-4c2d-a73f-c94b2d0df9cb" providerId="ADAL" clId="{A1DE5218-FCB0-493C-B6AC-309DCB74A2F3}" dt="2023-08-21T16:19:16.515" v="23349" actId="478"/>
        <pc:sldMkLst>
          <pc:docMk/>
          <pc:sldMk cId="1969369861" sldId="806"/>
        </pc:sldMkLst>
        <pc:spChg chg="add del mod">
          <ac:chgData name="Stephane Lauzon" userId="47bfea72-7c7d-4c2d-a73f-c94b2d0df9cb" providerId="ADAL" clId="{A1DE5218-FCB0-493C-B6AC-309DCB74A2F3}" dt="2023-08-21T16:07:41.939" v="21748" actId="478"/>
          <ac:spMkLst>
            <pc:docMk/>
            <pc:sldMk cId="1969369861" sldId="806"/>
            <ac:spMk id="2" creationId="{5D727FD8-03E0-1C13-8041-5F74CEFA35CF}"/>
          </ac:spMkLst>
        </pc:spChg>
        <pc:spChg chg="del mod">
          <ac:chgData name="Stephane Lauzon" userId="47bfea72-7c7d-4c2d-a73f-c94b2d0df9cb" providerId="ADAL" clId="{A1DE5218-FCB0-493C-B6AC-309DCB74A2F3}" dt="2023-08-21T16:19:16.515" v="23349" actId="478"/>
          <ac:spMkLst>
            <pc:docMk/>
            <pc:sldMk cId="1969369861" sldId="806"/>
            <ac:spMk id="3" creationId="{273AA511-A876-0EB9-35F3-0B8FBE49D6DE}"/>
          </ac:spMkLst>
        </pc:spChg>
        <pc:spChg chg="add del mod">
          <ac:chgData name="Stephane Lauzon" userId="47bfea72-7c7d-4c2d-a73f-c94b2d0df9cb" providerId="ADAL" clId="{A1DE5218-FCB0-493C-B6AC-309DCB74A2F3}" dt="2023-08-21T16:07:00.738" v="21739" actId="478"/>
          <ac:spMkLst>
            <pc:docMk/>
            <pc:sldMk cId="1969369861" sldId="806"/>
            <ac:spMk id="4" creationId="{A30EF1DE-D677-A7A3-71CF-64CDD3CE5D45}"/>
          </ac:spMkLst>
        </pc:spChg>
        <pc:spChg chg="add del mod">
          <ac:chgData name="Stephane Lauzon" userId="47bfea72-7c7d-4c2d-a73f-c94b2d0df9cb" providerId="ADAL" clId="{A1DE5218-FCB0-493C-B6AC-309DCB74A2F3}" dt="2023-08-21T16:07:18.452" v="21743"/>
          <ac:spMkLst>
            <pc:docMk/>
            <pc:sldMk cId="1969369861" sldId="806"/>
            <ac:spMk id="5" creationId="{499C309B-8D16-3502-E0BD-3D51AE386BCC}"/>
          </ac:spMkLst>
        </pc:spChg>
        <pc:spChg chg="add mod">
          <ac:chgData name="Stephane Lauzon" userId="47bfea72-7c7d-4c2d-a73f-c94b2d0df9cb" providerId="ADAL" clId="{A1DE5218-FCB0-493C-B6AC-309DCB74A2F3}" dt="2023-08-21T16:19:10.868" v="23347" actId="962"/>
          <ac:spMkLst>
            <pc:docMk/>
            <pc:sldMk cId="1969369861" sldId="806"/>
            <ac:spMk id="6" creationId="{12717C3A-637E-CCD9-2503-1080860BB2F6}"/>
          </ac:spMkLst>
        </pc:spChg>
        <pc:spChg chg="mod">
          <ac:chgData name="Stephane Lauzon" userId="47bfea72-7c7d-4c2d-a73f-c94b2d0df9cb" providerId="ADAL" clId="{A1DE5218-FCB0-493C-B6AC-309DCB74A2F3}" dt="2023-08-21T16:19:05.069" v="23340" actId="13244"/>
          <ac:spMkLst>
            <pc:docMk/>
            <pc:sldMk cId="1969369861" sldId="806"/>
            <ac:spMk id="8" creationId="{08A6AFAC-A506-43B2-B296-E910F7570344}"/>
          </ac:spMkLst>
        </pc:spChg>
        <pc:spChg chg="del">
          <ac:chgData name="Stephane Lauzon" userId="47bfea72-7c7d-4c2d-a73f-c94b2d0df9cb" providerId="ADAL" clId="{A1DE5218-FCB0-493C-B6AC-309DCB74A2F3}" dt="2023-08-21T16:06:22.662" v="21735" actId="21"/>
          <ac:spMkLst>
            <pc:docMk/>
            <pc:sldMk cId="1969369861" sldId="806"/>
            <ac:spMk id="9" creationId="{9EE7748F-F5DA-4BF9-E926-C0D86E3C339E}"/>
          </ac:spMkLst>
        </pc:spChg>
      </pc:sldChg>
      <pc:sldChg chg="modNotes modNotesTx">
        <pc:chgData name="Stephane Lauzon" userId="47bfea72-7c7d-4c2d-a73f-c94b2d0df9cb" providerId="ADAL" clId="{A1DE5218-FCB0-493C-B6AC-309DCB74A2F3}" dt="2023-08-21T14:09:57.377" v="20445" actId="20577"/>
        <pc:sldMkLst>
          <pc:docMk/>
          <pc:sldMk cId="1212064509" sldId="849"/>
        </pc:sldMkLst>
      </pc:sldChg>
      <pc:sldChg chg="modNotesTx">
        <pc:chgData name="Stephane Lauzon" userId="47bfea72-7c7d-4c2d-a73f-c94b2d0df9cb" providerId="ADAL" clId="{A1DE5218-FCB0-493C-B6AC-309DCB74A2F3}" dt="2023-08-21T13:58:20.033" v="20146" actId="6549"/>
        <pc:sldMkLst>
          <pc:docMk/>
          <pc:sldMk cId="2422028050" sldId="858"/>
        </pc:sldMkLst>
      </pc:sldChg>
      <pc:sldChg chg="modNotes modNotesTx">
        <pc:chgData name="Stephane Lauzon" userId="47bfea72-7c7d-4c2d-a73f-c94b2d0df9cb" providerId="ADAL" clId="{A1DE5218-FCB0-493C-B6AC-309DCB74A2F3}" dt="2023-08-18T19:48:39.820" v="12898" actId="2711"/>
        <pc:sldMkLst>
          <pc:docMk/>
          <pc:sldMk cId="4008000498" sldId="891"/>
        </pc:sldMkLst>
      </pc:sldChg>
      <pc:sldChg chg="modNotes modNotesTx">
        <pc:chgData name="Stephane Lauzon" userId="47bfea72-7c7d-4c2d-a73f-c94b2d0df9cb" providerId="ADAL" clId="{A1DE5218-FCB0-493C-B6AC-309DCB74A2F3}" dt="2023-08-21T14:14:01.559" v="20548" actId="20577"/>
        <pc:sldMkLst>
          <pc:docMk/>
          <pc:sldMk cId="4223752266" sldId="897"/>
        </pc:sldMkLst>
      </pc:sldChg>
      <pc:sldChg chg="delSp modSp mod delCm modNotes modNotesTx">
        <pc:chgData name="Stephane Lauzon" userId="47bfea72-7c7d-4c2d-a73f-c94b2d0df9cb" providerId="ADAL" clId="{A1DE5218-FCB0-493C-B6AC-309DCB74A2F3}" dt="2023-08-21T16:08:58.706" v="21862" actId="478"/>
        <pc:sldMkLst>
          <pc:docMk/>
          <pc:sldMk cId="3527481389" sldId="899"/>
        </pc:sldMkLst>
        <pc:spChg chg="del mod">
          <ac:chgData name="Stephane Lauzon" userId="47bfea72-7c7d-4c2d-a73f-c94b2d0df9cb" providerId="ADAL" clId="{A1DE5218-FCB0-493C-B6AC-309DCB74A2F3}" dt="2023-08-21T16:08:58.706" v="21862" actId="478"/>
          <ac:spMkLst>
            <pc:docMk/>
            <pc:sldMk cId="3527481389" sldId="899"/>
            <ac:spMk id="3" creationId="{273AA511-A876-0EB9-35F3-0B8FBE49D6DE}"/>
          </ac:spMkLst>
        </pc:spChg>
        <pc:extLst>
          <p:ext xmlns:p="http://schemas.openxmlformats.org/presentationml/2006/main" uri="{D6D511B9-2390-475A-947B-AFAB55BFBCF1}">
            <pc226:cmChg xmlns:pc226="http://schemas.microsoft.com/office/powerpoint/2022/06/main/command" chg="del">
              <pc226:chgData name="Stephane Lauzon" userId="47bfea72-7c7d-4c2d-a73f-c94b2d0df9cb" providerId="ADAL" clId="{A1DE5218-FCB0-493C-B6AC-309DCB74A2F3}" dt="2023-08-17T20:06:34.360" v="3170"/>
              <pc2:cmMkLst xmlns:pc2="http://schemas.microsoft.com/office/powerpoint/2019/9/main/command">
                <pc:docMk/>
                <pc:sldMk cId="3527481389" sldId="899"/>
                <pc2:cmMk id="{7C6E6A5B-6F74-4D09-B20F-E00A47EF69B8}"/>
              </pc2:cmMkLst>
            </pc226:cmChg>
            <pc226:cmChg xmlns:pc226="http://schemas.microsoft.com/office/powerpoint/2022/06/main/command" chg="del">
              <pc226:chgData name="Stephane Lauzon" userId="47bfea72-7c7d-4c2d-a73f-c94b2d0df9cb" providerId="ADAL" clId="{A1DE5218-FCB0-493C-B6AC-309DCB74A2F3}" dt="2023-08-17T20:06:44.615" v="3171"/>
              <pc2:cmMkLst xmlns:pc2="http://schemas.microsoft.com/office/powerpoint/2019/9/main/command">
                <pc:docMk/>
                <pc:sldMk cId="3527481389" sldId="899"/>
                <pc2:cmMk id="{B54315A2-AC8B-45B7-AD03-68D6D1D2F04C}"/>
              </pc2:cmMkLst>
            </pc226:cmChg>
          </p:ext>
        </pc:extLst>
      </pc:sldChg>
      <pc:sldChg chg="modSp mod delCm modCm modNotes">
        <pc:chgData name="Stephane Lauzon" userId="47bfea72-7c7d-4c2d-a73f-c94b2d0df9cb" providerId="ADAL" clId="{A1DE5218-FCB0-493C-B6AC-309DCB74A2F3}" dt="2023-08-21T14:41:50.838" v="21065"/>
        <pc:sldMkLst>
          <pc:docMk/>
          <pc:sldMk cId="1283801690" sldId="905"/>
        </pc:sldMkLst>
        <pc:spChg chg="mod">
          <ac:chgData name="Stephane Lauzon" userId="47bfea72-7c7d-4c2d-a73f-c94b2d0df9cb" providerId="ADAL" clId="{A1DE5218-FCB0-493C-B6AC-309DCB74A2F3}" dt="2023-08-21T14:41:10.117" v="21058" actId="20577"/>
          <ac:spMkLst>
            <pc:docMk/>
            <pc:sldMk cId="1283801690" sldId="905"/>
            <ac:spMk id="8" creationId="{AE55617B-6BED-5669-983C-5D5C16299363}"/>
          </ac:spMkLst>
        </pc:spChg>
        <pc:extLst>
          <p:ext xmlns:p="http://schemas.openxmlformats.org/presentationml/2006/main" uri="{D6D511B9-2390-475A-947B-AFAB55BFBCF1}">
            <pc226:cmChg xmlns:pc226="http://schemas.microsoft.com/office/powerpoint/2022/06/main/command" chg="">
              <pc226:chgData name="Stephane Lauzon" userId="47bfea72-7c7d-4c2d-a73f-c94b2d0df9cb" providerId="ADAL" clId="{A1DE5218-FCB0-493C-B6AC-309DCB74A2F3}" dt="2023-08-21T14:41:35.732" v="21060"/>
              <pc2:cmMkLst xmlns:pc2="http://schemas.microsoft.com/office/powerpoint/2019/9/main/command">
                <pc:docMk/>
                <pc:sldMk cId="1283801690" sldId="905"/>
                <pc2:cmMk id="{0567551E-09D9-4F30-A248-505937FEFEC1}"/>
              </pc2:cmMkLst>
              <pc226:cmRplyChg chg="add del">
                <pc226:chgData name="Stephane Lauzon" userId="47bfea72-7c7d-4c2d-a73f-c94b2d0df9cb" providerId="ADAL" clId="{A1DE5218-FCB0-493C-B6AC-309DCB74A2F3}" dt="2023-08-21T14:41:10.388" v="21059"/>
                <pc2:cmRplyMkLst xmlns:pc2="http://schemas.microsoft.com/office/powerpoint/2019/9/main/command">
                  <pc:docMk/>
                  <pc:sldMk cId="1283801690" sldId="905"/>
                  <pc2:cmMk id="{0567551E-09D9-4F30-A248-505937FEFEC1}"/>
                  <pc2:cmRplyMk id="{9BDB9285-6DE5-4849-97DC-CA117BF06A9D}"/>
                </pc2:cmRplyMkLst>
              </pc226:cmRplyChg>
              <pc226:cmRplyChg chg="add">
                <pc226:chgData name="Stephane Lauzon" userId="47bfea72-7c7d-4c2d-a73f-c94b2d0df9cb" providerId="ADAL" clId="{A1DE5218-FCB0-493C-B6AC-309DCB74A2F3}" dt="2023-08-21T14:41:35.732" v="21060"/>
                <pc2:cmRplyMkLst xmlns:pc2="http://schemas.microsoft.com/office/powerpoint/2019/9/main/command">
                  <pc:docMk/>
                  <pc:sldMk cId="1283801690" sldId="905"/>
                  <pc2:cmMk id="{0567551E-09D9-4F30-A248-505937FEFEC1}"/>
                  <pc2:cmRplyMk id="{8FDF64DA-8C8E-4D6D-96DE-04ABDC2BFFEE}"/>
                </pc2:cmRplyMkLst>
              </pc226:cmRplyChg>
            </pc226:cmChg>
            <pc226:cmChg xmlns:pc226="http://schemas.microsoft.com/office/powerpoint/2022/06/main/command" chg="del mod">
              <pc226:chgData name="Stephane Lauzon" userId="47bfea72-7c7d-4c2d-a73f-c94b2d0df9cb" providerId="ADAL" clId="{A1DE5218-FCB0-493C-B6AC-309DCB74A2F3}" dt="2023-08-21T14:41:50.838" v="21065"/>
              <pc2:cmMkLst xmlns:pc2="http://schemas.microsoft.com/office/powerpoint/2019/9/main/command">
                <pc:docMk/>
                <pc:sldMk cId="1283801690" sldId="905"/>
                <pc2:cmMk id="{CA29FF2B-DA9A-4300-85EA-54D28F026C90}"/>
              </pc2:cmMkLst>
              <pc226:cmRplyChg chg="add">
                <pc226:chgData name="Stephane Lauzon" userId="47bfea72-7c7d-4c2d-a73f-c94b2d0df9cb" providerId="ADAL" clId="{A1DE5218-FCB0-493C-B6AC-309DCB74A2F3}" dt="2023-08-21T14:41:46.541" v="21061"/>
                <pc2:cmRplyMkLst xmlns:pc2="http://schemas.microsoft.com/office/powerpoint/2019/9/main/command">
                  <pc:docMk/>
                  <pc:sldMk cId="1283801690" sldId="905"/>
                  <pc2:cmMk id="{CA29FF2B-DA9A-4300-85EA-54D28F026C90}"/>
                  <pc2:cmRplyMk id="{5789E01D-88CC-4C6F-8546-0185A85A8E09}"/>
                </pc2:cmRplyMkLst>
              </pc226:cmRplyChg>
            </pc226:cmChg>
            <pc226:cmChg xmlns:pc226="http://schemas.microsoft.com/office/powerpoint/2022/06/main/command" chg="mod">
              <pc226:chgData name="Stephane Lauzon" userId="47bfea72-7c7d-4c2d-a73f-c94b2d0df9cb" providerId="ADAL" clId="{A1DE5218-FCB0-493C-B6AC-309DCB74A2F3}" dt="2023-08-21T14:41:10.117" v="21058" actId="20577"/>
              <pc2:cmMkLst xmlns:pc2="http://schemas.microsoft.com/office/powerpoint/2019/9/main/command">
                <pc:docMk/>
                <pc:sldMk cId="1283801690" sldId="905"/>
                <pc2:cmMk id="{83C3068D-6DD0-43FA-9645-E86716056F91}"/>
              </pc2:cmMkLst>
              <pc226:cmRplyChg chg="add">
                <pc226:chgData name="Stephane Lauzon" userId="47bfea72-7c7d-4c2d-a73f-c94b2d0df9cb" providerId="ADAL" clId="{A1DE5218-FCB0-493C-B6AC-309DCB74A2F3}" dt="2023-08-21T14:40:16.635" v="21042"/>
                <pc2:cmRplyMkLst xmlns:pc2="http://schemas.microsoft.com/office/powerpoint/2019/9/main/command">
                  <pc:docMk/>
                  <pc:sldMk cId="1283801690" sldId="905"/>
                  <pc2:cmMk id="{83C3068D-6DD0-43FA-9645-E86716056F91}"/>
                  <pc2:cmRplyMk id="{A2D684A5-F2C6-474A-ABCC-3C8297C976C2}"/>
                </pc2:cmRplyMkLst>
              </pc226:cmRplyChg>
            </pc226:cmChg>
          </p:ext>
        </pc:extLst>
      </pc:sldChg>
      <pc:sldChg chg="modSp mod modNotesTx">
        <pc:chgData name="Stephane Lauzon" userId="47bfea72-7c7d-4c2d-a73f-c94b2d0df9cb" providerId="ADAL" clId="{A1DE5218-FCB0-493C-B6AC-309DCB74A2F3}" dt="2023-08-21T16:19:29.803" v="23350" actId="13244"/>
        <pc:sldMkLst>
          <pc:docMk/>
          <pc:sldMk cId="895372715" sldId="908"/>
        </pc:sldMkLst>
        <pc:spChg chg="mod">
          <ac:chgData name="Stephane Lauzon" userId="47bfea72-7c7d-4c2d-a73f-c94b2d0df9cb" providerId="ADAL" clId="{A1DE5218-FCB0-493C-B6AC-309DCB74A2F3}" dt="2023-08-21T16:19:29.803" v="23350" actId="13244"/>
          <ac:spMkLst>
            <pc:docMk/>
            <pc:sldMk cId="895372715" sldId="908"/>
            <ac:spMk id="3" creationId="{2BB8B346-E5A4-422E-839E-372E1AFD61F9}"/>
          </ac:spMkLst>
        </pc:spChg>
      </pc:sldChg>
      <pc:sldChg chg="modNotes modNotesTx">
        <pc:chgData name="Stephane Lauzon" userId="47bfea72-7c7d-4c2d-a73f-c94b2d0df9cb" providerId="ADAL" clId="{A1DE5218-FCB0-493C-B6AC-309DCB74A2F3}" dt="2023-08-21T14:16:19.089" v="20582" actId="6549"/>
        <pc:sldMkLst>
          <pc:docMk/>
          <pc:sldMk cId="1560661600" sldId="912"/>
        </pc:sldMkLst>
      </pc:sldChg>
      <pc:sldChg chg="modSp mod addCm delCm modCm modNotesTx">
        <pc:chgData name="Stephane Lauzon" userId="47bfea72-7c7d-4c2d-a73f-c94b2d0df9cb" providerId="ADAL" clId="{A1DE5218-FCB0-493C-B6AC-309DCB74A2F3}" dt="2023-08-21T16:13:21.893" v="22964" actId="962"/>
        <pc:sldMkLst>
          <pc:docMk/>
          <pc:sldMk cId="210014955" sldId="923"/>
        </pc:sldMkLst>
        <pc:spChg chg="mod">
          <ac:chgData name="Stephane Lauzon" userId="47bfea72-7c7d-4c2d-a73f-c94b2d0df9cb" providerId="ADAL" clId="{A1DE5218-FCB0-493C-B6AC-309DCB74A2F3}" dt="2023-08-18T20:13:57.985" v="15508" actId="6549"/>
          <ac:spMkLst>
            <pc:docMk/>
            <pc:sldMk cId="210014955" sldId="923"/>
            <ac:spMk id="2" creationId="{98E3E96A-4304-6BDE-4401-C570565EC214}"/>
          </ac:spMkLst>
        </pc:spChg>
        <pc:graphicFrameChg chg="mod">
          <ac:chgData name="Stephane Lauzon" userId="47bfea72-7c7d-4c2d-a73f-c94b2d0df9cb" providerId="ADAL" clId="{A1DE5218-FCB0-493C-B6AC-309DCB74A2F3}" dt="2023-08-21T16:13:21.893" v="22964" actId="962"/>
          <ac:graphicFrameMkLst>
            <pc:docMk/>
            <pc:sldMk cId="210014955" sldId="923"/>
            <ac:graphicFrameMk id="6" creationId="{9B15D334-E252-7830-0AB6-42A29D955D3B}"/>
          </ac:graphicFrameMkLst>
        </pc:graphicFrameChg>
        <pc:extLst>
          <p:ext xmlns:p="http://schemas.openxmlformats.org/presentationml/2006/main" uri="{D6D511B9-2390-475A-947B-AFAB55BFBCF1}">
            <pc226:cmChg xmlns:pc226="http://schemas.microsoft.com/office/powerpoint/2022/06/main/command" chg="add del">
              <pc226:chgData name="Stephane Lauzon" userId="47bfea72-7c7d-4c2d-a73f-c94b2d0df9cb" providerId="ADAL" clId="{A1DE5218-FCB0-493C-B6AC-309DCB74A2F3}" dt="2023-08-18T20:27:13.317" v="16365"/>
              <pc2:cmMkLst xmlns:pc2="http://schemas.microsoft.com/office/powerpoint/2019/9/main/command">
                <pc:docMk/>
                <pc:sldMk cId="210014955" sldId="923"/>
                <pc2:cmMk id="{3AED9158-13DD-41CC-B1A6-7F61A550BE80}"/>
              </pc2:cmMkLst>
            </pc226:cmChg>
            <pc226:cmChg xmlns:pc226="http://schemas.microsoft.com/office/powerpoint/2022/06/main/command" chg="del mod">
              <pc226:chgData name="Stephane Lauzon" userId="47bfea72-7c7d-4c2d-a73f-c94b2d0df9cb" providerId="ADAL" clId="{A1DE5218-FCB0-493C-B6AC-309DCB74A2F3}" dt="2023-08-21T14:28:13.728" v="20818"/>
              <pc2:cmMkLst xmlns:pc2="http://schemas.microsoft.com/office/powerpoint/2019/9/main/command">
                <pc:docMk/>
                <pc:sldMk cId="210014955" sldId="923"/>
                <pc2:cmMk id="{D87AFAB7-B7C7-4729-989C-B6D2661C241B}"/>
              </pc2:cmMkLst>
              <pc226:cmRplyChg chg="add">
                <pc226:chgData name="Stephane Lauzon" userId="47bfea72-7c7d-4c2d-a73f-c94b2d0df9cb" providerId="ADAL" clId="{A1DE5218-FCB0-493C-B6AC-309DCB74A2F3}" dt="2023-08-21T14:28:11.034" v="20816"/>
                <pc2:cmRplyMkLst xmlns:pc2="http://schemas.microsoft.com/office/powerpoint/2019/9/main/command">
                  <pc:docMk/>
                  <pc:sldMk cId="210014955" sldId="923"/>
                  <pc2:cmMk id="{D87AFAB7-B7C7-4729-989C-B6D2661C241B}"/>
                  <pc2:cmRplyMk id="{63FCF69A-EEC0-4170-B694-D58A85F19978}"/>
                </pc2:cmRplyMkLst>
              </pc226:cmRplyChg>
            </pc226:cmChg>
          </p:ext>
        </pc:extLst>
      </pc:sldChg>
      <pc:sldChg chg="modSp mod delCm modCm modNotes modNotesTx">
        <pc:chgData name="Stephane Lauzon" userId="47bfea72-7c7d-4c2d-a73f-c94b2d0df9cb" providerId="ADAL" clId="{A1DE5218-FCB0-493C-B6AC-309DCB74A2F3}" dt="2023-08-21T16:14:20.934" v="23175" actId="962"/>
        <pc:sldMkLst>
          <pc:docMk/>
          <pc:sldMk cId="374368671" sldId="928"/>
        </pc:sldMkLst>
        <pc:spChg chg="mod">
          <ac:chgData name="Stephane Lauzon" userId="47bfea72-7c7d-4c2d-a73f-c94b2d0df9cb" providerId="ADAL" clId="{A1DE5218-FCB0-493C-B6AC-309DCB74A2F3}" dt="2023-08-21T16:13:27.756" v="22965" actId="962"/>
          <ac:spMkLst>
            <pc:docMk/>
            <pc:sldMk cId="374368671" sldId="928"/>
            <ac:spMk id="4" creationId="{2E1694E8-F158-0B8C-9D9C-593F4F31BC43}"/>
          </ac:spMkLst>
        </pc:spChg>
        <pc:graphicFrameChg chg="mod">
          <ac:chgData name="Stephane Lauzon" userId="47bfea72-7c7d-4c2d-a73f-c94b2d0df9cb" providerId="ADAL" clId="{A1DE5218-FCB0-493C-B6AC-309DCB74A2F3}" dt="2023-08-21T16:14:20.934" v="23175" actId="962"/>
          <ac:graphicFrameMkLst>
            <pc:docMk/>
            <pc:sldMk cId="374368671" sldId="928"/>
            <ac:graphicFrameMk id="3" creationId="{2C66D056-7459-4D4E-C56A-BD4D5923B34D}"/>
          </ac:graphicFrameMkLst>
        </pc:graphicFrameChg>
        <pc:extLst>
          <p:ext xmlns:p="http://schemas.openxmlformats.org/presentationml/2006/main" uri="{D6D511B9-2390-475A-947B-AFAB55BFBCF1}">
            <pc226:cmChg xmlns:pc226="http://schemas.microsoft.com/office/powerpoint/2022/06/main/command" chg="del mod">
              <pc226:chgData name="Stephane Lauzon" userId="47bfea72-7c7d-4c2d-a73f-c94b2d0df9cb" providerId="ADAL" clId="{A1DE5218-FCB0-493C-B6AC-309DCB74A2F3}" dt="2023-08-21T14:33:32.527" v="21041"/>
              <pc2:cmMkLst xmlns:pc2="http://schemas.microsoft.com/office/powerpoint/2019/9/main/command">
                <pc:docMk/>
                <pc:sldMk cId="374368671" sldId="928"/>
                <pc2:cmMk id="{89194C6D-56A4-4CC5-AEA9-AEF922D70E33}"/>
              </pc2:cmMkLst>
              <pc226:cmRplyChg chg="add">
                <pc226:chgData name="Stephane Lauzon" userId="47bfea72-7c7d-4c2d-a73f-c94b2d0df9cb" providerId="ADAL" clId="{A1DE5218-FCB0-493C-B6AC-309DCB74A2F3}" dt="2023-08-21T14:33:29.596" v="21039"/>
                <pc2:cmRplyMkLst xmlns:pc2="http://schemas.microsoft.com/office/powerpoint/2019/9/main/command">
                  <pc:docMk/>
                  <pc:sldMk cId="374368671" sldId="928"/>
                  <pc2:cmMk id="{89194C6D-56A4-4CC5-AEA9-AEF922D70E33}"/>
                  <pc2:cmRplyMk id="{47E12B16-9CD0-4CAE-8E69-6A98BB45F2E5}"/>
                </pc2:cmRplyMkLst>
              </pc226:cmRplyChg>
            </pc226:cmChg>
          </p:ext>
        </pc:extLst>
      </pc:sldChg>
      <pc:sldChg chg="delSp modSp mod modNotes modNotesTx">
        <pc:chgData name="Stephane Lauzon" userId="47bfea72-7c7d-4c2d-a73f-c94b2d0df9cb" providerId="ADAL" clId="{A1DE5218-FCB0-493C-B6AC-309DCB74A2F3}" dt="2023-08-21T16:19:57.956" v="23355" actId="13244"/>
        <pc:sldMkLst>
          <pc:docMk/>
          <pc:sldMk cId="2783206443" sldId="930"/>
        </pc:sldMkLst>
        <pc:spChg chg="del mod">
          <ac:chgData name="Stephane Lauzon" userId="47bfea72-7c7d-4c2d-a73f-c94b2d0df9cb" providerId="ADAL" clId="{A1DE5218-FCB0-493C-B6AC-309DCB74A2F3}" dt="2023-08-21T16:09:39.203" v="21935" actId="478"/>
          <ac:spMkLst>
            <pc:docMk/>
            <pc:sldMk cId="2783206443" sldId="930"/>
            <ac:spMk id="3" creationId="{273AA511-A876-0EB9-35F3-0B8FBE49D6DE}"/>
          </ac:spMkLst>
        </pc:spChg>
        <pc:spChg chg="mod">
          <ac:chgData name="Stephane Lauzon" userId="47bfea72-7c7d-4c2d-a73f-c94b2d0df9cb" providerId="ADAL" clId="{A1DE5218-FCB0-493C-B6AC-309DCB74A2F3}" dt="2023-08-21T16:19:45.516" v="23353" actId="13244"/>
          <ac:spMkLst>
            <pc:docMk/>
            <pc:sldMk cId="2783206443" sldId="930"/>
            <ac:spMk id="5" creationId="{08E98937-5555-CBD0-6645-BEDA68145CE6}"/>
          </ac:spMkLst>
        </pc:spChg>
        <pc:spChg chg="mod">
          <ac:chgData name="Stephane Lauzon" userId="47bfea72-7c7d-4c2d-a73f-c94b2d0df9cb" providerId="ADAL" clId="{A1DE5218-FCB0-493C-B6AC-309DCB74A2F3}" dt="2023-08-21T16:19:43.596" v="23352" actId="13244"/>
          <ac:spMkLst>
            <pc:docMk/>
            <pc:sldMk cId="2783206443" sldId="930"/>
            <ac:spMk id="6" creationId="{5925B587-15F1-C2ED-701C-6D4C5E29F2FE}"/>
          </ac:spMkLst>
        </pc:spChg>
        <pc:spChg chg="mod">
          <ac:chgData name="Stephane Lauzon" userId="47bfea72-7c7d-4c2d-a73f-c94b2d0df9cb" providerId="ADAL" clId="{A1DE5218-FCB0-493C-B6AC-309DCB74A2F3}" dt="2023-08-21T16:19:57.956" v="23355" actId="13244"/>
          <ac:spMkLst>
            <pc:docMk/>
            <pc:sldMk cId="2783206443" sldId="930"/>
            <ac:spMk id="9" creationId="{24D1B954-7680-5BC4-48E7-C1ECBE9F2107}"/>
          </ac:spMkLst>
        </pc:spChg>
        <pc:spChg chg="mod">
          <ac:chgData name="Stephane Lauzon" userId="47bfea72-7c7d-4c2d-a73f-c94b2d0df9cb" providerId="ADAL" clId="{A1DE5218-FCB0-493C-B6AC-309DCB74A2F3}" dt="2023-08-21T16:19:48.869" v="23354" actId="13244"/>
          <ac:spMkLst>
            <pc:docMk/>
            <pc:sldMk cId="2783206443" sldId="930"/>
            <ac:spMk id="11" creationId="{05128D00-05FD-A554-E040-7795B0F07315}"/>
          </ac:spMkLst>
        </pc:spChg>
      </pc:sldChg>
      <pc:sldChg chg="modSp mod modNotes modNotesTx">
        <pc:chgData name="Stephane Lauzon" userId="47bfea72-7c7d-4c2d-a73f-c94b2d0df9cb" providerId="ADAL" clId="{A1DE5218-FCB0-493C-B6AC-309DCB74A2F3}" dt="2023-08-21T16:20:47.509" v="23359" actId="13244"/>
        <pc:sldMkLst>
          <pc:docMk/>
          <pc:sldMk cId="3814707885" sldId="931"/>
        </pc:sldMkLst>
        <pc:spChg chg="mod">
          <ac:chgData name="Stephane Lauzon" userId="47bfea72-7c7d-4c2d-a73f-c94b2d0df9cb" providerId="ADAL" clId="{A1DE5218-FCB0-493C-B6AC-309DCB74A2F3}" dt="2023-08-21T16:09:43.653" v="21936" actId="962"/>
          <ac:spMkLst>
            <pc:docMk/>
            <pc:sldMk cId="3814707885" sldId="931"/>
            <ac:spMk id="37" creationId="{18629008-BCB9-F491-54AD-821AABBF6CD2}"/>
          </ac:spMkLst>
        </pc:spChg>
        <pc:spChg chg="mod">
          <ac:chgData name="Stephane Lauzon" userId="47bfea72-7c7d-4c2d-a73f-c94b2d0df9cb" providerId="ADAL" clId="{A1DE5218-FCB0-493C-B6AC-309DCB74A2F3}" dt="2023-08-21T16:09:45.589" v="21937" actId="962"/>
          <ac:spMkLst>
            <pc:docMk/>
            <pc:sldMk cId="3814707885" sldId="931"/>
            <ac:spMk id="38" creationId="{944208C6-F217-9F39-4CBF-B95AD930DDD4}"/>
          </ac:spMkLst>
        </pc:spChg>
        <pc:spChg chg="mod">
          <ac:chgData name="Stephane Lauzon" userId="47bfea72-7c7d-4c2d-a73f-c94b2d0df9cb" providerId="ADAL" clId="{A1DE5218-FCB0-493C-B6AC-309DCB74A2F3}" dt="2023-08-21T16:09:47.093" v="21938" actId="962"/>
          <ac:spMkLst>
            <pc:docMk/>
            <pc:sldMk cId="3814707885" sldId="931"/>
            <ac:spMk id="39" creationId="{FAB41F5A-D3AA-B4B9-5711-365A34B44551}"/>
          </ac:spMkLst>
        </pc:spChg>
        <pc:spChg chg="mod">
          <ac:chgData name="Stephane Lauzon" userId="47bfea72-7c7d-4c2d-a73f-c94b2d0df9cb" providerId="ADAL" clId="{A1DE5218-FCB0-493C-B6AC-309DCB74A2F3}" dt="2023-08-21T16:20:28.019" v="23356" actId="13244"/>
          <ac:spMkLst>
            <pc:docMk/>
            <pc:sldMk cId="3814707885" sldId="931"/>
            <ac:spMk id="44" creationId="{5A797E37-C91A-095E-2F7E-17DDB59F81CC}"/>
          </ac:spMkLst>
        </pc:spChg>
        <pc:spChg chg="mod">
          <ac:chgData name="Stephane Lauzon" userId="47bfea72-7c7d-4c2d-a73f-c94b2d0df9cb" providerId="ADAL" clId="{A1DE5218-FCB0-493C-B6AC-309DCB74A2F3}" dt="2023-08-21T16:20:30.444" v="23357" actId="13244"/>
          <ac:spMkLst>
            <pc:docMk/>
            <pc:sldMk cId="3814707885" sldId="931"/>
            <ac:spMk id="47" creationId="{31426115-534D-E039-E614-5E14C28E0331}"/>
          </ac:spMkLst>
        </pc:spChg>
        <pc:spChg chg="mod">
          <ac:chgData name="Stephane Lauzon" userId="47bfea72-7c7d-4c2d-a73f-c94b2d0df9cb" providerId="ADAL" clId="{A1DE5218-FCB0-493C-B6AC-309DCB74A2F3}" dt="2023-08-21T16:20:31.947" v="23358" actId="13244"/>
          <ac:spMkLst>
            <pc:docMk/>
            <pc:sldMk cId="3814707885" sldId="931"/>
            <ac:spMk id="48" creationId="{933204E4-C91D-D640-EC90-82D92C434553}"/>
          </ac:spMkLst>
        </pc:spChg>
        <pc:spChg chg="mod">
          <ac:chgData name="Stephane Lauzon" userId="47bfea72-7c7d-4c2d-a73f-c94b2d0df9cb" providerId="ADAL" clId="{A1DE5218-FCB0-493C-B6AC-309DCB74A2F3}" dt="2023-08-21T16:20:47.509" v="23359" actId="13244"/>
          <ac:spMkLst>
            <pc:docMk/>
            <pc:sldMk cId="3814707885" sldId="931"/>
            <ac:spMk id="49" creationId="{19D0EE38-0417-4070-0688-E51E942A3D9F}"/>
          </ac:spMkLst>
        </pc:spChg>
      </pc:sldChg>
      <pc:sldChg chg="addSp delSp modSp mod">
        <pc:chgData name="Stephane Lauzon" userId="47bfea72-7c7d-4c2d-a73f-c94b2d0df9cb" providerId="ADAL" clId="{A1DE5218-FCB0-493C-B6AC-309DCB74A2F3}" dt="2023-08-21T16:22:07.604" v="23497" actId="13244"/>
        <pc:sldMkLst>
          <pc:docMk/>
          <pc:sldMk cId="2899052514" sldId="934"/>
        </pc:sldMkLst>
        <pc:spChg chg="del mod">
          <ac:chgData name="Stephane Lauzon" userId="47bfea72-7c7d-4c2d-a73f-c94b2d0df9cb" providerId="ADAL" clId="{A1DE5218-FCB0-493C-B6AC-309DCB74A2F3}" dt="2023-08-21T16:15:31.252" v="23229" actId="478"/>
          <ac:spMkLst>
            <pc:docMk/>
            <pc:sldMk cId="2899052514" sldId="934"/>
            <ac:spMk id="2" creationId="{59A34316-9597-A19F-73B0-4BF4D228CBDC}"/>
          </ac:spMkLst>
        </pc:spChg>
        <pc:spChg chg="add mod">
          <ac:chgData name="Stephane Lauzon" userId="47bfea72-7c7d-4c2d-a73f-c94b2d0df9cb" providerId="ADAL" clId="{A1DE5218-FCB0-493C-B6AC-309DCB74A2F3}" dt="2023-08-21T16:22:07.604" v="23497" actId="13244"/>
          <ac:spMkLst>
            <pc:docMk/>
            <pc:sldMk cId="2899052514" sldId="934"/>
            <ac:spMk id="3" creationId="{B7124385-67AF-3622-D55F-5731DF4838CE}"/>
          </ac:spMkLst>
        </pc:spChg>
        <pc:picChg chg="mod">
          <ac:chgData name="Stephane Lauzon" userId="47bfea72-7c7d-4c2d-a73f-c94b2d0df9cb" providerId="ADAL" clId="{A1DE5218-FCB0-493C-B6AC-309DCB74A2F3}" dt="2023-08-21T16:21:58.628" v="23496" actId="962"/>
          <ac:picMkLst>
            <pc:docMk/>
            <pc:sldMk cId="2899052514" sldId="934"/>
            <ac:picMk id="5" creationId="{4037A309-15EC-3D2C-BAFD-8230EBDC8F87}"/>
          </ac:picMkLst>
        </pc:picChg>
      </pc:sldChg>
      <pc:sldChg chg="modSp mod modAnim delCm modCm modNotesTx">
        <pc:chgData name="Stephane Lauzon" userId="47bfea72-7c7d-4c2d-a73f-c94b2d0df9cb" providerId="ADAL" clId="{A1DE5218-FCB0-493C-B6AC-309DCB74A2F3}" dt="2023-08-21T16:11:54.837" v="22420" actId="962"/>
        <pc:sldMkLst>
          <pc:docMk/>
          <pc:sldMk cId="4108228885" sldId="936"/>
        </pc:sldMkLst>
        <pc:spChg chg="mod">
          <ac:chgData name="Stephane Lauzon" userId="47bfea72-7c7d-4c2d-a73f-c94b2d0df9cb" providerId="ADAL" clId="{A1DE5218-FCB0-493C-B6AC-309DCB74A2F3}" dt="2023-08-18T20:07:01.210" v="14898" actId="6549"/>
          <ac:spMkLst>
            <pc:docMk/>
            <pc:sldMk cId="4108228885" sldId="936"/>
            <ac:spMk id="6" creationId="{50884E0A-AA4B-5B8D-24EC-EE55477F7045}"/>
          </ac:spMkLst>
        </pc:spChg>
        <pc:graphicFrameChg chg="mod">
          <ac:chgData name="Stephane Lauzon" userId="47bfea72-7c7d-4c2d-a73f-c94b2d0df9cb" providerId="ADAL" clId="{A1DE5218-FCB0-493C-B6AC-309DCB74A2F3}" dt="2023-08-21T16:11:54.837" v="22420" actId="962"/>
          <ac:graphicFrameMkLst>
            <pc:docMk/>
            <pc:sldMk cId="4108228885" sldId="936"/>
            <ac:graphicFrameMk id="4" creationId="{93820AE1-37E4-FCC9-6268-94D1D534CB85}"/>
          </ac:graphicFrameMkLst>
        </pc:graphicFrameChg>
        <pc:extLst>
          <p:ext xmlns:p="http://schemas.openxmlformats.org/presentationml/2006/main" uri="{D6D511B9-2390-475A-947B-AFAB55BFBCF1}">
            <pc226:cmChg xmlns:pc226="http://schemas.microsoft.com/office/powerpoint/2022/06/main/command" chg="del mod">
              <pc226:chgData name="Stephane Lauzon" userId="47bfea72-7c7d-4c2d-a73f-c94b2d0df9cb" providerId="ADAL" clId="{A1DE5218-FCB0-493C-B6AC-309DCB74A2F3}" dt="2023-08-21T14:23:14.430" v="20691"/>
              <pc2:cmMkLst xmlns:pc2="http://schemas.microsoft.com/office/powerpoint/2019/9/main/command">
                <pc:docMk/>
                <pc:sldMk cId="4108228885" sldId="936"/>
                <pc2:cmMk id="{45BFB66B-F3BA-4D55-A287-4FF6B8FEC511}"/>
              </pc2:cmMkLst>
              <pc226:cmRplyChg chg="add">
                <pc226:chgData name="Stephane Lauzon" userId="47bfea72-7c7d-4c2d-a73f-c94b2d0df9cb" providerId="ADAL" clId="{A1DE5218-FCB0-493C-B6AC-309DCB74A2F3}" dt="2023-08-21T14:23:12.009" v="20689"/>
                <pc2:cmRplyMkLst xmlns:pc2="http://schemas.microsoft.com/office/powerpoint/2019/9/main/command">
                  <pc:docMk/>
                  <pc:sldMk cId="4108228885" sldId="936"/>
                  <pc2:cmMk id="{45BFB66B-F3BA-4D55-A287-4FF6B8FEC511}"/>
                  <pc2:cmRplyMk id="{7BA4E7C1-D2C9-436B-89AA-95A7E3753F51}"/>
                </pc2:cmRplyMkLst>
              </pc226:cmRplyChg>
            </pc226:cmChg>
          </p:ext>
        </pc:extLst>
      </pc:sldChg>
      <pc:sldChg chg="addCm delCm modNotesTx">
        <pc:chgData name="Stephane Lauzon" userId="47bfea72-7c7d-4c2d-a73f-c94b2d0df9cb" providerId="ADAL" clId="{A1DE5218-FCB0-493C-B6AC-309DCB74A2F3}" dt="2023-08-21T13:57:24.191" v="20115" actId="6549"/>
        <pc:sldMkLst>
          <pc:docMk/>
          <pc:sldMk cId="2905111093" sldId="938"/>
        </pc:sldMkLst>
        <pc:extLst>
          <p:ext xmlns:p="http://schemas.openxmlformats.org/presentationml/2006/main" uri="{D6D511B9-2390-475A-947B-AFAB55BFBCF1}">
            <pc226:cmChg xmlns:pc226="http://schemas.microsoft.com/office/powerpoint/2022/06/main/command" chg="add del">
              <pc226:chgData name="Stephane Lauzon" userId="47bfea72-7c7d-4c2d-a73f-c94b2d0df9cb" providerId="ADAL" clId="{A1DE5218-FCB0-493C-B6AC-309DCB74A2F3}" dt="2023-08-18T21:06:48.745" v="17795"/>
              <pc2:cmMkLst xmlns:pc2="http://schemas.microsoft.com/office/powerpoint/2019/9/main/command">
                <pc:docMk/>
                <pc:sldMk cId="2905111093" sldId="938"/>
                <pc2:cmMk id="{3319C725-F113-4F93-BBBE-FCFFF76D76A7}"/>
              </pc2:cmMkLst>
            </pc226:cmChg>
          </p:ext>
        </pc:extLst>
      </pc:sldChg>
      <pc:sldChg chg="modSp mod">
        <pc:chgData name="Stephane Lauzon" userId="47bfea72-7c7d-4c2d-a73f-c94b2d0df9cb" providerId="ADAL" clId="{A1DE5218-FCB0-493C-B6AC-309DCB74A2F3}" dt="2023-08-21T16:15:24.328" v="23227" actId="33553"/>
        <pc:sldMkLst>
          <pc:docMk/>
          <pc:sldMk cId="301722010" sldId="940"/>
        </pc:sldMkLst>
        <pc:spChg chg="mod">
          <ac:chgData name="Stephane Lauzon" userId="47bfea72-7c7d-4c2d-a73f-c94b2d0df9cb" providerId="ADAL" clId="{A1DE5218-FCB0-493C-B6AC-309DCB74A2F3}" dt="2023-08-21T16:15:24.328" v="23227" actId="33553"/>
          <ac:spMkLst>
            <pc:docMk/>
            <pc:sldMk cId="301722010" sldId="940"/>
            <ac:spMk id="11" creationId="{85E2D43E-4B98-8E67-6D51-645F93B72DB5}"/>
          </ac:spMkLst>
        </pc:spChg>
      </pc:sldChg>
      <pc:sldChg chg="modSp mod delCm modCm">
        <pc:chgData name="Stephane Lauzon" userId="47bfea72-7c7d-4c2d-a73f-c94b2d0df9cb" providerId="ADAL" clId="{A1DE5218-FCB0-493C-B6AC-309DCB74A2F3}" dt="2023-08-21T16:15:34.420" v="23230" actId="33553"/>
        <pc:sldMkLst>
          <pc:docMk/>
          <pc:sldMk cId="2363348422" sldId="941"/>
        </pc:sldMkLst>
        <pc:spChg chg="mod">
          <ac:chgData name="Stephane Lauzon" userId="47bfea72-7c7d-4c2d-a73f-c94b2d0df9cb" providerId="ADAL" clId="{A1DE5218-FCB0-493C-B6AC-309DCB74A2F3}" dt="2023-08-21T16:15:34.420" v="23230" actId="33553"/>
          <ac:spMkLst>
            <pc:docMk/>
            <pc:sldMk cId="2363348422" sldId="941"/>
            <ac:spMk id="2" creationId="{7AEF9F8E-ADBC-4440-A0A7-ACA933B56F6D}"/>
          </ac:spMkLst>
        </pc:spChg>
        <pc:spChg chg="mod">
          <ac:chgData name="Stephane Lauzon" userId="47bfea72-7c7d-4c2d-a73f-c94b2d0df9cb" providerId="ADAL" clId="{A1DE5218-FCB0-493C-B6AC-309DCB74A2F3}" dt="2023-08-21T14:50:08.745" v="21072" actId="1076"/>
          <ac:spMkLst>
            <pc:docMk/>
            <pc:sldMk cId="2363348422" sldId="941"/>
            <ac:spMk id="4" creationId="{627DB1A4-AABC-7226-774E-EEF25C14B8ED}"/>
          </ac:spMkLst>
        </pc:spChg>
        <pc:extLst>
          <p:ext xmlns:p="http://schemas.openxmlformats.org/presentationml/2006/main" uri="{D6D511B9-2390-475A-947B-AFAB55BFBCF1}">
            <pc226:cmChg xmlns:pc226="http://schemas.microsoft.com/office/powerpoint/2022/06/main/command" chg="del mod">
              <pc226:chgData name="Stephane Lauzon" userId="47bfea72-7c7d-4c2d-a73f-c94b2d0df9cb" providerId="ADAL" clId="{A1DE5218-FCB0-493C-B6AC-309DCB74A2F3}" dt="2023-08-21T14:51:00.961" v="21075"/>
              <pc2:cmMkLst xmlns:pc2="http://schemas.microsoft.com/office/powerpoint/2019/9/main/command">
                <pc:docMk/>
                <pc:sldMk cId="2363348422" sldId="941"/>
                <pc2:cmMk id="{B219744C-E2B2-4AF4-BD71-58CD55E42BBF}"/>
              </pc2:cmMkLst>
              <pc226:cmRplyChg chg="add">
                <pc226:chgData name="Stephane Lauzon" userId="47bfea72-7c7d-4c2d-a73f-c94b2d0df9cb" providerId="ADAL" clId="{A1DE5218-FCB0-493C-B6AC-309DCB74A2F3}" dt="2023-08-21T14:50:58.332" v="21073"/>
                <pc2:cmRplyMkLst xmlns:pc2="http://schemas.microsoft.com/office/powerpoint/2019/9/main/command">
                  <pc:docMk/>
                  <pc:sldMk cId="2363348422" sldId="941"/>
                  <pc2:cmMk id="{B219744C-E2B2-4AF4-BD71-58CD55E42BBF}"/>
                  <pc2:cmRplyMk id="{2DC492D2-D757-4DC4-A368-824D4CB414B0}"/>
                </pc2:cmRplyMkLst>
              </pc226:cmRplyChg>
            </pc226:cmChg>
          </p:ext>
        </pc:extLst>
      </pc:sldChg>
      <pc:sldChg chg="modSp mod delCm modCm modNotes modNotesTx">
        <pc:chgData name="Stephane Lauzon" userId="47bfea72-7c7d-4c2d-a73f-c94b2d0df9cb" providerId="ADAL" clId="{A1DE5218-FCB0-493C-B6AC-309DCB74A2F3}" dt="2023-08-21T16:10:39.845" v="22114" actId="962"/>
        <pc:sldMkLst>
          <pc:docMk/>
          <pc:sldMk cId="1748291565" sldId="942"/>
        </pc:sldMkLst>
        <pc:spChg chg="mod">
          <ac:chgData name="Stephane Lauzon" userId="47bfea72-7c7d-4c2d-a73f-c94b2d0df9cb" providerId="ADAL" clId="{A1DE5218-FCB0-493C-B6AC-309DCB74A2F3}" dt="2023-08-21T16:10:19.349" v="22020" actId="1076"/>
          <ac:spMkLst>
            <pc:docMk/>
            <pc:sldMk cId="1748291565" sldId="942"/>
            <ac:spMk id="2" creationId="{9E6FA675-FBA9-47E1-8900-5608EC5F8183}"/>
          </ac:spMkLst>
        </pc:spChg>
        <pc:graphicFrameChg chg="mod">
          <ac:chgData name="Stephane Lauzon" userId="47bfea72-7c7d-4c2d-a73f-c94b2d0df9cb" providerId="ADAL" clId="{A1DE5218-FCB0-493C-B6AC-309DCB74A2F3}" dt="2023-08-21T16:10:39.845" v="22114" actId="962"/>
          <ac:graphicFrameMkLst>
            <pc:docMk/>
            <pc:sldMk cId="1748291565" sldId="942"/>
            <ac:graphicFrameMk id="4" creationId="{DBEB5927-C4FA-6350-53F3-FE694C234036}"/>
          </ac:graphicFrameMkLst>
        </pc:graphicFrameChg>
        <pc:extLst>
          <p:ext xmlns:p="http://schemas.openxmlformats.org/presentationml/2006/main" uri="{D6D511B9-2390-475A-947B-AFAB55BFBCF1}">
            <pc226:cmChg xmlns:pc226="http://schemas.microsoft.com/office/powerpoint/2022/06/main/command" chg="del">
              <pc226:chgData name="Stephane Lauzon" userId="47bfea72-7c7d-4c2d-a73f-c94b2d0df9cb" providerId="ADAL" clId="{A1DE5218-FCB0-493C-B6AC-309DCB74A2F3}" dt="2023-08-21T14:05:42.449" v="20311"/>
              <pc2:cmMkLst xmlns:pc2="http://schemas.microsoft.com/office/powerpoint/2019/9/main/command">
                <pc:docMk/>
                <pc:sldMk cId="1748291565" sldId="942"/>
                <pc2:cmMk id="{F6129542-CBCD-4132-9E5A-8244807C444B}"/>
              </pc2:cmMkLst>
              <pc226:cmRplyChg chg="add">
                <pc226:chgData name="Stephane Lauzon" userId="47bfea72-7c7d-4c2d-a73f-c94b2d0df9cb" providerId="ADAL" clId="{A1DE5218-FCB0-493C-B6AC-309DCB74A2F3}" dt="2023-08-21T14:05:39.545" v="20310"/>
                <pc2:cmRplyMkLst xmlns:pc2="http://schemas.microsoft.com/office/powerpoint/2019/9/main/command">
                  <pc:docMk/>
                  <pc:sldMk cId="1748291565" sldId="942"/>
                  <pc2:cmMk id="{F6129542-CBCD-4132-9E5A-8244807C444B}"/>
                  <pc2:cmRplyMk id="{41295D9E-4214-4579-96D5-1886CBD84730}"/>
                </pc2:cmRplyMkLst>
              </pc226:cmRplyChg>
              <pc226:cmRplyChg chg="add">
                <pc226:chgData name="Stephane Lauzon" userId="47bfea72-7c7d-4c2d-a73f-c94b2d0df9cb" providerId="ADAL" clId="{A1DE5218-FCB0-493C-B6AC-309DCB74A2F3}" dt="2023-08-21T14:04:38.660" v="20305"/>
                <pc2:cmRplyMkLst xmlns:pc2="http://schemas.microsoft.com/office/powerpoint/2019/9/main/command">
                  <pc:docMk/>
                  <pc:sldMk cId="1748291565" sldId="942"/>
                  <pc2:cmMk id="{F6129542-CBCD-4132-9E5A-8244807C444B}"/>
                  <pc2:cmRplyMk id="{FDF02ABF-5C0B-4AFB-AEA7-C63341F9F3EA}"/>
                </pc2:cmRplyMkLst>
              </pc226:cmRplyChg>
            </pc226:cmChg>
          </p:ext>
        </pc:extLst>
      </pc:sldChg>
      <pc:sldChg chg="modSp mod">
        <pc:chgData name="Stephane Lauzon" userId="47bfea72-7c7d-4c2d-a73f-c94b2d0df9cb" providerId="ADAL" clId="{A1DE5218-FCB0-493C-B6AC-309DCB74A2F3}" dt="2023-08-21T16:18:48.926" v="23339" actId="962"/>
        <pc:sldMkLst>
          <pc:docMk/>
          <pc:sldMk cId="3925195629" sldId="943"/>
        </pc:sldMkLst>
        <pc:spChg chg="mod">
          <ac:chgData name="Stephane Lauzon" userId="47bfea72-7c7d-4c2d-a73f-c94b2d0df9cb" providerId="ADAL" clId="{A1DE5218-FCB0-493C-B6AC-309DCB74A2F3}" dt="2023-08-21T16:18:30.197" v="23312" actId="962"/>
          <ac:spMkLst>
            <pc:docMk/>
            <pc:sldMk cId="3925195629" sldId="943"/>
            <ac:spMk id="2" creationId="{88DA96F8-3757-CD23-C99D-BFC6BDA0DC5E}"/>
          </ac:spMkLst>
        </pc:spChg>
        <pc:spChg chg="mod">
          <ac:chgData name="Stephane Lauzon" userId="47bfea72-7c7d-4c2d-a73f-c94b2d0df9cb" providerId="ADAL" clId="{A1DE5218-FCB0-493C-B6AC-309DCB74A2F3}" dt="2023-08-21T16:16:35.859" v="23281" actId="13244"/>
          <ac:spMkLst>
            <pc:docMk/>
            <pc:sldMk cId="3925195629" sldId="943"/>
            <ac:spMk id="3" creationId="{EC0D2581-35EE-E56E-04AC-E1F2005402E9}"/>
          </ac:spMkLst>
        </pc:spChg>
        <pc:spChg chg="mod">
          <ac:chgData name="Stephane Lauzon" userId="47bfea72-7c7d-4c2d-a73f-c94b2d0df9cb" providerId="ADAL" clId="{A1DE5218-FCB0-493C-B6AC-309DCB74A2F3}" dt="2023-08-21T16:16:40.589" v="23282" actId="13244"/>
          <ac:spMkLst>
            <pc:docMk/>
            <pc:sldMk cId="3925195629" sldId="943"/>
            <ac:spMk id="4" creationId="{1320482F-D420-9E29-8D1B-34E343B185B4}"/>
          </ac:spMkLst>
        </pc:spChg>
        <pc:spChg chg="mod">
          <ac:chgData name="Stephane Lauzon" userId="47bfea72-7c7d-4c2d-a73f-c94b2d0df9cb" providerId="ADAL" clId="{A1DE5218-FCB0-493C-B6AC-309DCB74A2F3}" dt="2023-08-21T16:16:44.308" v="23283" actId="13244"/>
          <ac:spMkLst>
            <pc:docMk/>
            <pc:sldMk cId="3925195629" sldId="943"/>
            <ac:spMk id="5" creationId="{6BF9F020-4D47-7E47-A463-09FEDC424911}"/>
          </ac:spMkLst>
        </pc:spChg>
        <pc:spChg chg="mod">
          <ac:chgData name="Stephane Lauzon" userId="47bfea72-7c7d-4c2d-a73f-c94b2d0df9cb" providerId="ADAL" clId="{A1DE5218-FCB0-493C-B6AC-309DCB74A2F3}" dt="2023-08-21T16:17:11.460" v="23288" actId="13244"/>
          <ac:spMkLst>
            <pc:docMk/>
            <pc:sldMk cId="3925195629" sldId="943"/>
            <ac:spMk id="7" creationId="{132AC36C-5547-374C-AE49-E48585EEAB88}"/>
          </ac:spMkLst>
        </pc:spChg>
        <pc:spChg chg="mod">
          <ac:chgData name="Stephane Lauzon" userId="47bfea72-7c7d-4c2d-a73f-c94b2d0df9cb" providerId="ADAL" clId="{A1DE5218-FCB0-493C-B6AC-309DCB74A2F3}" dt="2023-08-21T16:18:37.567" v="23328" actId="962"/>
          <ac:spMkLst>
            <pc:docMk/>
            <pc:sldMk cId="3925195629" sldId="943"/>
            <ac:spMk id="8" creationId="{3E4D9CA9-6B4B-1B28-01A7-4ADB3FCBBB7A}"/>
          </ac:spMkLst>
        </pc:spChg>
        <pc:spChg chg="mod">
          <ac:chgData name="Stephane Lauzon" userId="47bfea72-7c7d-4c2d-a73f-c94b2d0df9cb" providerId="ADAL" clId="{A1DE5218-FCB0-493C-B6AC-309DCB74A2F3}" dt="2023-08-21T16:18:35.904" v="23322" actId="962"/>
          <ac:spMkLst>
            <pc:docMk/>
            <pc:sldMk cId="3925195629" sldId="943"/>
            <ac:spMk id="9" creationId="{84DCEF2D-3890-6F44-8AC3-50C4487D8B0C}"/>
          </ac:spMkLst>
        </pc:spChg>
        <pc:spChg chg="mod">
          <ac:chgData name="Stephane Lauzon" userId="47bfea72-7c7d-4c2d-a73f-c94b2d0df9cb" providerId="ADAL" clId="{A1DE5218-FCB0-493C-B6AC-309DCB74A2F3}" dt="2023-08-21T16:18:48.926" v="23339" actId="962"/>
          <ac:spMkLst>
            <pc:docMk/>
            <pc:sldMk cId="3925195629" sldId="943"/>
            <ac:spMk id="10" creationId="{D5B6A438-03BA-1612-0EBC-7545D103060B}"/>
          </ac:spMkLst>
        </pc:spChg>
        <pc:spChg chg="mod">
          <ac:chgData name="Stephane Lauzon" userId="47bfea72-7c7d-4c2d-a73f-c94b2d0df9cb" providerId="ADAL" clId="{A1DE5218-FCB0-493C-B6AC-309DCB74A2F3}" dt="2023-08-21T16:17:57.628" v="23300" actId="962"/>
          <ac:spMkLst>
            <pc:docMk/>
            <pc:sldMk cId="3925195629" sldId="943"/>
            <ac:spMk id="11" creationId="{01451014-4E03-5C9A-33D3-6CF813CEDEF3}"/>
          </ac:spMkLst>
        </pc:spChg>
        <pc:spChg chg="mod">
          <ac:chgData name="Stephane Lauzon" userId="47bfea72-7c7d-4c2d-a73f-c94b2d0df9cb" providerId="ADAL" clId="{A1DE5218-FCB0-493C-B6AC-309DCB74A2F3}" dt="2023-08-21T16:18:32.359" v="23318" actId="962"/>
          <ac:spMkLst>
            <pc:docMk/>
            <pc:sldMk cId="3925195629" sldId="943"/>
            <ac:spMk id="12" creationId="{9178F6B0-FA7F-C723-0EA1-F90B35E26DFB}"/>
          </ac:spMkLst>
        </pc:spChg>
        <pc:spChg chg="mod">
          <ac:chgData name="Stephane Lauzon" userId="47bfea72-7c7d-4c2d-a73f-c94b2d0df9cb" providerId="ADAL" clId="{A1DE5218-FCB0-493C-B6AC-309DCB74A2F3}" dt="2023-08-21T16:16:08.300" v="23273" actId="13244"/>
          <ac:spMkLst>
            <pc:docMk/>
            <pc:sldMk cId="3925195629" sldId="943"/>
            <ac:spMk id="13" creationId="{7C9FE4C6-4287-37CA-25DA-DC20DFE342A3}"/>
          </ac:spMkLst>
        </pc:spChg>
        <pc:spChg chg="mod">
          <ac:chgData name="Stephane Lauzon" userId="47bfea72-7c7d-4c2d-a73f-c94b2d0df9cb" providerId="ADAL" clId="{A1DE5218-FCB0-493C-B6AC-309DCB74A2F3}" dt="2023-08-21T16:18:39.710" v="23336" actId="962"/>
          <ac:spMkLst>
            <pc:docMk/>
            <pc:sldMk cId="3925195629" sldId="943"/>
            <ac:spMk id="14" creationId="{1309CBEA-41A9-C478-81B6-F285975944B2}"/>
          </ac:spMkLst>
        </pc:spChg>
        <pc:spChg chg="mod">
          <ac:chgData name="Stephane Lauzon" userId="47bfea72-7c7d-4c2d-a73f-c94b2d0df9cb" providerId="ADAL" clId="{A1DE5218-FCB0-493C-B6AC-309DCB74A2F3}" dt="2023-08-21T16:18:30.718" v="23314" actId="962"/>
          <ac:spMkLst>
            <pc:docMk/>
            <pc:sldMk cId="3925195629" sldId="943"/>
            <ac:spMk id="15" creationId="{82D90485-DB7D-612A-A35D-CE3CD8057AB4}"/>
          </ac:spMkLst>
        </pc:spChg>
        <pc:spChg chg="mod">
          <ac:chgData name="Stephane Lauzon" userId="47bfea72-7c7d-4c2d-a73f-c94b2d0df9cb" providerId="ADAL" clId="{A1DE5218-FCB0-493C-B6AC-309DCB74A2F3}" dt="2023-08-21T16:17:47.740" v="23294" actId="13244"/>
          <ac:spMkLst>
            <pc:docMk/>
            <pc:sldMk cId="3925195629" sldId="943"/>
            <ac:spMk id="16" creationId="{B746DF4D-6D50-E3E4-DEC6-9535818EE2C3}"/>
          </ac:spMkLst>
        </pc:spChg>
        <pc:spChg chg="mod">
          <ac:chgData name="Stephane Lauzon" userId="47bfea72-7c7d-4c2d-a73f-c94b2d0df9cb" providerId="ADAL" clId="{A1DE5218-FCB0-493C-B6AC-309DCB74A2F3}" dt="2023-08-21T16:18:39.216" v="23334" actId="962"/>
          <ac:spMkLst>
            <pc:docMk/>
            <pc:sldMk cId="3925195629" sldId="943"/>
            <ac:spMk id="17" creationId="{A1281C4B-E494-69A4-6424-9F9E2B941635}"/>
          </ac:spMkLst>
        </pc:spChg>
        <pc:spChg chg="mod">
          <ac:chgData name="Stephane Lauzon" userId="47bfea72-7c7d-4c2d-a73f-c94b2d0df9cb" providerId="ADAL" clId="{A1DE5218-FCB0-493C-B6AC-309DCB74A2F3}" dt="2023-08-21T16:16:17.237" v="23276" actId="13244"/>
          <ac:spMkLst>
            <pc:docMk/>
            <pc:sldMk cId="3925195629" sldId="943"/>
            <ac:spMk id="18" creationId="{ACF19295-A50C-B077-3EA9-D20F23826C1F}"/>
          </ac:spMkLst>
        </pc:spChg>
        <pc:spChg chg="mod">
          <ac:chgData name="Stephane Lauzon" userId="47bfea72-7c7d-4c2d-a73f-c94b2d0df9cb" providerId="ADAL" clId="{A1DE5218-FCB0-493C-B6AC-309DCB74A2F3}" dt="2023-08-21T16:16:20.300" v="23277" actId="13244"/>
          <ac:spMkLst>
            <pc:docMk/>
            <pc:sldMk cId="3925195629" sldId="943"/>
            <ac:spMk id="20" creationId="{297B73B7-AFFA-2093-30C1-4750291A8611}"/>
          </ac:spMkLst>
        </pc:spChg>
        <pc:spChg chg="mod">
          <ac:chgData name="Stephane Lauzon" userId="47bfea72-7c7d-4c2d-a73f-c94b2d0df9cb" providerId="ADAL" clId="{A1DE5218-FCB0-493C-B6AC-309DCB74A2F3}" dt="2023-08-21T16:16:24.372" v="23278" actId="13244"/>
          <ac:spMkLst>
            <pc:docMk/>
            <pc:sldMk cId="3925195629" sldId="943"/>
            <ac:spMk id="21" creationId="{412550E1-9EDF-7FBC-3159-C4B3E792C30D}"/>
          </ac:spMkLst>
        </pc:spChg>
        <pc:spChg chg="mod">
          <ac:chgData name="Stephane Lauzon" userId="47bfea72-7c7d-4c2d-a73f-c94b2d0df9cb" providerId="ADAL" clId="{A1DE5218-FCB0-493C-B6AC-309DCB74A2F3}" dt="2023-08-21T16:18:36.559" v="23324" actId="962"/>
          <ac:spMkLst>
            <pc:docMk/>
            <pc:sldMk cId="3925195629" sldId="943"/>
            <ac:spMk id="22" creationId="{5A5F354D-4CB8-EDA2-39E9-4E1B28D6670F}"/>
          </ac:spMkLst>
        </pc:spChg>
        <pc:spChg chg="mod">
          <ac:chgData name="Stephane Lauzon" userId="47bfea72-7c7d-4c2d-a73f-c94b2d0df9cb" providerId="ADAL" clId="{A1DE5218-FCB0-493C-B6AC-309DCB74A2F3}" dt="2023-08-21T16:18:38.007" v="23330" actId="962"/>
          <ac:spMkLst>
            <pc:docMk/>
            <pc:sldMk cId="3925195629" sldId="943"/>
            <ac:spMk id="23" creationId="{D6D7F413-CF3B-0ACC-0A07-99F11A409ED2}"/>
          </ac:spMkLst>
        </pc:spChg>
        <pc:spChg chg="mod">
          <ac:chgData name="Stephane Lauzon" userId="47bfea72-7c7d-4c2d-a73f-c94b2d0df9cb" providerId="ADAL" clId="{A1DE5218-FCB0-493C-B6AC-309DCB74A2F3}" dt="2023-08-21T16:18:31.375" v="23316" actId="962"/>
          <ac:spMkLst>
            <pc:docMk/>
            <pc:sldMk cId="3925195629" sldId="943"/>
            <ac:spMk id="30" creationId="{63A4A742-DECC-A48A-A63C-314552548CA9}"/>
          </ac:spMkLst>
        </pc:spChg>
        <pc:spChg chg="mod">
          <ac:chgData name="Stephane Lauzon" userId="47bfea72-7c7d-4c2d-a73f-c94b2d0df9cb" providerId="ADAL" clId="{A1DE5218-FCB0-493C-B6AC-309DCB74A2F3}" dt="2023-08-21T16:18:45.822" v="23338" actId="962"/>
          <ac:spMkLst>
            <pc:docMk/>
            <pc:sldMk cId="3925195629" sldId="943"/>
            <ac:spMk id="31" creationId="{709740B9-FFB5-ACC6-E041-4F6613B32DA9}"/>
          </ac:spMkLst>
        </pc:spChg>
        <pc:spChg chg="mod">
          <ac:chgData name="Stephane Lauzon" userId="47bfea72-7c7d-4c2d-a73f-c94b2d0df9cb" providerId="ADAL" clId="{A1DE5218-FCB0-493C-B6AC-309DCB74A2F3}" dt="2023-08-21T16:18:43.836" v="23337" actId="962"/>
          <ac:spMkLst>
            <pc:docMk/>
            <pc:sldMk cId="3925195629" sldId="943"/>
            <ac:spMk id="33" creationId="{7EC8ABEB-2925-E1D5-A7EE-802832EA6AF5}"/>
          </ac:spMkLst>
        </pc:spChg>
      </pc:sldChg>
      <pc:sldChg chg="modNotes modNotesTx">
        <pc:chgData name="Stephane Lauzon" userId="47bfea72-7c7d-4c2d-a73f-c94b2d0df9cb" providerId="ADAL" clId="{A1DE5218-FCB0-493C-B6AC-309DCB74A2F3}" dt="2023-08-21T14:20:04.821" v="20687" actId="20577"/>
        <pc:sldMkLst>
          <pc:docMk/>
          <pc:sldMk cId="1416297988" sldId="945"/>
        </pc:sldMkLst>
      </pc:sldChg>
      <pc:sldChg chg="addSp delSp modSp add mod addAnim delAnim modAnim">
        <pc:chgData name="Stephane Lauzon" userId="47bfea72-7c7d-4c2d-a73f-c94b2d0df9cb" providerId="ADAL" clId="{A1DE5218-FCB0-493C-B6AC-309DCB74A2F3}" dt="2023-08-21T16:25:41.054" v="23512" actId="962"/>
        <pc:sldMkLst>
          <pc:docMk/>
          <pc:sldMk cId="3262234560" sldId="946"/>
        </pc:sldMkLst>
        <pc:spChg chg="del">
          <ac:chgData name="Stephane Lauzon" userId="47bfea72-7c7d-4c2d-a73f-c94b2d0df9cb" providerId="ADAL" clId="{A1DE5218-FCB0-493C-B6AC-309DCB74A2F3}" dt="2023-08-21T14:59:47.505" v="21079" actId="478"/>
          <ac:spMkLst>
            <pc:docMk/>
            <pc:sldMk cId="3262234560" sldId="946"/>
            <ac:spMk id="2" creationId="{59A34316-9597-A19F-73B0-4BF4D228CBDC}"/>
          </ac:spMkLst>
        </pc:spChg>
        <pc:spChg chg="add mod">
          <ac:chgData name="Stephane Lauzon" userId="47bfea72-7c7d-4c2d-a73f-c94b2d0df9cb" providerId="ADAL" clId="{A1DE5218-FCB0-493C-B6AC-309DCB74A2F3}" dt="2023-08-21T16:24:27.546" v="23501" actId="13244"/>
          <ac:spMkLst>
            <pc:docMk/>
            <pc:sldMk cId="3262234560" sldId="946"/>
            <ac:spMk id="43" creationId="{542D79D1-E77D-B63B-8560-634F8AFEA566}"/>
          </ac:spMkLst>
        </pc:spChg>
        <pc:grpChg chg="add mod">
          <ac:chgData name="Stephane Lauzon" userId="47bfea72-7c7d-4c2d-a73f-c94b2d0df9cb" providerId="ADAL" clId="{A1DE5218-FCB0-493C-B6AC-309DCB74A2F3}" dt="2023-08-21T15:04:18.007" v="21124" actId="164"/>
          <ac:grpSpMkLst>
            <pc:docMk/>
            <pc:sldMk cId="3262234560" sldId="946"/>
            <ac:grpSpMk id="27" creationId="{DEC559EF-CDE4-39A4-E6B6-F31887E4ACD6}"/>
          </ac:grpSpMkLst>
        </pc:grpChg>
        <pc:picChg chg="del">
          <ac:chgData name="Stephane Lauzon" userId="47bfea72-7c7d-4c2d-a73f-c94b2d0df9cb" providerId="ADAL" clId="{A1DE5218-FCB0-493C-B6AC-309DCB74A2F3}" dt="2023-08-21T14:59:43.403" v="21077" actId="478"/>
          <ac:picMkLst>
            <pc:docMk/>
            <pc:sldMk cId="3262234560" sldId="946"/>
            <ac:picMk id="4" creationId="{F210775F-57B8-8F63-0B27-E54F011EC899}"/>
          </ac:picMkLst>
        </pc:picChg>
        <pc:picChg chg="del">
          <ac:chgData name="Stephane Lauzon" userId="47bfea72-7c7d-4c2d-a73f-c94b2d0df9cb" providerId="ADAL" clId="{A1DE5218-FCB0-493C-B6AC-309DCB74A2F3}" dt="2023-08-21T14:59:44.449" v="21078" actId="478"/>
          <ac:picMkLst>
            <pc:docMk/>
            <pc:sldMk cId="3262234560" sldId="946"/>
            <ac:picMk id="5" creationId="{4037A309-15EC-3D2C-BAFD-8230EBDC8F87}"/>
          </ac:picMkLst>
        </pc:picChg>
        <pc:picChg chg="add del mod modCrop">
          <ac:chgData name="Stephane Lauzon" userId="47bfea72-7c7d-4c2d-a73f-c94b2d0df9cb" providerId="ADAL" clId="{A1DE5218-FCB0-493C-B6AC-309DCB74A2F3}" dt="2023-08-21T15:02:58.481" v="21115" actId="478"/>
          <ac:picMkLst>
            <pc:docMk/>
            <pc:sldMk cId="3262234560" sldId="946"/>
            <ac:picMk id="6" creationId="{A46B953E-27E4-714E-9E18-578A2B66C2FD}"/>
          </ac:picMkLst>
        </pc:picChg>
        <pc:picChg chg="add mod ord modVis modCrop">
          <ac:chgData name="Stephane Lauzon" userId="47bfea72-7c7d-4c2d-a73f-c94b2d0df9cb" providerId="ADAL" clId="{A1DE5218-FCB0-493C-B6AC-309DCB74A2F3}" dt="2023-08-21T16:24:14.739" v="23499" actId="962"/>
          <ac:picMkLst>
            <pc:docMk/>
            <pc:sldMk cId="3262234560" sldId="946"/>
            <ac:picMk id="8" creationId="{AB84CDF9-CACE-DF69-BC28-FB122F5F30C2}"/>
          </ac:picMkLst>
        </pc:picChg>
        <pc:picChg chg="add mod ord modVis modCrop">
          <ac:chgData name="Stephane Lauzon" userId="47bfea72-7c7d-4c2d-a73f-c94b2d0df9cb" providerId="ADAL" clId="{A1DE5218-FCB0-493C-B6AC-309DCB74A2F3}" dt="2023-08-21T16:24:23.302" v="23500" actId="962"/>
          <ac:picMkLst>
            <pc:docMk/>
            <pc:sldMk cId="3262234560" sldId="946"/>
            <ac:picMk id="10" creationId="{4546E8A6-AD9B-9301-4B11-1CF179ABE3EA}"/>
          </ac:picMkLst>
        </pc:picChg>
        <pc:picChg chg="add mod ord modVis modCrop">
          <ac:chgData name="Stephane Lauzon" userId="47bfea72-7c7d-4c2d-a73f-c94b2d0df9cb" providerId="ADAL" clId="{A1DE5218-FCB0-493C-B6AC-309DCB74A2F3}" dt="2023-08-21T16:24:40.406" v="23503" actId="962"/>
          <ac:picMkLst>
            <pc:docMk/>
            <pc:sldMk cId="3262234560" sldId="946"/>
            <ac:picMk id="12" creationId="{0529120B-0B02-6C51-1150-90C47C16DD91}"/>
          </ac:picMkLst>
        </pc:picChg>
        <pc:picChg chg="add mod ord modVis modCrop">
          <ac:chgData name="Stephane Lauzon" userId="47bfea72-7c7d-4c2d-a73f-c94b2d0df9cb" providerId="ADAL" clId="{A1DE5218-FCB0-493C-B6AC-309DCB74A2F3}" dt="2023-08-21T16:24:47.062" v="23504" actId="962"/>
          <ac:picMkLst>
            <pc:docMk/>
            <pc:sldMk cId="3262234560" sldId="946"/>
            <ac:picMk id="14" creationId="{E7479331-03BB-3E77-1C34-C0894C7C9E2F}"/>
          </ac:picMkLst>
        </pc:picChg>
        <pc:picChg chg="add mod ord modVis modCrop">
          <ac:chgData name="Stephane Lauzon" userId="47bfea72-7c7d-4c2d-a73f-c94b2d0df9cb" providerId="ADAL" clId="{A1DE5218-FCB0-493C-B6AC-309DCB74A2F3}" dt="2023-08-21T16:24:54.930" v="23506" actId="962"/>
          <ac:picMkLst>
            <pc:docMk/>
            <pc:sldMk cId="3262234560" sldId="946"/>
            <ac:picMk id="16" creationId="{2F7DE0BA-2EF1-AF37-6183-C661C0C99C70}"/>
          </ac:picMkLst>
        </pc:picChg>
        <pc:picChg chg="add mod ord modVis modCrop">
          <ac:chgData name="Stephane Lauzon" userId="47bfea72-7c7d-4c2d-a73f-c94b2d0df9cb" providerId="ADAL" clId="{A1DE5218-FCB0-493C-B6AC-309DCB74A2F3}" dt="2023-08-21T16:25:19.738" v="23510" actId="13244"/>
          <ac:picMkLst>
            <pc:docMk/>
            <pc:sldMk cId="3262234560" sldId="946"/>
            <ac:picMk id="18" creationId="{B8D6E9A4-A390-8C59-49A2-711EFE647677}"/>
          </ac:picMkLst>
        </pc:picChg>
        <pc:picChg chg="add mod ord modVis modCrop">
          <ac:chgData name="Stephane Lauzon" userId="47bfea72-7c7d-4c2d-a73f-c94b2d0df9cb" providerId="ADAL" clId="{A1DE5218-FCB0-493C-B6AC-309DCB74A2F3}" dt="2023-08-21T16:25:17.170" v="23509" actId="962"/>
          <ac:picMkLst>
            <pc:docMk/>
            <pc:sldMk cId="3262234560" sldId="946"/>
            <ac:picMk id="20" creationId="{48A30B1D-126D-F5D4-A2B6-D647CCECD8CB}"/>
          </ac:picMkLst>
        </pc:picChg>
        <pc:picChg chg="add mod ord modVis modCrop">
          <ac:chgData name="Stephane Lauzon" userId="47bfea72-7c7d-4c2d-a73f-c94b2d0df9cb" providerId="ADAL" clId="{A1DE5218-FCB0-493C-B6AC-309DCB74A2F3}" dt="2023-08-21T16:25:30.658" v="23511" actId="962"/>
          <ac:picMkLst>
            <pc:docMk/>
            <pc:sldMk cId="3262234560" sldId="946"/>
            <ac:picMk id="22" creationId="{1464DCAE-A8D2-6420-1F67-1AA8C767D9DD}"/>
          </ac:picMkLst>
        </pc:picChg>
        <pc:picChg chg="add mod ord modVis modCrop">
          <ac:chgData name="Stephane Lauzon" userId="47bfea72-7c7d-4c2d-a73f-c94b2d0df9cb" providerId="ADAL" clId="{A1DE5218-FCB0-493C-B6AC-309DCB74A2F3}" dt="2023-08-21T16:25:41.054" v="23512" actId="962"/>
          <ac:picMkLst>
            <pc:docMk/>
            <pc:sldMk cId="3262234560" sldId="946"/>
            <ac:picMk id="24" creationId="{741773A7-9419-C2A4-ACAD-8148BAAF224B}"/>
          </ac:picMkLst>
        </pc:picChg>
        <pc:picChg chg="add del mod">
          <ac:chgData name="Stephane Lauzon" userId="47bfea72-7c7d-4c2d-a73f-c94b2d0df9cb" providerId="ADAL" clId="{A1DE5218-FCB0-493C-B6AC-309DCB74A2F3}" dt="2023-08-21T15:05:48.529" v="21136" actId="478"/>
          <ac:picMkLst>
            <pc:docMk/>
            <pc:sldMk cId="3262234560" sldId="946"/>
            <ac:picMk id="26" creationId="{CA4D3812-46CF-2AED-80B2-859551197262}"/>
          </ac:picMkLst>
        </pc:picChg>
        <pc:picChg chg="add del mod">
          <ac:chgData name="Stephane Lauzon" userId="47bfea72-7c7d-4c2d-a73f-c94b2d0df9cb" providerId="ADAL" clId="{A1DE5218-FCB0-493C-B6AC-309DCB74A2F3}" dt="2023-08-21T15:36:48.477" v="21364" actId="21"/>
          <ac:picMkLst>
            <pc:docMk/>
            <pc:sldMk cId="3262234560" sldId="946"/>
            <ac:picMk id="29" creationId="{E2DC39B3-0F4E-1095-CECE-E7DC4098B775}"/>
          </ac:picMkLst>
        </pc:picChg>
        <pc:picChg chg="add del mod">
          <ac:chgData name="Stephane Lauzon" userId="47bfea72-7c7d-4c2d-a73f-c94b2d0df9cb" providerId="ADAL" clId="{A1DE5218-FCB0-493C-B6AC-309DCB74A2F3}" dt="2023-08-21T15:39:03.106" v="21390" actId="478"/>
          <ac:picMkLst>
            <pc:docMk/>
            <pc:sldMk cId="3262234560" sldId="946"/>
            <ac:picMk id="30" creationId="{CA2A7BF7-B8DC-93A0-2BB9-0F8B01E02A45}"/>
          </ac:picMkLst>
        </pc:picChg>
        <pc:picChg chg="add del mod modCrop">
          <ac:chgData name="Stephane Lauzon" userId="47bfea72-7c7d-4c2d-a73f-c94b2d0df9cb" providerId="ADAL" clId="{A1DE5218-FCB0-493C-B6AC-309DCB74A2F3}" dt="2023-08-21T15:46:53.094" v="21494" actId="478"/>
          <ac:picMkLst>
            <pc:docMk/>
            <pc:sldMk cId="3262234560" sldId="946"/>
            <ac:picMk id="31" creationId="{77686E52-2FBC-FCAD-5076-E6B837F9B20E}"/>
          </ac:picMkLst>
        </pc:picChg>
        <pc:picChg chg="add mod ord modVis">
          <ac:chgData name="Stephane Lauzon" userId="47bfea72-7c7d-4c2d-a73f-c94b2d0df9cb" providerId="ADAL" clId="{A1DE5218-FCB0-493C-B6AC-309DCB74A2F3}" dt="2023-08-21T16:25:00.675" v="23507" actId="13244"/>
          <ac:picMkLst>
            <pc:docMk/>
            <pc:sldMk cId="3262234560" sldId="946"/>
            <ac:picMk id="32" creationId="{0D1E00CC-8F87-BB4E-ECBE-4A52B72EB09A}"/>
          </ac:picMkLst>
        </pc:picChg>
        <pc:picChg chg="add del mod">
          <ac:chgData name="Stephane Lauzon" userId="47bfea72-7c7d-4c2d-a73f-c94b2d0df9cb" providerId="ADAL" clId="{A1DE5218-FCB0-493C-B6AC-309DCB74A2F3}" dt="2023-08-21T15:43:15.011" v="21445" actId="478"/>
          <ac:picMkLst>
            <pc:docMk/>
            <pc:sldMk cId="3262234560" sldId="946"/>
            <ac:picMk id="33" creationId="{A81B0453-E21C-F703-1291-6CD6F57A5302}"/>
          </ac:picMkLst>
        </pc:picChg>
        <pc:picChg chg="add del mod">
          <ac:chgData name="Stephane Lauzon" userId="47bfea72-7c7d-4c2d-a73f-c94b2d0df9cb" providerId="ADAL" clId="{A1DE5218-FCB0-493C-B6AC-309DCB74A2F3}" dt="2023-08-21T15:43:15.671" v="21446" actId="478"/>
          <ac:picMkLst>
            <pc:docMk/>
            <pc:sldMk cId="3262234560" sldId="946"/>
            <ac:picMk id="34" creationId="{59179DA1-1A24-33FE-D019-056815CB2E6F}"/>
          </ac:picMkLst>
        </pc:picChg>
        <pc:picChg chg="add del mod">
          <ac:chgData name="Stephane Lauzon" userId="47bfea72-7c7d-4c2d-a73f-c94b2d0df9cb" providerId="ADAL" clId="{A1DE5218-FCB0-493C-B6AC-309DCB74A2F3}" dt="2023-08-21T15:44:00.292" v="21463"/>
          <ac:picMkLst>
            <pc:docMk/>
            <pc:sldMk cId="3262234560" sldId="946"/>
            <ac:picMk id="35" creationId="{67A52340-5FFA-34CF-8D7C-B545F4E87927}"/>
          </ac:picMkLst>
        </pc:picChg>
        <pc:picChg chg="add del mod">
          <ac:chgData name="Stephane Lauzon" userId="47bfea72-7c7d-4c2d-a73f-c94b2d0df9cb" providerId="ADAL" clId="{A1DE5218-FCB0-493C-B6AC-309DCB74A2F3}" dt="2023-08-21T15:43:59.785" v="21461"/>
          <ac:picMkLst>
            <pc:docMk/>
            <pc:sldMk cId="3262234560" sldId="946"/>
            <ac:picMk id="37" creationId="{F4761D39-0745-8ACA-86BD-1FE21CC171B5}"/>
          </ac:picMkLst>
        </pc:picChg>
        <pc:picChg chg="add del mod">
          <ac:chgData name="Stephane Lauzon" userId="47bfea72-7c7d-4c2d-a73f-c94b2d0df9cb" providerId="ADAL" clId="{A1DE5218-FCB0-493C-B6AC-309DCB74A2F3}" dt="2023-08-21T15:43:59.300" v="21459"/>
          <ac:picMkLst>
            <pc:docMk/>
            <pc:sldMk cId="3262234560" sldId="946"/>
            <ac:picMk id="38" creationId="{ED242616-47BB-2B3A-04E0-03139B9BDABE}"/>
          </ac:picMkLst>
        </pc:picChg>
        <pc:picChg chg="add del mod modVis modCrop">
          <ac:chgData name="Stephane Lauzon" userId="47bfea72-7c7d-4c2d-a73f-c94b2d0df9cb" providerId="ADAL" clId="{A1DE5218-FCB0-493C-B6AC-309DCB74A2F3}" dt="2023-08-21T15:47:12.674" v="21507" actId="478"/>
          <ac:picMkLst>
            <pc:docMk/>
            <pc:sldMk cId="3262234560" sldId="946"/>
            <ac:picMk id="39" creationId="{5F7751D8-3F66-0772-1070-73E7A01FE468}"/>
          </ac:picMkLst>
        </pc:picChg>
        <pc:picChg chg="add del mod">
          <ac:chgData name="Stephane Lauzon" userId="47bfea72-7c7d-4c2d-a73f-c94b2d0df9cb" providerId="ADAL" clId="{A1DE5218-FCB0-493C-B6AC-309DCB74A2F3}" dt="2023-08-21T15:46:53.842" v="21495" actId="478"/>
          <ac:picMkLst>
            <pc:docMk/>
            <pc:sldMk cId="3262234560" sldId="946"/>
            <ac:picMk id="41" creationId="{DD7C8CAF-5635-089A-DCD4-DED427714EF9}"/>
          </ac:picMkLst>
        </pc:picChg>
      </pc:sldChg>
    </pc:docChg>
  </pc:docChgLst>
  <pc:docChgLst>
    <pc:chgData name="Brigitte Beaulne-Syp" userId="62e456d8-ed4c-4351-8cd6-0029c2f4d72b" providerId="ADAL" clId="{8F9E6405-E7C9-4976-A1FB-97EE918492B4}"/>
    <pc:docChg chg="custSel modSld">
      <pc:chgData name="Brigitte Beaulne-Syp" userId="62e456d8-ed4c-4351-8cd6-0029c2f4d72b" providerId="ADAL" clId="{8F9E6405-E7C9-4976-A1FB-97EE918492B4}" dt="2023-08-31T21:53:44.070" v="2753" actId="20577"/>
      <pc:docMkLst>
        <pc:docMk/>
      </pc:docMkLst>
      <pc:sldChg chg="modNotes">
        <pc:chgData name="Brigitte Beaulne-Syp" userId="62e456d8-ed4c-4351-8cd6-0029c2f4d72b" providerId="ADAL" clId="{8F9E6405-E7C9-4976-A1FB-97EE918492B4}" dt="2023-08-31T20:58:53.311" v="490" actId="20577"/>
        <pc:sldMkLst>
          <pc:docMk/>
          <pc:sldMk cId="2720091104" sldId="759"/>
        </pc:sldMkLst>
      </pc:sldChg>
      <pc:sldChg chg="modNotes">
        <pc:chgData name="Brigitte Beaulne-Syp" userId="62e456d8-ed4c-4351-8cd6-0029c2f4d72b" providerId="ADAL" clId="{8F9E6405-E7C9-4976-A1FB-97EE918492B4}" dt="2023-08-31T21:03:19.562" v="723" actId="20577"/>
        <pc:sldMkLst>
          <pc:docMk/>
          <pc:sldMk cId="3015458577" sldId="893"/>
        </pc:sldMkLst>
      </pc:sldChg>
      <pc:sldChg chg="modNotes">
        <pc:chgData name="Brigitte Beaulne-Syp" userId="62e456d8-ed4c-4351-8cd6-0029c2f4d72b" providerId="ADAL" clId="{8F9E6405-E7C9-4976-A1FB-97EE918492B4}" dt="2023-08-31T21:13:10.126" v="954" actId="6549"/>
        <pc:sldMkLst>
          <pc:docMk/>
          <pc:sldMk cId="489796882" sldId="901"/>
        </pc:sldMkLst>
      </pc:sldChg>
      <pc:sldChg chg="modNotes">
        <pc:chgData name="Brigitte Beaulne-Syp" userId="62e456d8-ed4c-4351-8cd6-0029c2f4d72b" providerId="ADAL" clId="{8F9E6405-E7C9-4976-A1FB-97EE918492B4}" dt="2023-08-31T21:13:23.390" v="955" actId="20577"/>
        <pc:sldMkLst>
          <pc:docMk/>
          <pc:sldMk cId="3049067984" sldId="902"/>
        </pc:sldMkLst>
      </pc:sldChg>
      <pc:sldChg chg="modSp mod modNotes">
        <pc:chgData name="Brigitte Beaulne-Syp" userId="62e456d8-ed4c-4351-8cd6-0029c2f4d72b" providerId="ADAL" clId="{8F9E6405-E7C9-4976-A1FB-97EE918492B4}" dt="2023-08-31T21:26:02.478" v="1784" actId="14100"/>
        <pc:sldMkLst>
          <pc:docMk/>
          <pc:sldMk cId="1560661600" sldId="912"/>
        </pc:sldMkLst>
        <pc:spChg chg="mod">
          <ac:chgData name="Brigitte Beaulne-Syp" userId="62e456d8-ed4c-4351-8cd6-0029c2f4d72b" providerId="ADAL" clId="{8F9E6405-E7C9-4976-A1FB-97EE918492B4}" dt="2023-08-31T21:22:08.014" v="1426" actId="20577"/>
          <ac:spMkLst>
            <pc:docMk/>
            <pc:sldMk cId="1560661600" sldId="912"/>
            <ac:spMk id="3" creationId="{273AA511-A876-0EB9-35F3-0B8FBE49D6DE}"/>
          </ac:spMkLst>
        </pc:spChg>
      </pc:sldChg>
      <pc:sldChg chg="addCm modCm modNotes">
        <pc:chgData name="Brigitte Beaulne-Syp" userId="62e456d8-ed4c-4351-8cd6-0029c2f4d72b" providerId="ADAL" clId="{8F9E6405-E7C9-4976-A1FB-97EE918492B4}" dt="2023-08-31T21:51:29.885" v="2440" actId="14100"/>
        <pc:sldMkLst>
          <pc:docMk/>
          <pc:sldMk cId="21052406" sldId="927"/>
        </pc:sldMkLst>
        <pc:extLst>
          <p:ext xmlns:p="http://schemas.openxmlformats.org/presentationml/2006/main" uri="{D6D511B9-2390-475A-947B-AFAB55BFBCF1}">
            <pc226:cmChg xmlns:pc226="http://schemas.microsoft.com/office/powerpoint/2022/06/main/command" chg="add mod">
              <pc226:chgData name="Brigitte Beaulne-Syp" userId="62e456d8-ed4c-4351-8cd6-0029c2f4d72b" providerId="ADAL" clId="{8F9E6405-E7C9-4976-A1FB-97EE918492B4}" dt="2023-08-30T21:19:05.619" v="19"/>
              <pc2:cmMkLst xmlns:pc2="http://schemas.microsoft.com/office/powerpoint/2019/9/main/command">
                <pc:docMk/>
                <pc:sldMk cId="21052406" sldId="927"/>
                <pc2:cmMk id="{94F1F878-A468-4A17-AE1D-499127DB8169}"/>
              </pc2:cmMkLst>
            </pc226:cmChg>
          </p:ext>
        </pc:extLst>
      </pc:sldChg>
      <pc:sldChg chg="addCm modNotes">
        <pc:chgData name="Brigitte Beaulne-Syp" userId="62e456d8-ed4c-4351-8cd6-0029c2f4d72b" providerId="ADAL" clId="{8F9E6405-E7C9-4976-A1FB-97EE918492B4}" dt="2023-08-31T21:50:37.686" v="2406" actId="6549"/>
        <pc:sldMkLst>
          <pc:docMk/>
          <pc:sldMk cId="512759108" sldId="929"/>
        </pc:sldMkLst>
        <pc:extLst>
          <p:ext xmlns:p="http://schemas.openxmlformats.org/presentationml/2006/main" uri="{D6D511B9-2390-475A-947B-AFAB55BFBCF1}">
            <pc226:cmChg xmlns:pc226="http://schemas.microsoft.com/office/powerpoint/2022/06/main/command" chg="add">
              <pc226:chgData name="Brigitte Beaulne-Syp" userId="62e456d8-ed4c-4351-8cd6-0029c2f4d72b" providerId="ADAL" clId="{8F9E6405-E7C9-4976-A1FB-97EE918492B4}" dt="2023-08-30T21:18:58.139" v="18"/>
              <pc2:cmMkLst xmlns:pc2="http://schemas.microsoft.com/office/powerpoint/2019/9/main/command">
                <pc:docMk/>
                <pc:sldMk cId="512759108" sldId="929"/>
                <pc2:cmMk id="{69E94AEE-BC91-4DDD-8D6F-9FA6A62D06CA}"/>
              </pc2:cmMkLst>
            </pc226:cmChg>
          </p:ext>
        </pc:extLst>
      </pc:sldChg>
      <pc:sldChg chg="modNotes">
        <pc:chgData name="Brigitte Beaulne-Syp" userId="62e456d8-ed4c-4351-8cd6-0029c2f4d72b" providerId="ADAL" clId="{8F9E6405-E7C9-4976-A1FB-97EE918492B4}" dt="2023-08-31T21:15:35.606" v="1070" actId="20577"/>
        <pc:sldMkLst>
          <pc:docMk/>
          <pc:sldMk cId="3696206481" sldId="934"/>
        </pc:sldMkLst>
      </pc:sldChg>
      <pc:sldChg chg="modNotes">
        <pc:chgData name="Brigitte Beaulne-Syp" userId="62e456d8-ed4c-4351-8cd6-0029c2f4d72b" providerId="ADAL" clId="{8F9E6405-E7C9-4976-A1FB-97EE918492B4}" dt="2023-08-31T21:10:19.822" v="889" actId="14100"/>
        <pc:sldMkLst>
          <pc:docMk/>
          <pc:sldMk cId="2905111093" sldId="938"/>
        </pc:sldMkLst>
      </pc:sldChg>
      <pc:sldChg chg="modNotesTx">
        <pc:chgData name="Brigitte Beaulne-Syp" userId="62e456d8-ed4c-4351-8cd6-0029c2f4d72b" providerId="ADAL" clId="{8F9E6405-E7C9-4976-A1FB-97EE918492B4}" dt="2023-08-31T13:27:51.492" v="74" actId="6549"/>
        <pc:sldMkLst>
          <pc:docMk/>
          <pc:sldMk cId="1955076569" sldId="942"/>
        </pc:sldMkLst>
      </pc:sldChg>
      <pc:sldChg chg="modNotes">
        <pc:chgData name="Brigitte Beaulne-Syp" userId="62e456d8-ed4c-4351-8cd6-0029c2f4d72b" providerId="ADAL" clId="{8F9E6405-E7C9-4976-A1FB-97EE918492B4}" dt="2023-08-31T20:58:20.098" v="489" actId="113"/>
        <pc:sldMkLst>
          <pc:docMk/>
          <pc:sldMk cId="487604889" sldId="947"/>
        </pc:sldMkLst>
      </pc:sldChg>
      <pc:sldChg chg="modNotes">
        <pc:chgData name="Brigitte Beaulne-Syp" userId="62e456d8-ed4c-4351-8cd6-0029c2f4d72b" providerId="ADAL" clId="{8F9E6405-E7C9-4976-A1FB-97EE918492B4}" dt="2023-08-31T21:17:10.236" v="1210" actId="20577"/>
        <pc:sldMkLst>
          <pc:docMk/>
          <pc:sldMk cId="2583611782" sldId="956"/>
        </pc:sldMkLst>
      </pc:sldChg>
      <pc:sldChg chg="modNotes">
        <pc:chgData name="Brigitte Beaulne-Syp" userId="62e456d8-ed4c-4351-8cd6-0029c2f4d72b" providerId="ADAL" clId="{8F9E6405-E7C9-4976-A1FB-97EE918492B4}" dt="2023-08-31T21:18:04.368" v="1211" actId="14100"/>
        <pc:sldMkLst>
          <pc:docMk/>
          <pc:sldMk cId="1769465219" sldId="958"/>
        </pc:sldMkLst>
      </pc:sldChg>
      <pc:sldChg chg="modNotes">
        <pc:chgData name="Brigitte Beaulne-Syp" userId="62e456d8-ed4c-4351-8cd6-0029c2f4d72b" providerId="ADAL" clId="{8F9E6405-E7C9-4976-A1FB-97EE918492B4}" dt="2023-08-31T21:20:30.823" v="1343" actId="20577"/>
        <pc:sldMkLst>
          <pc:docMk/>
          <pc:sldMk cId="872253620" sldId="959"/>
        </pc:sldMkLst>
      </pc:sldChg>
      <pc:sldChg chg="modNotes">
        <pc:chgData name="Brigitte Beaulne-Syp" userId="62e456d8-ed4c-4351-8cd6-0029c2f4d72b" providerId="ADAL" clId="{8F9E6405-E7C9-4976-A1FB-97EE918492B4}" dt="2023-08-31T21:53:44.070" v="2753" actId="20577"/>
        <pc:sldMkLst>
          <pc:docMk/>
          <pc:sldMk cId="1208248769" sldId="960"/>
        </pc:sldMkLst>
      </pc:sldChg>
      <pc:sldChg chg="modNotes">
        <pc:chgData name="Brigitte Beaulne-Syp" userId="62e456d8-ed4c-4351-8cd6-0029c2f4d72b" providerId="ADAL" clId="{8F9E6405-E7C9-4976-A1FB-97EE918492B4}" dt="2023-08-30T21:16:22.368" v="16" actId="6549"/>
        <pc:sldMkLst>
          <pc:docMk/>
          <pc:sldMk cId="2337000486" sldId="963"/>
        </pc:sldMkLst>
      </pc:sldChg>
      <pc:sldChg chg="modNotes">
        <pc:chgData name="Brigitte Beaulne-Syp" userId="62e456d8-ed4c-4351-8cd6-0029c2f4d72b" providerId="ADAL" clId="{8F9E6405-E7C9-4976-A1FB-97EE918492B4}" dt="2023-08-31T21:48:37.718" v="2282" actId="6549"/>
        <pc:sldMkLst>
          <pc:docMk/>
          <pc:sldMk cId="3916566695" sldId="964"/>
        </pc:sldMkLst>
      </pc:sldChg>
    </pc:docChg>
  </pc:docChgLst>
  <pc:docChgLst>
    <pc:chgData name="Brigitte Beaulne-Syp" userId="S::brigitte.beaulne-syp@museedelhistoire.ca::62e456d8-ed4c-4351-8cd6-0029c2f4d72b" providerId="AD" clId="Web-{3AB5675E-CB54-4292-F723-6372156C3D5B}"/>
    <pc:docChg chg="">
      <pc:chgData name="Brigitte Beaulne-Syp" userId="S::brigitte.beaulne-syp@museedelhistoire.ca::62e456d8-ed4c-4351-8cd6-0029c2f4d72b" providerId="AD" clId="Web-{3AB5675E-CB54-4292-F723-6372156C3D5B}" dt="2023-08-30T21:37:42.126" v="0"/>
      <pc:docMkLst>
        <pc:docMk/>
      </pc:docMkLst>
      <pc:sldChg chg="modCm">
        <pc:chgData name="Brigitte Beaulne-Syp" userId="S::brigitte.beaulne-syp@museedelhistoire.ca::62e456d8-ed4c-4351-8cd6-0029c2f4d72b" providerId="AD" clId="Web-{3AB5675E-CB54-4292-F723-6372156C3D5B}" dt="2023-08-30T21:37:42.126" v="0"/>
        <pc:sldMkLst>
          <pc:docMk/>
          <pc:sldMk cId="512759108" sldId="929"/>
        </pc:sldMkLst>
        <pc:extLst>
          <p:ext xmlns:p="http://schemas.openxmlformats.org/presentationml/2006/main" uri="{D6D511B9-2390-475A-947B-AFAB55BFBCF1}">
            <pc226:cmChg xmlns:pc226="http://schemas.microsoft.com/office/powerpoint/2022/06/main/command" chg="">
              <pc226:chgData name="Brigitte Beaulne-Syp" userId="S::brigitte.beaulne-syp@museedelhistoire.ca::62e456d8-ed4c-4351-8cd6-0029c2f4d72b" providerId="AD" clId="Web-{3AB5675E-CB54-4292-F723-6372156C3D5B}" dt="2023-08-30T21:37:42.126" v="0"/>
              <pc2:cmMkLst xmlns:pc2="http://schemas.microsoft.com/office/powerpoint/2019/9/main/command">
                <pc:docMk/>
                <pc:sldMk cId="512759108" sldId="929"/>
                <pc2:cmMk id="{69E94AEE-BC91-4DDD-8D6F-9FA6A62D06CA}"/>
              </pc2:cmMkLst>
              <pc226:cmRplyChg chg="add">
                <pc226:chgData name="Brigitte Beaulne-Syp" userId="S::brigitte.beaulne-syp@museedelhistoire.ca::62e456d8-ed4c-4351-8cd6-0029c2f4d72b" providerId="AD" clId="Web-{3AB5675E-CB54-4292-F723-6372156C3D5B}" dt="2023-08-30T21:37:42.126" v="0"/>
                <pc2:cmRplyMkLst xmlns:pc2="http://schemas.microsoft.com/office/powerpoint/2019/9/main/command">
                  <pc:docMk/>
                  <pc:sldMk cId="512759108" sldId="929"/>
                  <pc2:cmMk id="{69E94AEE-BC91-4DDD-8D6F-9FA6A62D06CA}"/>
                  <pc2:cmRplyMk id="{14EC986B-D8C7-4653-B217-459AC94539C3}"/>
                </pc2:cmRplyMkLst>
              </pc226:cmRplyChg>
            </pc226:cmChg>
          </p:ext>
        </pc:extLst>
      </pc:sldChg>
    </pc:docChg>
  </pc:docChgLst>
  <pc:docChgLst>
    <pc:chgData name="Stephane Lauzon" userId="47bfea72-7c7d-4c2d-a73f-c94b2d0df9cb" providerId="ADAL" clId="{5D8757DD-6B2D-4D1B-88B5-6B9CFDB85BB9}"/>
    <pc:docChg chg="undo redo custSel delSld modSld">
      <pc:chgData name="Stephane Lauzon" userId="47bfea72-7c7d-4c2d-a73f-c94b2d0df9cb" providerId="ADAL" clId="{5D8757DD-6B2D-4D1B-88B5-6B9CFDB85BB9}" dt="2023-09-19T19:49:54.576" v="3178" actId="20577"/>
      <pc:docMkLst>
        <pc:docMk/>
      </pc:docMkLst>
      <pc:sldChg chg="addSp delSp modSp modTransition modAnim">
        <pc:chgData name="Stephane Lauzon" userId="47bfea72-7c7d-4c2d-a73f-c94b2d0df9cb" providerId="ADAL" clId="{5D8757DD-6B2D-4D1B-88B5-6B9CFDB85BB9}" dt="2023-09-18T20:57:36.170" v="2769"/>
        <pc:sldMkLst>
          <pc:docMk/>
          <pc:sldMk cId="2720091104" sldId="759"/>
        </pc:sldMkLst>
        <pc:picChg chg="add del mod">
          <ac:chgData name="Stephane Lauzon" userId="47bfea72-7c7d-4c2d-a73f-c94b2d0df9cb" providerId="ADAL" clId="{5D8757DD-6B2D-4D1B-88B5-6B9CFDB85BB9}" dt="2023-09-18T20:38:38.489" v="2763"/>
          <ac:picMkLst>
            <pc:docMk/>
            <pc:sldMk cId="2720091104" sldId="759"/>
            <ac:picMk id="6" creationId="{16E82C9D-2506-5E5F-58ED-97DDCE3EF60A}"/>
          </ac:picMkLst>
        </pc:picChg>
      </pc:sldChg>
      <pc:sldChg chg="addSp delSp modSp modTransition modAnim">
        <pc:chgData name="Stephane Lauzon" userId="47bfea72-7c7d-4c2d-a73f-c94b2d0df9cb" providerId="ADAL" clId="{5D8757DD-6B2D-4D1B-88B5-6B9CFDB85BB9}" dt="2023-09-18T20:57:36.170" v="2769"/>
        <pc:sldMkLst>
          <pc:docMk/>
          <pc:sldMk cId="384956733" sldId="865"/>
        </pc:sldMkLst>
        <pc:picChg chg="add del mod">
          <ac:chgData name="Stephane Lauzon" userId="47bfea72-7c7d-4c2d-a73f-c94b2d0df9cb" providerId="ADAL" clId="{5D8757DD-6B2D-4D1B-88B5-6B9CFDB85BB9}" dt="2023-09-18T20:38:38.489" v="2763"/>
          <ac:picMkLst>
            <pc:docMk/>
            <pc:sldMk cId="384956733" sldId="865"/>
            <ac:picMk id="7" creationId="{50D7BD81-261B-BCC8-C0E1-5C3BAF21DD2C}"/>
          </ac:picMkLst>
        </pc:picChg>
      </pc:sldChg>
      <pc:sldChg chg="addSp delSp modSp mod modTransition modAnim modNotesTx">
        <pc:chgData name="Stephane Lauzon" userId="47bfea72-7c7d-4c2d-a73f-c94b2d0df9cb" providerId="ADAL" clId="{5D8757DD-6B2D-4D1B-88B5-6B9CFDB85BB9}" dt="2023-09-19T19:17:53.645" v="2819" actId="20577"/>
        <pc:sldMkLst>
          <pc:docMk/>
          <pc:sldMk cId="3015458577" sldId="893"/>
        </pc:sldMkLst>
        <pc:picChg chg="add del mod">
          <ac:chgData name="Stephane Lauzon" userId="47bfea72-7c7d-4c2d-a73f-c94b2d0df9cb" providerId="ADAL" clId="{5D8757DD-6B2D-4D1B-88B5-6B9CFDB85BB9}" dt="2023-09-18T20:57:36.170" v="2769"/>
          <ac:picMkLst>
            <pc:docMk/>
            <pc:sldMk cId="3015458577" sldId="893"/>
            <ac:picMk id="9" creationId="{7E3AB21C-E118-0A8B-F2DD-33AE6E1E9EA8}"/>
          </ac:picMkLst>
        </pc:picChg>
        <pc:picChg chg="add del mod">
          <ac:chgData name="Stephane Lauzon" userId="47bfea72-7c7d-4c2d-a73f-c94b2d0df9cb" providerId="ADAL" clId="{5D8757DD-6B2D-4D1B-88B5-6B9CFDB85BB9}" dt="2023-09-18T19:56:50.562" v="2761"/>
          <ac:picMkLst>
            <pc:docMk/>
            <pc:sldMk cId="3015458577" sldId="893"/>
            <ac:picMk id="16" creationId="{C511B39D-7D26-9266-91A4-5CC958E8D525}"/>
          </ac:picMkLst>
        </pc:picChg>
        <pc:picChg chg="add del mod ord">
          <ac:chgData name="Stephane Lauzon" userId="47bfea72-7c7d-4c2d-a73f-c94b2d0df9cb" providerId="ADAL" clId="{5D8757DD-6B2D-4D1B-88B5-6B9CFDB85BB9}" dt="2023-09-18T20:14:40.439" v="2762"/>
          <ac:picMkLst>
            <pc:docMk/>
            <pc:sldMk cId="3015458577" sldId="893"/>
            <ac:picMk id="17" creationId="{42F7CF74-14A2-23BD-7736-817686DC702D}"/>
          </ac:picMkLst>
        </pc:picChg>
        <pc:picChg chg="add del mod">
          <ac:chgData name="Stephane Lauzon" userId="47bfea72-7c7d-4c2d-a73f-c94b2d0df9cb" providerId="ADAL" clId="{5D8757DD-6B2D-4D1B-88B5-6B9CFDB85BB9}" dt="2023-09-18T20:38:38.489" v="2763"/>
          <ac:picMkLst>
            <pc:docMk/>
            <pc:sldMk cId="3015458577" sldId="893"/>
            <ac:picMk id="18" creationId="{FC0F1694-9FA2-7003-1E92-E67BA6C20758}"/>
          </ac:picMkLst>
        </pc:picChg>
      </pc:sldChg>
      <pc:sldChg chg="addSp delSp modSp mod modTransition modAnim modNotesTx">
        <pc:chgData name="Stephane Lauzon" userId="47bfea72-7c7d-4c2d-a73f-c94b2d0df9cb" providerId="ADAL" clId="{5D8757DD-6B2D-4D1B-88B5-6B9CFDB85BB9}" dt="2023-09-19T19:49:54.576" v="3178" actId="20577"/>
        <pc:sldMkLst>
          <pc:docMk/>
          <pc:sldMk cId="1997145764" sldId="900"/>
        </pc:sldMkLst>
        <pc:picChg chg="add del mod">
          <ac:chgData name="Stephane Lauzon" userId="47bfea72-7c7d-4c2d-a73f-c94b2d0df9cb" providerId="ADAL" clId="{5D8757DD-6B2D-4D1B-88B5-6B9CFDB85BB9}" dt="2023-09-18T20:57:36.170" v="2769"/>
          <ac:picMkLst>
            <pc:docMk/>
            <pc:sldMk cId="1997145764" sldId="900"/>
            <ac:picMk id="6" creationId="{B1B03AA2-C16D-6521-9551-5601FAB0FF7C}"/>
          </ac:picMkLst>
        </pc:picChg>
        <pc:picChg chg="add del mod">
          <ac:chgData name="Stephane Lauzon" userId="47bfea72-7c7d-4c2d-a73f-c94b2d0df9cb" providerId="ADAL" clId="{5D8757DD-6B2D-4D1B-88B5-6B9CFDB85BB9}" dt="2023-09-18T19:56:50.562" v="2761"/>
          <ac:picMkLst>
            <pc:docMk/>
            <pc:sldMk cId="1997145764" sldId="900"/>
            <ac:picMk id="10" creationId="{46902782-F96E-D06D-FE79-6A28E7BAE9FF}"/>
          </ac:picMkLst>
        </pc:picChg>
        <pc:picChg chg="add del mod ord">
          <ac:chgData name="Stephane Lauzon" userId="47bfea72-7c7d-4c2d-a73f-c94b2d0df9cb" providerId="ADAL" clId="{5D8757DD-6B2D-4D1B-88B5-6B9CFDB85BB9}" dt="2023-09-18T20:14:40.439" v="2762"/>
          <ac:picMkLst>
            <pc:docMk/>
            <pc:sldMk cId="1997145764" sldId="900"/>
            <ac:picMk id="11" creationId="{4A18EE55-A4F5-3C40-4267-84382FD540DE}"/>
          </ac:picMkLst>
        </pc:picChg>
        <pc:picChg chg="add del mod">
          <ac:chgData name="Stephane Lauzon" userId="47bfea72-7c7d-4c2d-a73f-c94b2d0df9cb" providerId="ADAL" clId="{5D8757DD-6B2D-4D1B-88B5-6B9CFDB85BB9}" dt="2023-09-18T20:38:38.489" v="2763"/>
          <ac:picMkLst>
            <pc:docMk/>
            <pc:sldMk cId="1997145764" sldId="900"/>
            <ac:picMk id="12" creationId="{EDE10FDC-84B9-5C95-BB25-C53B3376C9D6}"/>
          </ac:picMkLst>
        </pc:picChg>
      </pc:sldChg>
      <pc:sldChg chg="addSp delSp modSp modTransition modAnim modNotesTx">
        <pc:chgData name="Stephane Lauzon" userId="47bfea72-7c7d-4c2d-a73f-c94b2d0df9cb" providerId="ADAL" clId="{5D8757DD-6B2D-4D1B-88B5-6B9CFDB85BB9}" dt="2023-09-19T19:43:13.870" v="3167" actId="6549"/>
        <pc:sldMkLst>
          <pc:docMk/>
          <pc:sldMk cId="489796882" sldId="901"/>
        </pc:sldMkLst>
        <pc:picChg chg="add del mod">
          <ac:chgData name="Stephane Lauzon" userId="47bfea72-7c7d-4c2d-a73f-c94b2d0df9cb" providerId="ADAL" clId="{5D8757DD-6B2D-4D1B-88B5-6B9CFDB85BB9}" dt="2023-09-18T20:57:36.170" v="2769"/>
          <ac:picMkLst>
            <pc:docMk/>
            <pc:sldMk cId="489796882" sldId="901"/>
            <ac:picMk id="8" creationId="{F636B0FB-003C-910B-A32F-C26AF4E1F047}"/>
          </ac:picMkLst>
        </pc:picChg>
        <pc:picChg chg="add del mod">
          <ac:chgData name="Stephane Lauzon" userId="47bfea72-7c7d-4c2d-a73f-c94b2d0df9cb" providerId="ADAL" clId="{5D8757DD-6B2D-4D1B-88B5-6B9CFDB85BB9}" dt="2023-09-18T20:38:38.489" v="2763"/>
          <ac:picMkLst>
            <pc:docMk/>
            <pc:sldMk cId="489796882" sldId="901"/>
            <ac:picMk id="14" creationId="{8E94A6CB-0AC1-329C-5E24-136EA870AA99}"/>
          </ac:picMkLst>
        </pc:picChg>
      </pc:sldChg>
      <pc:sldChg chg="addSp delSp modSp mod modTransition modAnim modNotesTx">
        <pc:chgData name="Stephane Lauzon" userId="47bfea72-7c7d-4c2d-a73f-c94b2d0df9cb" providerId="ADAL" clId="{5D8757DD-6B2D-4D1B-88B5-6B9CFDB85BB9}" dt="2023-09-18T20:57:36.170" v="2769"/>
        <pc:sldMkLst>
          <pc:docMk/>
          <pc:sldMk cId="3049067984" sldId="902"/>
        </pc:sldMkLst>
        <pc:spChg chg="mod">
          <ac:chgData name="Stephane Lauzon" userId="47bfea72-7c7d-4c2d-a73f-c94b2d0df9cb" providerId="ADAL" clId="{5D8757DD-6B2D-4D1B-88B5-6B9CFDB85BB9}" dt="2023-09-18T13:38:38.088" v="2323" actId="6549"/>
          <ac:spMkLst>
            <pc:docMk/>
            <pc:sldMk cId="3049067984" sldId="902"/>
            <ac:spMk id="8" creationId="{4E410264-21F4-177C-7218-F9595BC808E2}"/>
          </ac:spMkLst>
        </pc:spChg>
        <pc:picChg chg="add del mod">
          <ac:chgData name="Stephane Lauzon" userId="47bfea72-7c7d-4c2d-a73f-c94b2d0df9cb" providerId="ADAL" clId="{5D8757DD-6B2D-4D1B-88B5-6B9CFDB85BB9}" dt="2023-09-18T20:38:38.489" v="2763"/>
          <ac:picMkLst>
            <pc:docMk/>
            <pc:sldMk cId="3049067984" sldId="902"/>
            <ac:picMk id="5" creationId="{8EEB52A7-8CEA-3B34-BDE9-1F572BCC3EF5}"/>
          </ac:picMkLst>
        </pc:picChg>
        <pc:picChg chg="add del mod">
          <ac:chgData name="Stephane Lauzon" userId="47bfea72-7c7d-4c2d-a73f-c94b2d0df9cb" providerId="ADAL" clId="{5D8757DD-6B2D-4D1B-88B5-6B9CFDB85BB9}" dt="2023-09-18T20:57:36.170" v="2769"/>
          <ac:picMkLst>
            <pc:docMk/>
            <pc:sldMk cId="3049067984" sldId="902"/>
            <ac:picMk id="5" creationId="{BB619B7D-84F8-6B1F-59C0-08229377C465}"/>
          </ac:picMkLst>
        </pc:picChg>
      </pc:sldChg>
      <pc:sldChg chg="addSp delSp modSp modTransition modAnim modNotesTx">
        <pc:chgData name="Stephane Lauzon" userId="47bfea72-7c7d-4c2d-a73f-c94b2d0df9cb" providerId="ADAL" clId="{5D8757DD-6B2D-4D1B-88B5-6B9CFDB85BB9}" dt="2023-09-18T20:57:36.170" v="2769"/>
        <pc:sldMkLst>
          <pc:docMk/>
          <pc:sldMk cId="1560661600" sldId="912"/>
        </pc:sldMkLst>
        <pc:picChg chg="add del mod">
          <ac:chgData name="Stephane Lauzon" userId="47bfea72-7c7d-4c2d-a73f-c94b2d0df9cb" providerId="ADAL" clId="{5D8757DD-6B2D-4D1B-88B5-6B9CFDB85BB9}" dt="2023-09-18T20:38:38.489" v="2763"/>
          <ac:picMkLst>
            <pc:docMk/>
            <pc:sldMk cId="1560661600" sldId="912"/>
            <ac:picMk id="6" creationId="{100C50A7-6069-5FC5-1858-6A1390DD1935}"/>
          </ac:picMkLst>
        </pc:picChg>
        <pc:picChg chg="add del mod">
          <ac:chgData name="Stephane Lauzon" userId="47bfea72-7c7d-4c2d-a73f-c94b2d0df9cb" providerId="ADAL" clId="{5D8757DD-6B2D-4D1B-88B5-6B9CFDB85BB9}" dt="2023-09-18T20:51:18.458" v="2765"/>
          <ac:picMkLst>
            <pc:docMk/>
            <pc:sldMk cId="1560661600" sldId="912"/>
            <ac:picMk id="6" creationId="{998F53BF-1F73-081A-21CE-D793BF44AB9E}"/>
          </ac:picMkLst>
        </pc:picChg>
      </pc:sldChg>
      <pc:sldChg chg="addSp delSp modSp modTransition modAnim">
        <pc:chgData name="Stephane Lauzon" userId="47bfea72-7c7d-4c2d-a73f-c94b2d0df9cb" providerId="ADAL" clId="{5D8757DD-6B2D-4D1B-88B5-6B9CFDB85BB9}" dt="2023-09-18T20:57:36.170" v="2769"/>
        <pc:sldMkLst>
          <pc:docMk/>
          <pc:sldMk cId="1189357909" sldId="926"/>
        </pc:sldMkLst>
        <pc:picChg chg="add del mod">
          <ac:chgData name="Stephane Lauzon" userId="47bfea72-7c7d-4c2d-a73f-c94b2d0df9cb" providerId="ADAL" clId="{5D8757DD-6B2D-4D1B-88B5-6B9CFDB85BB9}" dt="2023-09-18T20:38:38.489" v="2763"/>
          <ac:picMkLst>
            <pc:docMk/>
            <pc:sldMk cId="1189357909" sldId="926"/>
            <ac:picMk id="28" creationId="{72CE9D0D-43F4-CDE9-EF67-BF6CEA67D538}"/>
          </ac:picMkLst>
        </pc:picChg>
      </pc:sldChg>
      <pc:sldChg chg="addSp delSp modSp modTransition modAnim modNotesTx">
        <pc:chgData name="Stephane Lauzon" userId="47bfea72-7c7d-4c2d-a73f-c94b2d0df9cb" providerId="ADAL" clId="{5D8757DD-6B2D-4D1B-88B5-6B9CFDB85BB9}" dt="2023-09-19T19:40:13.016" v="3136" actId="20577"/>
        <pc:sldMkLst>
          <pc:docMk/>
          <pc:sldMk cId="21052406" sldId="927"/>
        </pc:sldMkLst>
        <pc:picChg chg="add del mod">
          <ac:chgData name="Stephane Lauzon" userId="47bfea72-7c7d-4c2d-a73f-c94b2d0df9cb" providerId="ADAL" clId="{5D8757DD-6B2D-4D1B-88B5-6B9CFDB85BB9}" dt="2023-09-18T20:38:38.489" v="2763"/>
          <ac:picMkLst>
            <pc:docMk/>
            <pc:sldMk cId="21052406" sldId="927"/>
            <ac:picMk id="5" creationId="{1F173DAC-952B-89B8-A102-1663F3C817DE}"/>
          </ac:picMkLst>
        </pc:picChg>
      </pc:sldChg>
      <pc:sldChg chg="addSp delSp modSp modTransition modAnim modNotesTx">
        <pc:chgData name="Stephane Lauzon" userId="47bfea72-7c7d-4c2d-a73f-c94b2d0df9cb" providerId="ADAL" clId="{5D8757DD-6B2D-4D1B-88B5-6B9CFDB85BB9}" dt="2023-09-19T19:38:50.538" v="3126" actId="6549"/>
        <pc:sldMkLst>
          <pc:docMk/>
          <pc:sldMk cId="512759108" sldId="929"/>
        </pc:sldMkLst>
        <pc:picChg chg="add del mod">
          <ac:chgData name="Stephane Lauzon" userId="47bfea72-7c7d-4c2d-a73f-c94b2d0df9cb" providerId="ADAL" clId="{5D8757DD-6B2D-4D1B-88B5-6B9CFDB85BB9}" dt="2023-09-18T20:51:26.121" v="2767"/>
          <ac:picMkLst>
            <pc:docMk/>
            <pc:sldMk cId="512759108" sldId="929"/>
            <ac:picMk id="7" creationId="{53D417BB-847E-2D4E-4927-14FB7EEE2329}"/>
          </ac:picMkLst>
        </pc:picChg>
        <pc:picChg chg="add del mod">
          <ac:chgData name="Stephane Lauzon" userId="47bfea72-7c7d-4c2d-a73f-c94b2d0df9cb" providerId="ADAL" clId="{5D8757DD-6B2D-4D1B-88B5-6B9CFDB85BB9}" dt="2023-09-18T20:38:38.489" v="2763"/>
          <ac:picMkLst>
            <pc:docMk/>
            <pc:sldMk cId="512759108" sldId="929"/>
            <ac:picMk id="7" creationId="{A006FBFF-A7A2-ECD8-9437-D64DF2D27BED}"/>
          </ac:picMkLst>
        </pc:picChg>
      </pc:sldChg>
      <pc:sldChg chg="del mod modShow">
        <pc:chgData name="Stephane Lauzon" userId="47bfea72-7c7d-4c2d-a73f-c94b2d0df9cb" providerId="ADAL" clId="{5D8757DD-6B2D-4D1B-88B5-6B9CFDB85BB9}" dt="2023-09-14T20:29:57.941" v="12" actId="2696"/>
        <pc:sldMkLst>
          <pc:docMk/>
          <pc:sldMk cId="3696206481" sldId="934"/>
        </pc:sldMkLst>
      </pc:sldChg>
      <pc:sldChg chg="addSp delSp modSp mod modTransition modAnim modNotesTx">
        <pc:chgData name="Stephane Lauzon" userId="47bfea72-7c7d-4c2d-a73f-c94b2d0df9cb" providerId="ADAL" clId="{5D8757DD-6B2D-4D1B-88B5-6B9CFDB85BB9}" dt="2023-09-18T20:57:36.170" v="2769"/>
        <pc:sldMkLst>
          <pc:docMk/>
          <pc:sldMk cId="2905111093" sldId="938"/>
        </pc:sldMkLst>
        <pc:picChg chg="add del mod">
          <ac:chgData name="Stephane Lauzon" userId="47bfea72-7c7d-4c2d-a73f-c94b2d0df9cb" providerId="ADAL" clId="{5D8757DD-6B2D-4D1B-88B5-6B9CFDB85BB9}" dt="2023-09-18T19:56:50.562" v="2761"/>
          <ac:picMkLst>
            <pc:docMk/>
            <pc:sldMk cId="2905111093" sldId="938"/>
            <ac:picMk id="6" creationId="{256894AE-05FC-ADC9-2CFE-DA75D0F16416}"/>
          </ac:picMkLst>
        </pc:picChg>
        <pc:picChg chg="add del mod">
          <ac:chgData name="Stephane Lauzon" userId="47bfea72-7c7d-4c2d-a73f-c94b2d0df9cb" providerId="ADAL" clId="{5D8757DD-6B2D-4D1B-88B5-6B9CFDB85BB9}" dt="2023-09-18T20:57:36.170" v="2769"/>
          <ac:picMkLst>
            <pc:docMk/>
            <pc:sldMk cId="2905111093" sldId="938"/>
            <ac:picMk id="6" creationId="{911DC5D1-B5D5-D5C3-A79B-81C49F4F0391}"/>
          </ac:picMkLst>
        </pc:picChg>
        <pc:picChg chg="add del mod ord">
          <ac:chgData name="Stephane Lauzon" userId="47bfea72-7c7d-4c2d-a73f-c94b2d0df9cb" providerId="ADAL" clId="{5D8757DD-6B2D-4D1B-88B5-6B9CFDB85BB9}" dt="2023-09-18T20:14:40.439" v="2762"/>
          <ac:picMkLst>
            <pc:docMk/>
            <pc:sldMk cId="2905111093" sldId="938"/>
            <ac:picMk id="7" creationId="{D6D2C1A9-7615-A4B5-56FC-A1CC07880778}"/>
          </ac:picMkLst>
        </pc:picChg>
        <pc:picChg chg="add del mod">
          <ac:chgData name="Stephane Lauzon" userId="47bfea72-7c7d-4c2d-a73f-c94b2d0df9cb" providerId="ADAL" clId="{5D8757DD-6B2D-4D1B-88B5-6B9CFDB85BB9}" dt="2023-09-18T20:38:38.489" v="2763"/>
          <ac:picMkLst>
            <pc:docMk/>
            <pc:sldMk cId="2905111093" sldId="938"/>
            <ac:picMk id="8" creationId="{68B4849D-BE61-1E28-01DD-9AC2E2EEAF68}"/>
          </ac:picMkLst>
        </pc:picChg>
      </pc:sldChg>
      <pc:sldChg chg="modTransition">
        <pc:chgData name="Stephane Lauzon" userId="47bfea72-7c7d-4c2d-a73f-c94b2d0df9cb" providerId="ADAL" clId="{5D8757DD-6B2D-4D1B-88B5-6B9CFDB85BB9}" dt="2023-09-18T20:57:36.170" v="2769"/>
        <pc:sldMkLst>
          <pc:docMk/>
          <pc:sldMk cId="1955076569" sldId="942"/>
        </pc:sldMkLst>
      </pc:sldChg>
      <pc:sldChg chg="addSp delSp modSp modTransition modAnim">
        <pc:chgData name="Stephane Lauzon" userId="47bfea72-7c7d-4c2d-a73f-c94b2d0df9cb" providerId="ADAL" clId="{5D8757DD-6B2D-4D1B-88B5-6B9CFDB85BB9}" dt="2023-09-18T20:57:36.170" v="2769"/>
        <pc:sldMkLst>
          <pc:docMk/>
          <pc:sldMk cId="487604889" sldId="947"/>
        </pc:sldMkLst>
        <pc:picChg chg="add del mod">
          <ac:chgData name="Stephane Lauzon" userId="47bfea72-7c7d-4c2d-a73f-c94b2d0df9cb" providerId="ADAL" clId="{5D8757DD-6B2D-4D1B-88B5-6B9CFDB85BB9}" dt="2023-09-18T20:38:38.489" v="2763"/>
          <ac:picMkLst>
            <pc:docMk/>
            <pc:sldMk cId="487604889" sldId="947"/>
            <ac:picMk id="7" creationId="{18B6C385-FE0B-C5EA-72D3-569600CC85F9}"/>
          </ac:picMkLst>
        </pc:picChg>
      </pc:sldChg>
      <pc:sldChg chg="addSp delSp modSp mod modTransition modAnim modNotesTx">
        <pc:chgData name="Stephane Lauzon" userId="47bfea72-7c7d-4c2d-a73f-c94b2d0df9cb" providerId="ADAL" clId="{5D8757DD-6B2D-4D1B-88B5-6B9CFDB85BB9}" dt="2023-09-18T20:57:36.170" v="2769"/>
        <pc:sldMkLst>
          <pc:docMk/>
          <pc:sldMk cId="724174779" sldId="955"/>
        </pc:sldMkLst>
        <pc:spChg chg="mod">
          <ac:chgData name="Stephane Lauzon" userId="47bfea72-7c7d-4c2d-a73f-c94b2d0df9cb" providerId="ADAL" clId="{5D8757DD-6B2D-4D1B-88B5-6B9CFDB85BB9}" dt="2023-09-14T15:08:52.850" v="3" actId="20577"/>
          <ac:spMkLst>
            <pc:docMk/>
            <pc:sldMk cId="724174779" sldId="955"/>
            <ac:spMk id="3" creationId="{273AA511-A876-0EB9-35F3-0B8FBE49D6DE}"/>
          </ac:spMkLst>
        </pc:spChg>
        <pc:picChg chg="add del mod">
          <ac:chgData name="Stephane Lauzon" userId="47bfea72-7c7d-4c2d-a73f-c94b2d0df9cb" providerId="ADAL" clId="{5D8757DD-6B2D-4D1B-88B5-6B9CFDB85BB9}" dt="2023-09-18T19:56:50.562" v="2761"/>
          <ac:picMkLst>
            <pc:docMk/>
            <pc:sldMk cId="724174779" sldId="955"/>
            <ac:picMk id="5" creationId="{480CF076-0E4C-55CC-7E5C-CF6EEBF6E48F}"/>
          </ac:picMkLst>
        </pc:picChg>
        <pc:picChg chg="add del mod">
          <ac:chgData name="Stephane Lauzon" userId="47bfea72-7c7d-4c2d-a73f-c94b2d0df9cb" providerId="ADAL" clId="{5D8757DD-6B2D-4D1B-88B5-6B9CFDB85BB9}" dt="2023-09-18T20:57:36.170" v="2769"/>
          <ac:picMkLst>
            <pc:docMk/>
            <pc:sldMk cId="724174779" sldId="955"/>
            <ac:picMk id="6" creationId="{AE1CAAC0-8298-2ED5-8B02-38699C9DCDAC}"/>
          </ac:picMkLst>
        </pc:picChg>
        <pc:picChg chg="add del mod ord">
          <ac:chgData name="Stephane Lauzon" userId="47bfea72-7c7d-4c2d-a73f-c94b2d0df9cb" providerId="ADAL" clId="{5D8757DD-6B2D-4D1B-88B5-6B9CFDB85BB9}" dt="2023-09-18T20:14:40.439" v="2762"/>
          <ac:picMkLst>
            <pc:docMk/>
            <pc:sldMk cId="724174779" sldId="955"/>
            <ac:picMk id="8" creationId="{22B24F0C-8294-607B-355B-75A54CB68A6A}"/>
          </ac:picMkLst>
        </pc:picChg>
        <pc:picChg chg="add del mod">
          <ac:chgData name="Stephane Lauzon" userId="47bfea72-7c7d-4c2d-a73f-c94b2d0df9cb" providerId="ADAL" clId="{5D8757DD-6B2D-4D1B-88B5-6B9CFDB85BB9}" dt="2023-09-18T20:38:38.489" v="2763"/>
          <ac:picMkLst>
            <pc:docMk/>
            <pc:sldMk cId="724174779" sldId="955"/>
            <ac:picMk id="9" creationId="{74451E0F-0A88-F055-9F2A-951D8AB42D50}"/>
          </ac:picMkLst>
        </pc:picChg>
      </pc:sldChg>
      <pc:sldChg chg="addSp delSp modSp modTransition modAnim modNotesTx">
        <pc:chgData name="Stephane Lauzon" userId="47bfea72-7c7d-4c2d-a73f-c94b2d0df9cb" providerId="ADAL" clId="{5D8757DD-6B2D-4D1B-88B5-6B9CFDB85BB9}" dt="2023-09-18T20:57:36.170" v="2769"/>
        <pc:sldMkLst>
          <pc:docMk/>
          <pc:sldMk cId="2583611782" sldId="956"/>
        </pc:sldMkLst>
        <pc:picChg chg="add del mod">
          <ac:chgData name="Stephane Lauzon" userId="47bfea72-7c7d-4c2d-a73f-c94b2d0df9cb" providerId="ADAL" clId="{5D8757DD-6B2D-4D1B-88B5-6B9CFDB85BB9}" dt="2023-09-18T20:57:36.170" v="2769"/>
          <ac:picMkLst>
            <pc:docMk/>
            <pc:sldMk cId="2583611782" sldId="956"/>
            <ac:picMk id="6" creationId="{91AFE69E-CF8A-CC47-DDFF-EEAF6425DFD1}"/>
          </ac:picMkLst>
        </pc:picChg>
        <pc:picChg chg="add del mod">
          <ac:chgData name="Stephane Lauzon" userId="47bfea72-7c7d-4c2d-a73f-c94b2d0df9cb" providerId="ADAL" clId="{5D8757DD-6B2D-4D1B-88B5-6B9CFDB85BB9}" dt="2023-09-18T20:38:38.489" v="2763"/>
          <ac:picMkLst>
            <pc:docMk/>
            <pc:sldMk cId="2583611782" sldId="956"/>
            <ac:picMk id="6" creationId="{F44C4176-130C-D061-49CB-0507B0A9698A}"/>
          </ac:picMkLst>
        </pc:picChg>
      </pc:sldChg>
      <pc:sldChg chg="addSp delSp modSp modTransition modAnim modNotesTx">
        <pc:chgData name="Stephane Lauzon" userId="47bfea72-7c7d-4c2d-a73f-c94b2d0df9cb" providerId="ADAL" clId="{5D8757DD-6B2D-4D1B-88B5-6B9CFDB85BB9}" dt="2023-09-19T19:26:51.546" v="2833" actId="20577"/>
        <pc:sldMkLst>
          <pc:docMk/>
          <pc:sldMk cId="1769465219" sldId="958"/>
        </pc:sldMkLst>
        <pc:picChg chg="add del mod">
          <ac:chgData name="Stephane Lauzon" userId="47bfea72-7c7d-4c2d-a73f-c94b2d0df9cb" providerId="ADAL" clId="{5D8757DD-6B2D-4D1B-88B5-6B9CFDB85BB9}" dt="2023-09-18T20:38:38.489" v="2763"/>
          <ac:picMkLst>
            <pc:docMk/>
            <pc:sldMk cId="1769465219" sldId="958"/>
            <ac:picMk id="6" creationId="{0F2E6E2A-2D5B-7A62-076A-94468BCFCAFF}"/>
          </ac:picMkLst>
        </pc:picChg>
        <pc:picChg chg="add del mod">
          <ac:chgData name="Stephane Lauzon" userId="47bfea72-7c7d-4c2d-a73f-c94b2d0df9cb" providerId="ADAL" clId="{5D8757DD-6B2D-4D1B-88B5-6B9CFDB85BB9}" dt="2023-09-18T20:57:36.170" v="2769"/>
          <ac:picMkLst>
            <pc:docMk/>
            <pc:sldMk cId="1769465219" sldId="958"/>
            <ac:picMk id="6" creationId="{D5F4B1DC-9BB1-D51C-90F9-494802C52694}"/>
          </ac:picMkLst>
        </pc:picChg>
      </pc:sldChg>
      <pc:sldChg chg="addSp delSp modSp mod modTransition modAnim modNotes modNotesTx">
        <pc:chgData name="Stephane Lauzon" userId="47bfea72-7c7d-4c2d-a73f-c94b2d0df9cb" providerId="ADAL" clId="{5D8757DD-6B2D-4D1B-88B5-6B9CFDB85BB9}" dt="2023-09-19T19:32:41.898" v="3076" actId="20577"/>
        <pc:sldMkLst>
          <pc:docMk/>
          <pc:sldMk cId="872253620" sldId="959"/>
        </pc:sldMkLst>
        <pc:spChg chg="mod">
          <ac:chgData name="Stephane Lauzon" userId="47bfea72-7c7d-4c2d-a73f-c94b2d0df9cb" providerId="ADAL" clId="{5D8757DD-6B2D-4D1B-88B5-6B9CFDB85BB9}" dt="2023-09-15T15:28:01.393" v="1296" actId="6549"/>
          <ac:spMkLst>
            <pc:docMk/>
            <pc:sldMk cId="872253620" sldId="959"/>
            <ac:spMk id="3" creationId="{273AA511-A876-0EB9-35F3-0B8FBE49D6DE}"/>
          </ac:spMkLst>
        </pc:spChg>
        <pc:picChg chg="add del mod">
          <ac:chgData name="Stephane Lauzon" userId="47bfea72-7c7d-4c2d-a73f-c94b2d0df9cb" providerId="ADAL" clId="{5D8757DD-6B2D-4D1B-88B5-6B9CFDB85BB9}" dt="2023-09-18T20:38:38.489" v="2763"/>
          <ac:picMkLst>
            <pc:docMk/>
            <pc:sldMk cId="872253620" sldId="959"/>
            <ac:picMk id="6" creationId="{047EED37-6F73-6F10-86F8-64EFC083F3A6}"/>
          </ac:picMkLst>
        </pc:picChg>
        <pc:picChg chg="add del mod">
          <ac:chgData name="Stephane Lauzon" userId="47bfea72-7c7d-4c2d-a73f-c94b2d0df9cb" providerId="ADAL" clId="{5D8757DD-6B2D-4D1B-88B5-6B9CFDB85BB9}" dt="2023-09-18T20:57:36.170" v="2769"/>
          <ac:picMkLst>
            <pc:docMk/>
            <pc:sldMk cId="872253620" sldId="959"/>
            <ac:picMk id="6" creationId="{E5B222FB-2C1F-4A5D-AA72-7FFCD0D14E03}"/>
          </ac:picMkLst>
        </pc:picChg>
      </pc:sldChg>
      <pc:sldChg chg="addSp delSp modSp mod modTransition modAnim modNotesTx">
        <pc:chgData name="Stephane Lauzon" userId="47bfea72-7c7d-4c2d-a73f-c94b2d0df9cb" providerId="ADAL" clId="{5D8757DD-6B2D-4D1B-88B5-6B9CFDB85BB9}" dt="2023-09-18T20:57:36.170" v="2769"/>
        <pc:sldMkLst>
          <pc:docMk/>
          <pc:sldMk cId="1208248769" sldId="960"/>
        </pc:sldMkLst>
        <pc:spChg chg="mod">
          <ac:chgData name="Stephane Lauzon" userId="47bfea72-7c7d-4c2d-a73f-c94b2d0df9cb" providerId="ADAL" clId="{5D8757DD-6B2D-4D1B-88B5-6B9CFDB85BB9}" dt="2023-09-14T20:29:16.299" v="11" actId="790"/>
          <ac:spMkLst>
            <pc:docMk/>
            <pc:sldMk cId="1208248769" sldId="960"/>
            <ac:spMk id="2" creationId="{04038EAA-2782-94D2-6719-7E228699C716}"/>
          </ac:spMkLst>
        </pc:spChg>
        <pc:picChg chg="add del mod">
          <ac:chgData name="Stephane Lauzon" userId="47bfea72-7c7d-4c2d-a73f-c94b2d0df9cb" providerId="ADAL" clId="{5D8757DD-6B2D-4D1B-88B5-6B9CFDB85BB9}" dt="2023-09-18T20:38:38.489" v="2763"/>
          <ac:picMkLst>
            <pc:docMk/>
            <pc:sldMk cId="1208248769" sldId="960"/>
            <ac:picMk id="7" creationId="{FC6BA647-D173-84B3-252D-0201C9370F55}"/>
          </ac:picMkLst>
        </pc:picChg>
        <pc:picChg chg="add del mod">
          <ac:chgData name="Stephane Lauzon" userId="47bfea72-7c7d-4c2d-a73f-c94b2d0df9cb" providerId="ADAL" clId="{5D8757DD-6B2D-4D1B-88B5-6B9CFDB85BB9}" dt="2023-09-18T20:57:36.170" v="2769"/>
          <ac:picMkLst>
            <pc:docMk/>
            <pc:sldMk cId="1208248769" sldId="960"/>
            <ac:picMk id="9" creationId="{02B36376-1BD3-7A2C-7653-4512808093A0}"/>
          </ac:picMkLst>
        </pc:picChg>
      </pc:sldChg>
      <pc:sldChg chg="modTransition">
        <pc:chgData name="Stephane Lauzon" userId="47bfea72-7c7d-4c2d-a73f-c94b2d0df9cb" providerId="ADAL" clId="{5D8757DD-6B2D-4D1B-88B5-6B9CFDB85BB9}" dt="2023-09-18T20:57:36.170" v="2769"/>
        <pc:sldMkLst>
          <pc:docMk/>
          <pc:sldMk cId="1844637834" sldId="961"/>
        </pc:sldMkLst>
      </pc:sldChg>
      <pc:sldChg chg="modTransition delCm">
        <pc:chgData name="Stephane Lauzon" userId="47bfea72-7c7d-4c2d-a73f-c94b2d0df9cb" providerId="ADAL" clId="{5D8757DD-6B2D-4D1B-88B5-6B9CFDB85BB9}" dt="2023-09-18T20:57:36.170" v="2769"/>
        <pc:sldMkLst>
          <pc:docMk/>
          <pc:sldMk cId="3055014685" sldId="962"/>
        </pc:sldMkLst>
        <pc:extLst>
          <p:ext xmlns:p="http://schemas.openxmlformats.org/presentationml/2006/main" uri="{D6D511B9-2390-475A-947B-AFAB55BFBCF1}">
            <pc226:cmChg xmlns:pc226="http://schemas.microsoft.com/office/powerpoint/2022/06/main/command" chg="del">
              <pc226:chgData name="Stephane Lauzon" userId="47bfea72-7c7d-4c2d-a73f-c94b2d0df9cb" providerId="ADAL" clId="{5D8757DD-6B2D-4D1B-88B5-6B9CFDB85BB9}" dt="2023-09-18T19:26:07.609" v="2755"/>
              <pc2:cmMkLst xmlns:pc2="http://schemas.microsoft.com/office/powerpoint/2019/9/main/command">
                <pc:docMk/>
                <pc:sldMk cId="3055014685" sldId="962"/>
                <pc2:cmMk id="{4CB10AAC-AB8F-4DFF-9086-9D36B612F63F}"/>
              </pc2:cmMkLst>
            </pc226:cmChg>
          </p:ext>
        </pc:extLst>
      </pc:sldChg>
      <pc:sldChg chg="modTransition">
        <pc:chgData name="Stephane Lauzon" userId="47bfea72-7c7d-4c2d-a73f-c94b2d0df9cb" providerId="ADAL" clId="{5D8757DD-6B2D-4D1B-88B5-6B9CFDB85BB9}" dt="2023-09-18T20:57:36.170" v="2769"/>
        <pc:sldMkLst>
          <pc:docMk/>
          <pc:sldMk cId="2337000486" sldId="963"/>
        </pc:sldMkLst>
      </pc:sldChg>
      <pc:sldChg chg="addSp delSp modSp mod modTransition modAnim modNotesTx">
        <pc:chgData name="Stephane Lauzon" userId="47bfea72-7c7d-4c2d-a73f-c94b2d0df9cb" providerId="ADAL" clId="{5D8757DD-6B2D-4D1B-88B5-6B9CFDB85BB9}" dt="2023-09-19T15:18:02.959" v="2811" actId="20577"/>
        <pc:sldMkLst>
          <pc:docMk/>
          <pc:sldMk cId="3916566695" sldId="964"/>
        </pc:sldMkLst>
        <pc:spChg chg="mod">
          <ac:chgData name="Stephane Lauzon" userId="47bfea72-7c7d-4c2d-a73f-c94b2d0df9cb" providerId="ADAL" clId="{5D8757DD-6B2D-4D1B-88B5-6B9CFDB85BB9}" dt="2023-09-14T15:14:29.441" v="9" actId="14100"/>
          <ac:spMkLst>
            <pc:docMk/>
            <pc:sldMk cId="3916566695" sldId="964"/>
            <ac:spMk id="15" creationId="{AC2E02BF-62D1-1AA4-989F-3CA7955A4D67}"/>
          </ac:spMkLst>
        </pc:spChg>
        <pc:picChg chg="add del mod">
          <ac:chgData name="Stephane Lauzon" userId="47bfea72-7c7d-4c2d-a73f-c94b2d0df9cb" providerId="ADAL" clId="{5D8757DD-6B2D-4D1B-88B5-6B9CFDB85BB9}" dt="2023-09-18T20:38:38.489" v="2763"/>
          <ac:picMkLst>
            <pc:docMk/>
            <pc:sldMk cId="3916566695" sldId="964"/>
            <ac:picMk id="12" creationId="{52590483-803E-C61A-1F73-08422FB67288}"/>
          </ac:picMkLst>
        </pc:picChg>
        <pc:picChg chg="add del mod">
          <ac:chgData name="Stephane Lauzon" userId="47bfea72-7c7d-4c2d-a73f-c94b2d0df9cb" providerId="ADAL" clId="{5D8757DD-6B2D-4D1B-88B5-6B9CFDB85BB9}" dt="2023-09-18T20:51:23.617" v="2766"/>
          <ac:picMkLst>
            <pc:docMk/>
            <pc:sldMk cId="3916566695" sldId="964"/>
            <ac:picMk id="12" creationId="{A76AF66B-D286-376C-BA5A-B161ACD3F86D}"/>
          </ac:picMkLst>
        </pc:picChg>
      </pc:sldChg>
    </pc:docChg>
  </pc:docChgLst>
  <pc:docChgLst>
    <pc:chgData name="Stephane Lauzon" userId="47bfea72-7c7d-4c2d-a73f-c94b2d0df9cb" providerId="ADAL" clId="{F5639AED-576B-4370-808E-2C3997C6361F}"/>
    <pc:docChg chg="undo redo custSel addSld delSld modSld sldOrd">
      <pc:chgData name="Stephane Lauzon" userId="47bfea72-7c7d-4c2d-a73f-c94b2d0df9cb" providerId="ADAL" clId="{F5639AED-576B-4370-808E-2C3997C6361F}" dt="2023-09-01T14:33:32.914" v="17029" actId="6549"/>
      <pc:docMkLst>
        <pc:docMk/>
      </pc:docMkLst>
      <pc:sldChg chg="del">
        <pc:chgData name="Stephane Lauzon" userId="47bfea72-7c7d-4c2d-a73f-c94b2d0df9cb" providerId="ADAL" clId="{F5639AED-576B-4370-808E-2C3997C6361F}" dt="2023-08-24T18:20:26.469" v="3" actId="2696"/>
        <pc:sldMkLst>
          <pc:docMk/>
          <pc:sldMk cId="1218671064" sldId="270"/>
        </pc:sldMkLst>
      </pc:sldChg>
      <pc:sldChg chg="add">
        <pc:chgData name="Stephane Lauzon" userId="47bfea72-7c7d-4c2d-a73f-c94b2d0df9cb" providerId="ADAL" clId="{F5639AED-576B-4370-808E-2C3997C6361F}" dt="2023-08-24T18:20:54.287" v="8"/>
        <pc:sldMkLst>
          <pc:docMk/>
          <pc:sldMk cId="2720091104" sldId="759"/>
        </pc:sldMkLst>
      </pc:sldChg>
      <pc:sldChg chg="del">
        <pc:chgData name="Stephane Lauzon" userId="47bfea72-7c7d-4c2d-a73f-c94b2d0df9cb" providerId="ADAL" clId="{F5639AED-576B-4370-808E-2C3997C6361F}" dt="2023-08-24T18:25:31.949" v="21" actId="2696"/>
        <pc:sldMkLst>
          <pc:docMk/>
          <pc:sldMk cId="1969369861" sldId="806"/>
        </pc:sldMkLst>
      </pc:sldChg>
      <pc:sldChg chg="del">
        <pc:chgData name="Stephane Lauzon" userId="47bfea72-7c7d-4c2d-a73f-c94b2d0df9cb" providerId="ADAL" clId="{F5639AED-576B-4370-808E-2C3997C6361F}" dt="2023-08-24T20:14:04.604" v="983" actId="2696"/>
        <pc:sldMkLst>
          <pc:docMk/>
          <pc:sldMk cId="1212064509" sldId="849"/>
        </pc:sldMkLst>
      </pc:sldChg>
      <pc:sldChg chg="del">
        <pc:chgData name="Stephane Lauzon" userId="47bfea72-7c7d-4c2d-a73f-c94b2d0df9cb" providerId="ADAL" clId="{F5639AED-576B-4370-808E-2C3997C6361F}" dt="2023-08-24T19:39:58.899" v="800" actId="2696"/>
        <pc:sldMkLst>
          <pc:docMk/>
          <pc:sldMk cId="2422028050" sldId="858"/>
        </pc:sldMkLst>
      </pc:sldChg>
      <pc:sldChg chg="add modNotesTx">
        <pc:chgData name="Stephane Lauzon" userId="47bfea72-7c7d-4c2d-a73f-c94b2d0df9cb" providerId="ADAL" clId="{F5639AED-576B-4370-808E-2C3997C6361F}" dt="2023-08-24T18:25:25.297" v="20" actId="20577"/>
        <pc:sldMkLst>
          <pc:docMk/>
          <pc:sldMk cId="384956733" sldId="865"/>
        </pc:sldMkLst>
      </pc:sldChg>
      <pc:sldChg chg="del">
        <pc:chgData name="Stephane Lauzon" userId="47bfea72-7c7d-4c2d-a73f-c94b2d0df9cb" providerId="ADAL" clId="{F5639AED-576B-4370-808E-2C3997C6361F}" dt="2023-08-24T19:46:05.418" v="961" actId="2696"/>
        <pc:sldMkLst>
          <pc:docMk/>
          <pc:sldMk cId="4008000498" sldId="891"/>
        </pc:sldMkLst>
      </pc:sldChg>
      <pc:sldChg chg="modSp add mod ord delCm modCm modNotes modNotesTx">
        <pc:chgData name="Stephane Lauzon" userId="47bfea72-7c7d-4c2d-a73f-c94b2d0df9cb" providerId="ADAL" clId="{F5639AED-576B-4370-808E-2C3997C6361F}" dt="2023-09-01T13:20:51.623" v="16591" actId="20577"/>
        <pc:sldMkLst>
          <pc:docMk/>
          <pc:sldMk cId="3015458577" sldId="893"/>
        </pc:sldMkLst>
        <pc:spChg chg="mod">
          <ac:chgData name="Stephane Lauzon" userId="47bfea72-7c7d-4c2d-a73f-c94b2d0df9cb" providerId="ADAL" clId="{F5639AED-576B-4370-808E-2C3997C6361F}" dt="2023-09-01T13:20:51.623" v="16591" actId="20577"/>
          <ac:spMkLst>
            <pc:docMk/>
            <pc:sldMk cId="3015458577" sldId="893"/>
            <ac:spMk id="2" creationId="{9E6FA675-FBA9-47E1-8900-5608EC5F8183}"/>
          </ac:spMkLst>
        </pc:spChg>
        <pc:spChg chg="mod">
          <ac:chgData name="Stephane Lauzon" userId="47bfea72-7c7d-4c2d-a73f-c94b2d0df9cb" providerId="ADAL" clId="{F5639AED-576B-4370-808E-2C3997C6361F}" dt="2023-08-24T19:37:43.876" v="788" actId="20577"/>
          <ac:spMkLst>
            <pc:docMk/>
            <pc:sldMk cId="3015458577" sldId="893"/>
            <ac:spMk id="4" creationId="{E24DAC6C-2F23-5B75-B512-693FADF54561}"/>
          </ac:spMkLst>
        </pc:spChg>
        <pc:spChg chg="mod">
          <ac:chgData name="Stephane Lauzon" userId="47bfea72-7c7d-4c2d-a73f-c94b2d0df9cb" providerId="ADAL" clId="{F5639AED-576B-4370-808E-2C3997C6361F}" dt="2023-08-24T19:37:55.460" v="790" actId="20577"/>
          <ac:spMkLst>
            <pc:docMk/>
            <pc:sldMk cId="3015458577" sldId="893"/>
            <ac:spMk id="6" creationId="{192FB672-3665-F1E2-19DF-B279F222C5F3}"/>
          </ac:spMkLst>
        </pc:spChg>
        <pc:extLst>
          <p:ext xmlns:p="http://schemas.openxmlformats.org/presentationml/2006/main" uri="{D6D511B9-2390-475A-947B-AFAB55BFBCF1}">
            <pc226:cmChg xmlns:pc226="http://schemas.microsoft.com/office/powerpoint/2022/06/main/command" chg="del mod">
              <pc226:chgData name="Stephane Lauzon" userId="47bfea72-7c7d-4c2d-a73f-c94b2d0df9cb" providerId="ADAL" clId="{F5639AED-576B-4370-808E-2C3997C6361F}" dt="2023-08-28T18:26:46.189" v="1800"/>
              <pc2:cmMkLst xmlns:pc2="http://schemas.microsoft.com/office/powerpoint/2019/9/main/command">
                <pc:docMk/>
                <pc:sldMk cId="3015458577" sldId="893"/>
                <pc2:cmMk id="{A50F799B-5F22-4304-B187-814380B650DE}"/>
              </pc2:cmMkLst>
            </pc226:cmChg>
          </p:ext>
        </pc:extLst>
      </pc:sldChg>
      <pc:sldChg chg="del">
        <pc:chgData name="Stephane Lauzon" userId="47bfea72-7c7d-4c2d-a73f-c94b2d0df9cb" providerId="ADAL" clId="{F5639AED-576B-4370-808E-2C3997C6361F}" dt="2023-08-24T20:17:44.023" v="1055" actId="2696"/>
        <pc:sldMkLst>
          <pc:docMk/>
          <pc:sldMk cId="4223752266" sldId="897"/>
        </pc:sldMkLst>
      </pc:sldChg>
      <pc:sldChg chg="modSp del mod">
        <pc:chgData name="Stephane Lauzon" userId="47bfea72-7c7d-4c2d-a73f-c94b2d0df9cb" providerId="ADAL" clId="{F5639AED-576B-4370-808E-2C3997C6361F}" dt="2023-08-24T19:38:18.224" v="793" actId="2696"/>
        <pc:sldMkLst>
          <pc:docMk/>
          <pc:sldMk cId="3527481389" sldId="899"/>
        </pc:sldMkLst>
        <pc:spChg chg="mod">
          <ac:chgData name="Stephane Lauzon" userId="47bfea72-7c7d-4c2d-a73f-c94b2d0df9cb" providerId="ADAL" clId="{F5639AED-576B-4370-808E-2C3997C6361F}" dt="2023-08-24T19:36:22.789" v="747"/>
          <ac:spMkLst>
            <pc:docMk/>
            <pc:sldMk cId="3527481389" sldId="899"/>
            <ac:spMk id="4" creationId="{E24DAC6C-2F23-5B75-B512-693FADF54561}"/>
          </ac:spMkLst>
        </pc:spChg>
      </pc:sldChg>
      <pc:sldChg chg="modSp add mod delCm modCm modNotes modNotesTx">
        <pc:chgData name="Stephane Lauzon" userId="47bfea72-7c7d-4c2d-a73f-c94b2d0df9cb" providerId="ADAL" clId="{F5639AED-576B-4370-808E-2C3997C6361F}" dt="2023-09-01T13:59:03.945" v="16605" actId="20577"/>
        <pc:sldMkLst>
          <pc:docMk/>
          <pc:sldMk cId="1997145764" sldId="900"/>
        </pc:sldMkLst>
        <pc:spChg chg="mod">
          <ac:chgData name="Stephane Lauzon" userId="47bfea72-7c7d-4c2d-a73f-c94b2d0df9cb" providerId="ADAL" clId="{F5639AED-576B-4370-808E-2C3997C6361F}" dt="2023-08-31T19:36:33.449" v="16588" actId="20577"/>
          <ac:spMkLst>
            <pc:docMk/>
            <pc:sldMk cId="1997145764" sldId="900"/>
            <ac:spMk id="4" creationId="{5C69C6D0-6643-5078-8AFA-EA85769EF217}"/>
          </ac:spMkLst>
        </pc:spChg>
        <pc:extLst>
          <p:ext xmlns:p="http://schemas.openxmlformats.org/presentationml/2006/main" uri="{D6D511B9-2390-475A-947B-AFAB55BFBCF1}">
            <pc226:cmChg xmlns:pc226="http://schemas.microsoft.com/office/powerpoint/2022/06/main/command" chg="del mod">
              <pc226:chgData name="Stephane Lauzon" userId="47bfea72-7c7d-4c2d-a73f-c94b2d0df9cb" providerId="ADAL" clId="{F5639AED-576B-4370-808E-2C3997C6361F}" dt="2023-08-31T13:02:18.889" v="16469"/>
              <pc2:cmMkLst xmlns:pc2="http://schemas.microsoft.com/office/powerpoint/2019/9/main/command">
                <pc:docMk/>
                <pc:sldMk cId="1997145764" sldId="900"/>
                <pc2:cmMk id="{3A422305-80E6-484B-9AAE-5206841E1B0A}"/>
              </pc2:cmMkLst>
            </pc226:cmChg>
          </p:ext>
        </pc:extLst>
      </pc:sldChg>
      <pc:sldChg chg="modSp add mod delCm modNotes modNotesTx">
        <pc:chgData name="Stephane Lauzon" userId="47bfea72-7c7d-4c2d-a73f-c94b2d0df9cb" providerId="ADAL" clId="{F5639AED-576B-4370-808E-2C3997C6361F}" dt="2023-09-01T14:12:43.314" v="16770" actId="20577"/>
        <pc:sldMkLst>
          <pc:docMk/>
          <pc:sldMk cId="489796882" sldId="901"/>
        </pc:sldMkLst>
        <pc:spChg chg="mod">
          <ac:chgData name="Stephane Lauzon" userId="47bfea72-7c7d-4c2d-a73f-c94b2d0df9cb" providerId="ADAL" clId="{F5639AED-576B-4370-808E-2C3997C6361F}" dt="2023-08-28T20:36:04.399" v="5515" actId="947"/>
          <ac:spMkLst>
            <pc:docMk/>
            <pc:sldMk cId="489796882" sldId="901"/>
            <ac:spMk id="2" creationId="{9E6FA675-FBA9-47E1-8900-5608EC5F8183}"/>
          </ac:spMkLst>
        </pc:spChg>
        <pc:spChg chg="mod">
          <ac:chgData name="Stephane Lauzon" userId="47bfea72-7c7d-4c2d-a73f-c94b2d0df9cb" providerId="ADAL" clId="{F5639AED-576B-4370-808E-2C3997C6361F}" dt="2023-09-01T13:22:57.540" v="16596" actId="6549"/>
          <ac:spMkLst>
            <pc:docMk/>
            <pc:sldMk cId="489796882" sldId="901"/>
            <ac:spMk id="4" creationId="{94FB2C71-2A37-4C4E-2242-93EE623A73CB}"/>
          </ac:spMkLst>
        </pc:spChg>
        <pc:extLst>
          <p:ext xmlns:p="http://schemas.openxmlformats.org/presentationml/2006/main" uri="{D6D511B9-2390-475A-947B-AFAB55BFBCF1}">
            <pc226:cmChg xmlns:pc226="http://schemas.microsoft.com/office/powerpoint/2022/06/main/command" chg="del">
              <pc226:chgData name="Stephane Lauzon" userId="47bfea72-7c7d-4c2d-a73f-c94b2d0df9cb" providerId="ADAL" clId="{F5639AED-576B-4370-808E-2C3997C6361F}" dt="2023-08-30T17:52:38.861" v="9964"/>
              <pc2:cmMkLst xmlns:pc2="http://schemas.microsoft.com/office/powerpoint/2019/9/main/command">
                <pc:docMk/>
                <pc:sldMk cId="489796882" sldId="901"/>
                <pc2:cmMk id="{9451F7A1-6FC7-4AE9-BC3C-E3D37A2DD8A6}"/>
              </pc2:cmMkLst>
            </pc226:cmChg>
          </p:ext>
        </pc:extLst>
      </pc:sldChg>
      <pc:sldChg chg="modSp add mod modNotesTx">
        <pc:chgData name="Stephane Lauzon" userId="47bfea72-7c7d-4c2d-a73f-c94b2d0df9cb" providerId="ADAL" clId="{F5639AED-576B-4370-808E-2C3997C6361F}" dt="2023-09-01T14:14:22.243" v="16775" actId="20577"/>
        <pc:sldMkLst>
          <pc:docMk/>
          <pc:sldMk cId="3049067984" sldId="902"/>
        </pc:sldMkLst>
        <pc:spChg chg="mod">
          <ac:chgData name="Stephane Lauzon" userId="47bfea72-7c7d-4c2d-a73f-c94b2d0df9cb" providerId="ADAL" clId="{F5639AED-576B-4370-808E-2C3997C6361F}" dt="2023-08-28T20:38:14.093" v="5550" actId="790"/>
          <ac:spMkLst>
            <pc:docMk/>
            <pc:sldMk cId="3049067984" sldId="902"/>
            <ac:spMk id="2" creationId="{9E6FA675-FBA9-47E1-8900-5608EC5F8183}"/>
          </ac:spMkLst>
        </pc:spChg>
      </pc:sldChg>
      <pc:sldChg chg="add del">
        <pc:chgData name="Stephane Lauzon" userId="47bfea72-7c7d-4c2d-a73f-c94b2d0df9cb" providerId="ADAL" clId="{F5639AED-576B-4370-808E-2C3997C6361F}" dt="2023-08-24T20:39:57.803" v="1202" actId="2696"/>
        <pc:sldMkLst>
          <pc:docMk/>
          <pc:sldMk cId="1283801690" sldId="905"/>
        </pc:sldMkLst>
      </pc:sldChg>
      <pc:sldChg chg="del">
        <pc:chgData name="Stephane Lauzon" userId="47bfea72-7c7d-4c2d-a73f-c94b2d0df9cb" providerId="ADAL" clId="{F5639AED-576B-4370-808E-2C3997C6361F}" dt="2023-08-24T19:22:21.042" v="361" actId="2696"/>
        <pc:sldMkLst>
          <pc:docMk/>
          <pc:sldMk cId="895372715" sldId="908"/>
        </pc:sldMkLst>
      </pc:sldChg>
      <pc:sldChg chg="modSp mod addCm delCm modCm modNotes modNotesTx">
        <pc:chgData name="Stephane Lauzon" userId="47bfea72-7c7d-4c2d-a73f-c94b2d0df9cb" providerId="ADAL" clId="{F5639AED-576B-4370-808E-2C3997C6361F}" dt="2023-09-01T14:28:32.051" v="16998" actId="20577"/>
        <pc:sldMkLst>
          <pc:docMk/>
          <pc:sldMk cId="1560661600" sldId="912"/>
        </pc:sldMkLst>
        <pc:spChg chg="mod">
          <ac:chgData name="Stephane Lauzon" userId="47bfea72-7c7d-4c2d-a73f-c94b2d0df9cb" providerId="ADAL" clId="{F5639AED-576B-4370-808E-2C3997C6361F}" dt="2023-08-28T18:36:06.698" v="2140" actId="790"/>
          <ac:spMkLst>
            <pc:docMk/>
            <pc:sldMk cId="1560661600" sldId="912"/>
            <ac:spMk id="2" creationId="{9E6FA675-FBA9-47E1-8900-5608EC5F8183}"/>
          </ac:spMkLst>
        </pc:spChg>
        <pc:spChg chg="mod">
          <ac:chgData name="Stephane Lauzon" userId="47bfea72-7c7d-4c2d-a73f-c94b2d0df9cb" providerId="ADAL" clId="{F5639AED-576B-4370-808E-2C3997C6361F}" dt="2023-08-28T18:42:24.618" v="2357" actId="20577"/>
          <ac:spMkLst>
            <pc:docMk/>
            <pc:sldMk cId="1560661600" sldId="912"/>
            <ac:spMk id="3" creationId="{273AA511-A876-0EB9-35F3-0B8FBE49D6DE}"/>
          </ac:spMkLst>
        </pc:spChg>
        <pc:extLst>
          <p:ext xmlns:p="http://schemas.openxmlformats.org/presentationml/2006/main" uri="{D6D511B9-2390-475A-947B-AFAB55BFBCF1}">
            <pc226:cmChg xmlns:pc226="http://schemas.microsoft.com/office/powerpoint/2022/06/main/command" chg="add del">
              <pc226:chgData name="Stephane Lauzon" userId="47bfea72-7c7d-4c2d-a73f-c94b2d0df9cb" providerId="ADAL" clId="{F5639AED-576B-4370-808E-2C3997C6361F}" dt="2023-08-28T18:42:36.534" v="2360"/>
              <pc2:cmMkLst xmlns:pc2="http://schemas.microsoft.com/office/powerpoint/2019/9/main/command">
                <pc:docMk/>
                <pc:sldMk cId="1560661600" sldId="912"/>
                <pc2:cmMk id="{BB3C4234-AE2D-4F99-BC43-F89CD75D6E0A}"/>
              </pc2:cmMkLst>
            </pc226:cmChg>
            <pc226:cmChg xmlns:pc226="http://schemas.microsoft.com/office/powerpoint/2022/06/main/command" chg="del mod">
              <pc226:chgData name="Stephane Lauzon" userId="47bfea72-7c7d-4c2d-a73f-c94b2d0df9cb" providerId="ADAL" clId="{F5639AED-576B-4370-808E-2C3997C6361F}" dt="2023-08-31T13:06:35.037" v="16481"/>
              <pc2:cmMkLst xmlns:pc2="http://schemas.microsoft.com/office/powerpoint/2019/9/main/command">
                <pc:docMk/>
                <pc:sldMk cId="1560661600" sldId="912"/>
                <pc2:cmMk id="{3CD5608F-B0EE-420A-8565-6DC6D70B7AC2}"/>
              </pc2:cmMkLst>
              <pc226:cmRplyChg chg="add">
                <pc226:chgData name="Stephane Lauzon" userId="47bfea72-7c7d-4c2d-a73f-c94b2d0df9cb" providerId="ADAL" clId="{F5639AED-576B-4370-808E-2C3997C6361F}" dt="2023-08-31T13:06:32.568" v="16479"/>
                <pc2:cmRplyMkLst xmlns:pc2="http://schemas.microsoft.com/office/powerpoint/2019/9/main/command">
                  <pc:docMk/>
                  <pc:sldMk cId="1560661600" sldId="912"/>
                  <pc2:cmMk id="{3CD5608F-B0EE-420A-8565-6DC6D70B7AC2}"/>
                  <pc2:cmRplyMk id="{881AED78-2B27-4FD1-AD78-B95D5F817C33}"/>
                </pc2:cmRplyMkLst>
              </pc226:cmRplyChg>
            </pc226:cmChg>
          </p:ext>
        </pc:extLst>
      </pc:sldChg>
      <pc:sldChg chg="del">
        <pc:chgData name="Stephane Lauzon" userId="47bfea72-7c7d-4c2d-a73f-c94b2d0df9cb" providerId="ADAL" clId="{F5639AED-576B-4370-808E-2C3997C6361F}" dt="2023-08-24T20:30:28.600" v="1176" actId="2696"/>
        <pc:sldMkLst>
          <pc:docMk/>
          <pc:sldMk cId="210014955" sldId="923"/>
        </pc:sldMkLst>
      </pc:sldChg>
      <pc:sldChg chg="add del">
        <pc:chgData name="Stephane Lauzon" userId="47bfea72-7c7d-4c2d-a73f-c94b2d0df9cb" providerId="ADAL" clId="{F5639AED-576B-4370-808E-2C3997C6361F}" dt="2023-08-24T18:20:39.744" v="6"/>
        <pc:sldMkLst>
          <pc:docMk/>
          <pc:sldMk cId="1189357909" sldId="926"/>
        </pc:sldMkLst>
      </pc:sldChg>
      <pc:sldChg chg="modSp add mod delCm modCm modNotesTx">
        <pc:chgData name="Stephane Lauzon" userId="47bfea72-7c7d-4c2d-a73f-c94b2d0df9cb" providerId="ADAL" clId="{F5639AED-576B-4370-808E-2C3997C6361F}" dt="2023-08-31T18:38:24.680" v="16549"/>
        <pc:sldMkLst>
          <pc:docMk/>
          <pc:sldMk cId="21052406" sldId="927"/>
        </pc:sldMkLst>
        <pc:spChg chg="mod">
          <ac:chgData name="Stephane Lauzon" userId="47bfea72-7c7d-4c2d-a73f-c94b2d0df9cb" providerId="ADAL" clId="{F5639AED-576B-4370-808E-2C3997C6361F}" dt="2023-08-31T13:08:29.338" v="16491" actId="948"/>
          <ac:spMkLst>
            <pc:docMk/>
            <pc:sldMk cId="21052406" sldId="927"/>
            <ac:spMk id="8" creationId="{2BEE6BFA-A451-6F6B-31E3-E6AF1F423073}"/>
          </ac:spMkLst>
        </pc:spChg>
        <pc:extLst>
          <p:ext xmlns:p="http://schemas.openxmlformats.org/presentationml/2006/main" uri="{D6D511B9-2390-475A-947B-AFAB55BFBCF1}">
            <pc226:cmChg xmlns:pc226="http://schemas.microsoft.com/office/powerpoint/2022/06/main/command" chg="del">
              <pc226:chgData name="Stephane Lauzon" userId="47bfea72-7c7d-4c2d-a73f-c94b2d0df9cb" providerId="ADAL" clId="{F5639AED-576B-4370-808E-2C3997C6361F}" dt="2023-08-24T20:27:57.282" v="1130"/>
              <pc2:cmMkLst xmlns:pc2="http://schemas.microsoft.com/office/powerpoint/2019/9/main/command">
                <pc:docMk/>
                <pc:sldMk cId="21052406" sldId="927"/>
                <pc2:cmMk id="{57044C32-819D-4294-9FCE-F10ABD1D0264}"/>
              </pc2:cmMkLst>
            </pc226:cmChg>
            <pc226:cmChg xmlns:pc226="http://schemas.microsoft.com/office/powerpoint/2022/06/main/command" chg="del mod">
              <pc226:chgData name="Stephane Lauzon" userId="47bfea72-7c7d-4c2d-a73f-c94b2d0df9cb" providerId="ADAL" clId="{F5639AED-576B-4370-808E-2C3997C6361F}" dt="2023-08-31T18:38:24.680" v="16549"/>
              <pc2:cmMkLst xmlns:pc2="http://schemas.microsoft.com/office/powerpoint/2019/9/main/command">
                <pc:docMk/>
                <pc:sldMk cId="21052406" sldId="927"/>
                <pc2:cmMk id="{94F1F878-A468-4A17-AE1D-499127DB8169}"/>
              </pc2:cmMkLst>
              <pc226:cmRplyChg chg="add">
                <pc226:chgData name="Stephane Lauzon" userId="47bfea72-7c7d-4c2d-a73f-c94b2d0df9cb" providerId="ADAL" clId="{F5639AED-576B-4370-808E-2C3997C6361F}" dt="2023-08-30T21:24:58.526" v="16463"/>
                <pc2:cmRplyMkLst xmlns:pc2="http://schemas.microsoft.com/office/powerpoint/2019/9/main/command">
                  <pc:docMk/>
                  <pc:sldMk cId="21052406" sldId="927"/>
                  <pc2:cmMk id="{94F1F878-A468-4A17-AE1D-499127DB8169}"/>
                  <pc2:cmRplyMk id="{EB6A90AA-5C3C-4E84-8723-1A9CF1D19E9B}"/>
                </pc2:cmRplyMkLst>
              </pc226:cmRplyChg>
              <pc226:cmRplyChg chg="add">
                <pc226:chgData name="Stephane Lauzon" userId="47bfea72-7c7d-4c2d-a73f-c94b2d0df9cb" providerId="ADAL" clId="{F5639AED-576B-4370-808E-2C3997C6361F}" dt="2023-08-31T18:38:21.991" v="16547"/>
                <pc2:cmRplyMkLst xmlns:pc2="http://schemas.microsoft.com/office/powerpoint/2019/9/main/command">
                  <pc:docMk/>
                  <pc:sldMk cId="21052406" sldId="927"/>
                  <pc2:cmMk id="{94F1F878-A468-4A17-AE1D-499127DB8169}"/>
                  <pc2:cmRplyMk id="{05DA58D4-9F44-4128-BEE7-FA206EE62A9F}"/>
                </pc2:cmRplyMkLst>
              </pc226:cmRplyChg>
            </pc226:cmChg>
            <pc226:cmChg xmlns:pc226="http://schemas.microsoft.com/office/powerpoint/2022/06/main/command" chg="del mod">
              <pc226:chgData name="Stephane Lauzon" userId="47bfea72-7c7d-4c2d-a73f-c94b2d0df9cb" providerId="ADAL" clId="{F5639AED-576B-4370-808E-2C3997C6361F}" dt="2023-08-31T13:09:35.096" v="16497"/>
              <pc2:cmMkLst xmlns:pc2="http://schemas.microsoft.com/office/powerpoint/2019/9/main/command">
                <pc:docMk/>
                <pc:sldMk cId="21052406" sldId="927"/>
                <pc2:cmMk id="{30E945E8-8F24-4374-979B-539F652C009A}"/>
              </pc2:cmMkLst>
              <pc226:cmRplyChg chg="add">
                <pc226:chgData name="Stephane Lauzon" userId="47bfea72-7c7d-4c2d-a73f-c94b2d0df9cb" providerId="ADAL" clId="{F5639AED-576B-4370-808E-2C3997C6361F}" dt="2023-08-31T13:09:32.942" v="16495"/>
                <pc2:cmRplyMkLst xmlns:pc2="http://schemas.microsoft.com/office/powerpoint/2019/9/main/command">
                  <pc:docMk/>
                  <pc:sldMk cId="21052406" sldId="927"/>
                  <pc2:cmMk id="{30E945E8-8F24-4374-979B-539F652C009A}"/>
                  <pc2:cmRplyMk id="{4134EE99-F35E-493B-AD62-19648842ED85}"/>
                </pc2:cmRplyMkLst>
              </pc226:cmRplyChg>
            </pc226:cmChg>
            <pc226:cmChg xmlns:pc226="http://schemas.microsoft.com/office/powerpoint/2022/06/main/command" chg="del mod">
              <pc226:chgData name="Stephane Lauzon" userId="47bfea72-7c7d-4c2d-a73f-c94b2d0df9cb" providerId="ADAL" clId="{F5639AED-576B-4370-808E-2C3997C6361F}" dt="2023-08-24T20:27:56.294" v="1129"/>
              <pc2:cmMkLst xmlns:pc2="http://schemas.microsoft.com/office/powerpoint/2019/9/main/command">
                <pc:docMk/>
                <pc:sldMk cId="21052406" sldId="927"/>
                <pc2:cmMk id="{6C68D8EB-8714-44A3-A9AF-CDC0BA8B1619}"/>
              </pc2:cmMkLst>
            </pc226:cmChg>
          </p:ext>
        </pc:extLst>
      </pc:sldChg>
      <pc:sldChg chg="del">
        <pc:chgData name="Stephane Lauzon" userId="47bfea72-7c7d-4c2d-a73f-c94b2d0df9cb" providerId="ADAL" clId="{F5639AED-576B-4370-808E-2C3997C6361F}" dt="2023-08-24T20:31:32.679" v="1180" actId="2696"/>
        <pc:sldMkLst>
          <pc:docMk/>
          <pc:sldMk cId="374368671" sldId="928"/>
        </pc:sldMkLst>
      </pc:sldChg>
      <pc:sldChg chg="modSp add mod modAnim addCm delCm modCm modNotesTx">
        <pc:chgData name="Stephane Lauzon" userId="47bfea72-7c7d-4c2d-a73f-c94b2d0df9cb" providerId="ADAL" clId="{F5639AED-576B-4370-808E-2C3997C6361F}" dt="2023-09-01T14:33:32.914" v="17029" actId="6549"/>
        <pc:sldMkLst>
          <pc:docMk/>
          <pc:sldMk cId="512759108" sldId="929"/>
        </pc:sldMkLst>
        <pc:spChg chg="mod">
          <ac:chgData name="Stephane Lauzon" userId="47bfea72-7c7d-4c2d-a73f-c94b2d0df9cb" providerId="ADAL" clId="{F5639AED-576B-4370-808E-2C3997C6361F}" dt="2023-08-30T18:51:30.178" v="12604" actId="20577"/>
          <ac:spMkLst>
            <pc:docMk/>
            <pc:sldMk cId="512759108" sldId="929"/>
            <ac:spMk id="6" creationId="{50884E0A-AA4B-5B8D-24EC-EE55477F7045}"/>
          </ac:spMkLst>
        </pc:spChg>
        <pc:extLst>
          <p:ext xmlns:p="http://schemas.openxmlformats.org/presentationml/2006/main" uri="{D6D511B9-2390-475A-947B-AFAB55BFBCF1}">
            <pc226:cmChg xmlns:pc226="http://schemas.microsoft.com/office/powerpoint/2022/06/main/command" chg="del">
              <pc226:chgData name="Stephane Lauzon" userId="47bfea72-7c7d-4c2d-a73f-c94b2d0df9cb" providerId="ADAL" clId="{F5639AED-576B-4370-808E-2C3997C6361F}" dt="2023-08-24T20:24:28.320" v="1059"/>
              <pc2:cmMkLst xmlns:pc2="http://schemas.microsoft.com/office/powerpoint/2019/9/main/command">
                <pc:docMk/>
                <pc:sldMk cId="512759108" sldId="929"/>
                <pc2:cmMk id="{9A9C0852-2ACA-4D46-B504-E3A273CC20FA}"/>
              </pc2:cmMkLst>
            </pc226:cmChg>
            <pc226:cmChg xmlns:pc226="http://schemas.microsoft.com/office/powerpoint/2022/06/main/command" chg="add del">
              <pc226:chgData name="Stephane Lauzon" userId="47bfea72-7c7d-4c2d-a73f-c94b2d0df9cb" providerId="ADAL" clId="{F5639AED-576B-4370-808E-2C3997C6361F}" dt="2023-08-28T19:19:24.945" v="2841"/>
              <pc2:cmMkLst xmlns:pc2="http://schemas.microsoft.com/office/powerpoint/2019/9/main/command">
                <pc:docMk/>
                <pc:sldMk cId="512759108" sldId="929"/>
                <pc2:cmMk id="{B799D6DC-9FA7-4B17-8188-6A4022A2697C}"/>
              </pc2:cmMkLst>
            </pc226:cmChg>
            <pc226:cmChg xmlns:pc226="http://schemas.microsoft.com/office/powerpoint/2022/06/main/command" chg="del mod">
              <pc226:chgData name="Stephane Lauzon" userId="47bfea72-7c7d-4c2d-a73f-c94b2d0df9cb" providerId="ADAL" clId="{F5639AED-576B-4370-808E-2C3997C6361F}" dt="2023-09-01T14:32:37.115" v="17023"/>
              <pc2:cmMkLst xmlns:pc2="http://schemas.microsoft.com/office/powerpoint/2019/9/main/command">
                <pc:docMk/>
                <pc:sldMk cId="512759108" sldId="929"/>
                <pc2:cmMk id="{69E94AEE-BC91-4DDD-8D6F-9FA6A62D06CA}"/>
              </pc2:cmMkLst>
              <pc226:cmRplyChg chg="add">
                <pc226:chgData name="Stephane Lauzon" userId="47bfea72-7c7d-4c2d-a73f-c94b2d0df9cb" providerId="ADAL" clId="{F5639AED-576B-4370-808E-2C3997C6361F}" dt="2023-08-30T21:21:19.198" v="16462"/>
                <pc2:cmRplyMkLst xmlns:pc2="http://schemas.microsoft.com/office/powerpoint/2019/9/main/command">
                  <pc:docMk/>
                  <pc:sldMk cId="512759108" sldId="929"/>
                  <pc2:cmMk id="{69E94AEE-BC91-4DDD-8D6F-9FA6A62D06CA}"/>
                  <pc2:cmRplyMk id="{A622EA68-020D-4D32-B127-A6E153AF8C12}"/>
                </pc2:cmRplyMkLst>
              </pc226:cmRplyChg>
              <pc226:cmRplyChg chg="add">
                <pc226:chgData name="Stephane Lauzon" userId="47bfea72-7c7d-4c2d-a73f-c94b2d0df9cb" providerId="ADAL" clId="{F5639AED-576B-4370-808E-2C3997C6361F}" dt="2023-08-31T18:36:44.481" v="16538"/>
                <pc2:cmRplyMkLst xmlns:pc2="http://schemas.microsoft.com/office/powerpoint/2019/9/main/command">
                  <pc:docMk/>
                  <pc:sldMk cId="512759108" sldId="929"/>
                  <pc2:cmMk id="{69E94AEE-BC91-4DDD-8D6F-9FA6A62D06CA}"/>
                  <pc2:cmRplyMk id="{E2376BBB-6B75-41E1-B92C-98EF1AE56591}"/>
                </pc2:cmRplyMkLst>
              </pc226:cmRplyChg>
            </pc226:cmChg>
          </p:ext>
        </pc:extLst>
      </pc:sldChg>
      <pc:sldChg chg="del">
        <pc:chgData name="Stephane Lauzon" userId="47bfea72-7c7d-4c2d-a73f-c94b2d0df9cb" providerId="ADAL" clId="{F5639AED-576B-4370-808E-2C3997C6361F}" dt="2023-08-24T19:39:50.970" v="799" actId="2696"/>
        <pc:sldMkLst>
          <pc:docMk/>
          <pc:sldMk cId="2783206443" sldId="930"/>
        </pc:sldMkLst>
      </pc:sldChg>
      <pc:sldChg chg="del">
        <pc:chgData name="Stephane Lauzon" userId="47bfea72-7c7d-4c2d-a73f-c94b2d0df9cb" providerId="ADAL" clId="{F5639AED-576B-4370-808E-2C3997C6361F}" dt="2023-08-24T19:39:50.970" v="799" actId="2696"/>
        <pc:sldMkLst>
          <pc:docMk/>
          <pc:sldMk cId="3814707885" sldId="931"/>
        </pc:sldMkLst>
      </pc:sldChg>
      <pc:sldChg chg="del">
        <pc:chgData name="Stephane Lauzon" userId="47bfea72-7c7d-4c2d-a73f-c94b2d0df9cb" providerId="ADAL" clId="{F5639AED-576B-4370-808E-2C3997C6361F}" dt="2023-08-24T19:18:18.013" v="346" actId="2696"/>
        <pc:sldMkLst>
          <pc:docMk/>
          <pc:sldMk cId="2899052514" sldId="934"/>
        </pc:sldMkLst>
      </pc:sldChg>
      <pc:sldChg chg="add modNotes modNotesTx">
        <pc:chgData name="Stephane Lauzon" userId="47bfea72-7c7d-4c2d-a73f-c94b2d0df9cb" providerId="ADAL" clId="{F5639AED-576B-4370-808E-2C3997C6361F}" dt="2023-09-01T14:18:58.942" v="16886" actId="20577"/>
        <pc:sldMkLst>
          <pc:docMk/>
          <pc:sldMk cId="3696206481" sldId="934"/>
        </pc:sldMkLst>
      </pc:sldChg>
      <pc:sldChg chg="del ord">
        <pc:chgData name="Stephane Lauzon" userId="47bfea72-7c7d-4c2d-a73f-c94b2d0df9cb" providerId="ADAL" clId="{F5639AED-576B-4370-808E-2C3997C6361F}" dt="2023-08-24T18:25:17.317" v="12" actId="2696"/>
        <pc:sldMkLst>
          <pc:docMk/>
          <pc:sldMk cId="1346500964" sldId="935"/>
        </pc:sldMkLst>
      </pc:sldChg>
      <pc:sldChg chg="del">
        <pc:chgData name="Stephane Lauzon" userId="47bfea72-7c7d-4c2d-a73f-c94b2d0df9cb" providerId="ADAL" clId="{F5639AED-576B-4370-808E-2C3997C6361F}" dt="2023-08-24T20:27:10.644" v="1127" actId="2696"/>
        <pc:sldMkLst>
          <pc:docMk/>
          <pc:sldMk cId="4108228885" sldId="936"/>
        </pc:sldMkLst>
      </pc:sldChg>
      <pc:sldChg chg="modSp mod addCm delCm modCm modNotes modNotesTx">
        <pc:chgData name="Stephane Lauzon" userId="47bfea72-7c7d-4c2d-a73f-c94b2d0df9cb" providerId="ADAL" clId="{F5639AED-576B-4370-808E-2C3997C6361F}" dt="2023-09-01T14:09:17.878" v="16683" actId="113"/>
        <pc:sldMkLst>
          <pc:docMk/>
          <pc:sldMk cId="2905111093" sldId="938"/>
        </pc:sldMkLst>
        <pc:spChg chg="mod">
          <ac:chgData name="Stephane Lauzon" userId="47bfea72-7c7d-4c2d-a73f-c94b2d0df9cb" providerId="ADAL" clId="{F5639AED-576B-4370-808E-2C3997C6361F}" dt="2023-08-31T13:55:19.603" v="16515" actId="20577"/>
          <ac:spMkLst>
            <pc:docMk/>
            <pc:sldMk cId="2905111093" sldId="938"/>
            <ac:spMk id="2" creationId="{2082B99D-FD78-0B30-FBC2-154104FC5429}"/>
          </ac:spMkLst>
        </pc:spChg>
        <pc:spChg chg="mod">
          <ac:chgData name="Stephane Lauzon" userId="47bfea72-7c7d-4c2d-a73f-c94b2d0df9cb" providerId="ADAL" clId="{F5639AED-576B-4370-808E-2C3997C6361F}" dt="2023-09-01T13:59:43.987" v="16631" actId="20577"/>
          <ac:spMkLst>
            <pc:docMk/>
            <pc:sldMk cId="2905111093" sldId="938"/>
            <ac:spMk id="5" creationId="{FE861A84-C4E3-3AF5-E4EC-6C418B71EE69}"/>
          </ac:spMkLst>
        </pc:spChg>
        <pc:extLst>
          <p:ext xmlns:p="http://schemas.openxmlformats.org/presentationml/2006/main" uri="{D6D511B9-2390-475A-947B-AFAB55BFBCF1}">
            <pc226:cmChg xmlns:pc226="http://schemas.microsoft.com/office/powerpoint/2022/06/main/command" chg="del mod">
              <pc226:chgData name="Stephane Lauzon" userId="47bfea72-7c7d-4c2d-a73f-c94b2d0df9cb" providerId="ADAL" clId="{F5639AED-576B-4370-808E-2C3997C6361F}" dt="2023-08-31T13:57:41.782" v="16521"/>
              <pc2:cmMkLst xmlns:pc2="http://schemas.microsoft.com/office/powerpoint/2019/9/main/command">
                <pc:docMk/>
                <pc:sldMk cId="2905111093" sldId="938"/>
                <pc2:cmMk id="{01956097-E540-4CEF-B98F-45ED0B37C876}"/>
              </pc2:cmMkLst>
              <pc226:cmRplyChg chg="add">
                <pc226:chgData name="Stephane Lauzon" userId="47bfea72-7c7d-4c2d-a73f-c94b2d0df9cb" providerId="ADAL" clId="{F5639AED-576B-4370-808E-2C3997C6361F}" dt="2023-08-31T13:15:26.967" v="16498"/>
                <pc2:cmRplyMkLst xmlns:pc2="http://schemas.microsoft.com/office/powerpoint/2019/9/main/command">
                  <pc:docMk/>
                  <pc:sldMk cId="2905111093" sldId="938"/>
                  <pc2:cmMk id="{01956097-E540-4CEF-B98F-45ED0B37C876}"/>
                  <pc2:cmRplyMk id="{4C39B02D-A4C3-4A0A-A9D2-C5F0A3C0FB11}"/>
                </pc2:cmRplyMkLst>
              </pc226:cmRplyChg>
              <pc226:cmRplyChg chg="add mod">
                <pc226:chgData name="Stephane Lauzon" userId="47bfea72-7c7d-4c2d-a73f-c94b2d0df9cb" providerId="ADAL" clId="{F5639AED-576B-4370-808E-2C3997C6361F}" dt="2023-08-31T13:57:31.007" v="16519"/>
                <pc2:cmRplyMkLst xmlns:pc2="http://schemas.microsoft.com/office/powerpoint/2019/9/main/command">
                  <pc:docMk/>
                  <pc:sldMk cId="2905111093" sldId="938"/>
                  <pc2:cmMk id="{01956097-E540-4CEF-B98F-45ED0B37C876}"/>
                  <pc2:cmRplyMk id="{CE495E4A-927C-4F46-A710-BBEB4FC03E81}"/>
                </pc2:cmRplyMkLst>
              </pc226:cmRplyChg>
              <pc226:cmRplyChg chg="mod modRxn">
                <pc226:chgData name="Stephane Lauzon" userId="47bfea72-7c7d-4c2d-a73f-c94b2d0df9cb" providerId="ADAL" clId="{F5639AED-576B-4370-808E-2C3997C6361F}" dt="2023-08-31T13:56:13.591" v="16517"/>
                <pc2:cmRplyMkLst xmlns:pc2="http://schemas.microsoft.com/office/powerpoint/2019/9/main/command">
                  <pc:docMk/>
                  <pc:sldMk cId="2905111093" sldId="938"/>
                  <pc2:cmMk id="{01956097-E540-4CEF-B98F-45ED0B37C876}"/>
                  <pc2:cmRplyMk id="{B6C2625E-AE6D-462D-BA5E-9A3381B2756E}"/>
                </pc2:cmRplyMkLst>
              </pc226:cmRplyChg>
              <pc226:cmRplyChg chg="add">
                <pc226:chgData name="Stephane Lauzon" userId="47bfea72-7c7d-4c2d-a73f-c94b2d0df9cb" providerId="ADAL" clId="{F5639AED-576B-4370-808E-2C3997C6361F}" dt="2023-08-31T13:55:55.803" v="16516"/>
                <pc2:cmRplyMkLst xmlns:pc2="http://schemas.microsoft.com/office/powerpoint/2019/9/main/command">
                  <pc:docMk/>
                  <pc:sldMk cId="2905111093" sldId="938"/>
                  <pc2:cmMk id="{01956097-E540-4CEF-B98F-45ED0B37C876}"/>
                  <pc2:cmRplyMk id="{37A3A27A-AC3F-44EB-A065-7F0FFBE0B33F}"/>
                </pc2:cmRplyMkLst>
              </pc226:cmRplyChg>
              <pc226:cmRplyChg chg="add">
                <pc226:chgData name="Stephane Lauzon" userId="47bfea72-7c7d-4c2d-a73f-c94b2d0df9cb" providerId="ADAL" clId="{F5639AED-576B-4370-808E-2C3997C6361F}" dt="2023-08-31T13:53:58.455" v="16501"/>
                <pc2:cmRplyMkLst xmlns:pc2="http://schemas.microsoft.com/office/powerpoint/2019/9/main/command">
                  <pc:docMk/>
                  <pc:sldMk cId="2905111093" sldId="938"/>
                  <pc2:cmMk id="{01956097-E540-4CEF-B98F-45ED0B37C876}"/>
                  <pc2:cmRplyMk id="{98C7579C-4ED3-4D85-9F11-97E0159E8FB6}"/>
                </pc2:cmRplyMkLst>
              </pc226:cmRplyChg>
              <pc226:cmRplyChg chg="add">
                <pc226:chgData name="Stephane Lauzon" userId="47bfea72-7c7d-4c2d-a73f-c94b2d0df9cb" providerId="ADAL" clId="{F5639AED-576B-4370-808E-2C3997C6361F}" dt="2023-08-31T13:52:26.263" v="16500"/>
                <pc2:cmRplyMkLst xmlns:pc2="http://schemas.microsoft.com/office/powerpoint/2019/9/main/command">
                  <pc:docMk/>
                  <pc:sldMk cId="2905111093" sldId="938"/>
                  <pc2:cmMk id="{01956097-E540-4CEF-B98F-45ED0B37C876}"/>
                  <pc2:cmRplyMk id="{5F3A4BCD-38C9-4CAA-B809-BBB620603012}"/>
                </pc2:cmRplyMkLst>
              </pc226:cmRplyChg>
            </pc226:cmChg>
            <pc226:cmChg xmlns:pc226="http://schemas.microsoft.com/office/powerpoint/2022/06/main/command" chg="add del mod">
              <pc226:chgData name="Stephane Lauzon" userId="47bfea72-7c7d-4c2d-a73f-c94b2d0df9cb" providerId="ADAL" clId="{F5639AED-576B-4370-808E-2C3997C6361F}" dt="2023-09-01T13:59:46.624" v="16632"/>
              <pc2:cmMkLst xmlns:pc2="http://schemas.microsoft.com/office/powerpoint/2019/9/main/command">
                <pc:docMk/>
                <pc:sldMk cId="2905111093" sldId="938"/>
                <pc2:cmMk id="{838251A0-DFC3-47E1-8B9D-F2B740EFA637}"/>
              </pc2:cmMkLst>
            </pc226:cmChg>
            <pc226:cmChg xmlns:pc226="http://schemas.microsoft.com/office/powerpoint/2022/06/main/command" chg="del">
              <pc226:chgData name="Stephane Lauzon" userId="47bfea72-7c7d-4c2d-a73f-c94b2d0df9cb" providerId="ADAL" clId="{F5639AED-576B-4370-808E-2C3997C6361F}" dt="2023-08-28T18:34:07.843" v="2111"/>
              <pc2:cmMkLst xmlns:pc2="http://schemas.microsoft.com/office/powerpoint/2019/9/main/command">
                <pc:docMk/>
                <pc:sldMk cId="2905111093" sldId="938"/>
                <pc2:cmMk id="{80F16ECA-8511-4CCC-95EA-3119EAD6D21E}"/>
              </pc2:cmMkLst>
            </pc226:cmChg>
            <pc226:cmChg xmlns:pc226="http://schemas.microsoft.com/office/powerpoint/2022/06/main/command" chg="add del">
              <pc226:chgData name="Stephane Lauzon" userId="47bfea72-7c7d-4c2d-a73f-c94b2d0df9cb" providerId="ADAL" clId="{F5639AED-576B-4370-808E-2C3997C6361F}" dt="2023-08-28T18:34:01.454" v="2110"/>
              <pc2:cmMkLst xmlns:pc2="http://schemas.microsoft.com/office/powerpoint/2019/9/main/command">
                <pc:docMk/>
                <pc:sldMk cId="2905111093" sldId="938"/>
                <pc2:cmMk id="{97B639D0-8638-4188-BA41-14A9C3706A9C}"/>
              </pc2:cmMkLst>
            </pc226:cmChg>
          </p:ext>
        </pc:extLst>
      </pc:sldChg>
      <pc:sldChg chg="del">
        <pc:chgData name="Stephane Lauzon" userId="47bfea72-7c7d-4c2d-a73f-c94b2d0df9cb" providerId="ADAL" clId="{F5639AED-576B-4370-808E-2C3997C6361F}" dt="2023-08-24T20:40:22.769" v="1204" actId="2696"/>
        <pc:sldMkLst>
          <pc:docMk/>
          <pc:sldMk cId="301722010" sldId="940"/>
        </pc:sldMkLst>
      </pc:sldChg>
      <pc:sldChg chg="del">
        <pc:chgData name="Stephane Lauzon" userId="47bfea72-7c7d-4c2d-a73f-c94b2d0df9cb" providerId="ADAL" clId="{F5639AED-576B-4370-808E-2C3997C6361F}" dt="2023-08-24T20:40:43.919" v="1206" actId="2696"/>
        <pc:sldMkLst>
          <pc:docMk/>
          <pc:sldMk cId="2363348422" sldId="941"/>
        </pc:sldMkLst>
      </pc:sldChg>
      <pc:sldChg chg="del">
        <pc:chgData name="Stephane Lauzon" userId="47bfea72-7c7d-4c2d-a73f-c94b2d0df9cb" providerId="ADAL" clId="{F5639AED-576B-4370-808E-2C3997C6361F}" dt="2023-08-24T19:42:57.270" v="893" actId="2696"/>
        <pc:sldMkLst>
          <pc:docMk/>
          <pc:sldMk cId="1748291565" sldId="942"/>
        </pc:sldMkLst>
      </pc:sldChg>
      <pc:sldChg chg="modSp add mod delCm modCm">
        <pc:chgData name="Stephane Lauzon" userId="47bfea72-7c7d-4c2d-a73f-c94b2d0df9cb" providerId="ADAL" clId="{F5639AED-576B-4370-808E-2C3997C6361F}" dt="2023-08-31T14:23:45.591" v="16528"/>
        <pc:sldMkLst>
          <pc:docMk/>
          <pc:sldMk cId="1955076569" sldId="942"/>
        </pc:sldMkLst>
        <pc:spChg chg="mod">
          <ac:chgData name="Stephane Lauzon" userId="47bfea72-7c7d-4c2d-a73f-c94b2d0df9cb" providerId="ADAL" clId="{F5639AED-576B-4370-808E-2C3997C6361F}" dt="2023-08-24T20:39:50.703" v="1200" actId="14100"/>
          <ac:spMkLst>
            <pc:docMk/>
            <pc:sldMk cId="1955076569" sldId="942"/>
            <ac:spMk id="6" creationId="{AE50942E-28D1-1B30-117F-0606CD2713A6}"/>
          </ac:spMkLst>
        </pc:spChg>
        <pc:spChg chg="mod">
          <ac:chgData name="Stephane Lauzon" userId="47bfea72-7c7d-4c2d-a73f-c94b2d0df9cb" providerId="ADAL" clId="{F5639AED-576B-4370-808E-2C3997C6361F}" dt="2023-08-31T14:22:39.954" v="16524" actId="947"/>
          <ac:spMkLst>
            <pc:docMk/>
            <pc:sldMk cId="1955076569" sldId="942"/>
            <ac:spMk id="8" creationId="{AE55617B-6BED-5669-983C-5D5C16299363}"/>
          </ac:spMkLst>
        </pc:spChg>
        <pc:extLst>
          <p:ext xmlns:p="http://schemas.openxmlformats.org/presentationml/2006/main" uri="{D6D511B9-2390-475A-947B-AFAB55BFBCF1}">
            <pc226:cmChg xmlns:pc226="http://schemas.microsoft.com/office/powerpoint/2022/06/main/command" chg="del mod modRxn">
              <pc226:chgData name="Stephane Lauzon" userId="47bfea72-7c7d-4c2d-a73f-c94b2d0df9cb" providerId="ADAL" clId="{F5639AED-576B-4370-808E-2C3997C6361F}" dt="2023-08-31T14:23:45.591" v="16528"/>
              <pc2:cmMkLst xmlns:pc2="http://schemas.microsoft.com/office/powerpoint/2019/9/main/command">
                <pc:docMk/>
                <pc:sldMk cId="1955076569" sldId="942"/>
                <pc2:cmMk id="{111E5CE0-2FAA-4EE1-AFA7-876B9BDDD843}"/>
              </pc2:cmMkLst>
              <pc226:cmRplyChg chg="add">
                <pc226:chgData name="Stephane Lauzon" userId="47bfea72-7c7d-4c2d-a73f-c94b2d0df9cb" providerId="ADAL" clId="{F5639AED-576B-4370-808E-2C3997C6361F}" dt="2023-08-31T14:23:40.754" v="16526"/>
                <pc2:cmRplyMkLst xmlns:pc2="http://schemas.microsoft.com/office/powerpoint/2019/9/main/command">
                  <pc:docMk/>
                  <pc:sldMk cId="1955076569" sldId="942"/>
                  <pc2:cmMk id="{111E5CE0-2FAA-4EE1-AFA7-876B9BDDD843}"/>
                  <pc2:cmRplyMk id="{38658F03-8F81-40CD-8BD4-76AFC186C1FB}"/>
                </pc2:cmRplyMkLst>
              </pc226:cmRplyChg>
            </pc226:cmChg>
          </p:ext>
        </pc:extLst>
      </pc:sldChg>
      <pc:sldChg chg="del">
        <pc:chgData name="Stephane Lauzon" userId="47bfea72-7c7d-4c2d-a73f-c94b2d0df9cb" providerId="ADAL" clId="{F5639AED-576B-4370-808E-2C3997C6361F}" dt="2023-08-24T18:20:43.423" v="7" actId="2696"/>
        <pc:sldMkLst>
          <pc:docMk/>
          <pc:sldMk cId="3925195629" sldId="943"/>
        </pc:sldMkLst>
      </pc:sldChg>
      <pc:sldChg chg="modSp del mod addCm modNotesTx">
        <pc:chgData name="Stephane Lauzon" userId="47bfea72-7c7d-4c2d-a73f-c94b2d0df9cb" providerId="ADAL" clId="{F5639AED-576B-4370-808E-2C3997C6361F}" dt="2023-08-28T19:18:22.142" v="2834" actId="2696"/>
        <pc:sldMkLst>
          <pc:docMk/>
          <pc:sldMk cId="1416297988" sldId="945"/>
        </pc:sldMkLst>
        <pc:spChg chg="mod">
          <ac:chgData name="Stephane Lauzon" userId="47bfea72-7c7d-4c2d-a73f-c94b2d0df9cb" providerId="ADAL" clId="{F5639AED-576B-4370-808E-2C3997C6361F}" dt="2023-08-28T19:01:05.888" v="2673" actId="790"/>
          <ac:spMkLst>
            <pc:docMk/>
            <pc:sldMk cId="1416297988" sldId="945"/>
            <ac:spMk id="2" creationId="{9E6FA675-FBA9-47E1-8900-5608EC5F8183}"/>
          </ac:spMkLst>
        </pc:spChg>
        <pc:spChg chg="mod">
          <ac:chgData name="Stephane Lauzon" userId="47bfea72-7c7d-4c2d-a73f-c94b2d0df9cb" providerId="ADAL" clId="{F5639AED-576B-4370-808E-2C3997C6361F}" dt="2023-08-28T18:44:46.194" v="2418" actId="20577"/>
          <ac:spMkLst>
            <pc:docMk/>
            <pc:sldMk cId="1416297988" sldId="945"/>
            <ac:spMk id="7" creationId="{210112D2-ED25-5D41-014D-1213607B9607}"/>
          </ac:spMkLst>
        </pc:spChg>
        <pc:spChg chg="mod">
          <ac:chgData name="Stephane Lauzon" userId="47bfea72-7c7d-4c2d-a73f-c94b2d0df9cb" providerId="ADAL" clId="{F5639AED-576B-4370-808E-2C3997C6361F}" dt="2023-08-28T18:43:38.448" v="2384" actId="790"/>
          <ac:spMkLst>
            <pc:docMk/>
            <pc:sldMk cId="1416297988" sldId="945"/>
            <ac:spMk id="15" creationId="{AC2E02BF-62D1-1AA4-989F-3CA7955A4D67}"/>
          </ac:spMkLst>
        </pc:spChg>
        <pc:graphicFrameChg chg="mod">
          <ac:chgData name="Stephane Lauzon" userId="47bfea72-7c7d-4c2d-a73f-c94b2d0df9cb" providerId="ADAL" clId="{F5639AED-576B-4370-808E-2C3997C6361F}" dt="2023-08-28T18:49:06.599" v="2500" actId="20577"/>
          <ac:graphicFrameMkLst>
            <pc:docMk/>
            <pc:sldMk cId="1416297988" sldId="945"/>
            <ac:graphicFrameMk id="5" creationId="{EC291525-0A6C-B4C8-3BC9-EE5DFDDA7A4F}"/>
          </ac:graphicFrameMkLst>
        </pc:graphicFrameChg>
        <pc:graphicFrameChg chg="mod">
          <ac:chgData name="Stephane Lauzon" userId="47bfea72-7c7d-4c2d-a73f-c94b2d0df9cb" providerId="ADAL" clId="{F5639AED-576B-4370-808E-2C3997C6361F}" dt="2023-08-28T18:59:04.867" v="2669" actId="20577"/>
          <ac:graphicFrameMkLst>
            <pc:docMk/>
            <pc:sldMk cId="1416297988" sldId="945"/>
            <ac:graphicFrameMk id="12" creationId="{8CABE85F-BB2D-236A-F149-AC7AB443C36E}"/>
          </ac:graphicFrameMkLst>
        </pc:graphicFrameChg>
        <pc:extLst>
          <p:ext xmlns:p="http://schemas.openxmlformats.org/presentationml/2006/main" uri="{D6D511B9-2390-475A-947B-AFAB55BFBCF1}">
            <pc226:cmChg xmlns:pc226="http://schemas.microsoft.com/office/powerpoint/2022/06/main/command" chg="add">
              <pc226:chgData name="Stephane Lauzon" userId="47bfea72-7c7d-4c2d-a73f-c94b2d0df9cb" providerId="ADAL" clId="{F5639AED-576B-4370-808E-2C3997C6361F}" dt="2023-08-24T20:23:18.513" v="1057"/>
              <pc2:cmMkLst xmlns:pc2="http://schemas.microsoft.com/office/powerpoint/2019/9/main/command">
                <pc:docMk/>
                <pc:sldMk cId="1416297988" sldId="945"/>
                <pc2:cmMk id="{C4EC42B9-8B4B-4454-86D4-9AFADE343A15}"/>
              </pc2:cmMkLst>
            </pc226:cmChg>
          </p:ext>
        </pc:extLst>
      </pc:sldChg>
      <pc:sldChg chg="modSp del mod">
        <pc:chgData name="Stephane Lauzon" userId="47bfea72-7c7d-4c2d-a73f-c94b2d0df9cb" providerId="ADAL" clId="{F5639AED-576B-4370-808E-2C3997C6361F}" dt="2023-08-24T19:18:22.192" v="347" actId="2696"/>
        <pc:sldMkLst>
          <pc:docMk/>
          <pc:sldMk cId="3262234560" sldId="946"/>
        </pc:sldMkLst>
        <pc:spChg chg="mod modVis">
          <ac:chgData name="Stephane Lauzon" userId="47bfea72-7c7d-4c2d-a73f-c94b2d0df9cb" providerId="ADAL" clId="{F5639AED-576B-4370-808E-2C3997C6361F}" dt="2023-08-24T18:41:29.256" v="340" actId="14429"/>
          <ac:spMkLst>
            <pc:docMk/>
            <pc:sldMk cId="3262234560" sldId="946"/>
            <ac:spMk id="43" creationId="{542D79D1-E77D-B63B-8560-634F8AFEA566}"/>
          </ac:spMkLst>
        </pc:spChg>
        <pc:picChg chg="mod">
          <ac:chgData name="Stephane Lauzon" userId="47bfea72-7c7d-4c2d-a73f-c94b2d0df9cb" providerId="ADAL" clId="{F5639AED-576B-4370-808E-2C3997C6361F}" dt="2023-08-24T18:39:31.957" v="322" actId="962"/>
          <ac:picMkLst>
            <pc:docMk/>
            <pc:sldMk cId="3262234560" sldId="946"/>
            <ac:picMk id="8" creationId="{AB84CDF9-CACE-DF69-BC28-FB122F5F30C2}"/>
          </ac:picMkLst>
        </pc:picChg>
        <pc:picChg chg="mod">
          <ac:chgData name="Stephane Lauzon" userId="47bfea72-7c7d-4c2d-a73f-c94b2d0df9cb" providerId="ADAL" clId="{F5639AED-576B-4370-808E-2C3997C6361F}" dt="2023-08-24T18:39:32.531" v="324" actId="962"/>
          <ac:picMkLst>
            <pc:docMk/>
            <pc:sldMk cId="3262234560" sldId="946"/>
            <ac:picMk id="10" creationId="{4546E8A6-AD9B-9301-4B11-1CF179ABE3EA}"/>
          </ac:picMkLst>
        </pc:picChg>
        <pc:picChg chg="mod">
          <ac:chgData name="Stephane Lauzon" userId="47bfea72-7c7d-4c2d-a73f-c94b2d0df9cb" providerId="ADAL" clId="{F5639AED-576B-4370-808E-2C3997C6361F}" dt="2023-08-24T18:39:33.044" v="326" actId="962"/>
          <ac:picMkLst>
            <pc:docMk/>
            <pc:sldMk cId="3262234560" sldId="946"/>
            <ac:picMk id="12" creationId="{0529120B-0B02-6C51-1150-90C47C16DD91}"/>
          </ac:picMkLst>
        </pc:picChg>
        <pc:picChg chg="mod">
          <ac:chgData name="Stephane Lauzon" userId="47bfea72-7c7d-4c2d-a73f-c94b2d0df9cb" providerId="ADAL" clId="{F5639AED-576B-4370-808E-2C3997C6361F}" dt="2023-08-24T18:39:35.212" v="329" actId="962"/>
          <ac:picMkLst>
            <pc:docMk/>
            <pc:sldMk cId="3262234560" sldId="946"/>
            <ac:picMk id="14" creationId="{E7479331-03BB-3E77-1C34-C0894C7C9E2F}"/>
          </ac:picMkLst>
        </pc:picChg>
        <pc:picChg chg="mod modVis">
          <ac:chgData name="Stephane Lauzon" userId="47bfea72-7c7d-4c2d-a73f-c94b2d0df9cb" providerId="ADAL" clId="{F5639AED-576B-4370-808E-2C3997C6361F}" dt="2023-08-24T18:41:19.680" v="338" actId="14429"/>
          <ac:picMkLst>
            <pc:docMk/>
            <pc:sldMk cId="3262234560" sldId="946"/>
            <ac:picMk id="16" creationId="{2F7DE0BA-2EF1-AF37-6183-C661C0C99C70}"/>
          </ac:picMkLst>
        </pc:picChg>
        <pc:picChg chg="mod modVis">
          <ac:chgData name="Stephane Lauzon" userId="47bfea72-7c7d-4c2d-a73f-c94b2d0df9cb" providerId="ADAL" clId="{F5639AED-576B-4370-808E-2C3997C6361F}" dt="2023-08-24T18:41:31.168" v="344" actId="14429"/>
          <ac:picMkLst>
            <pc:docMk/>
            <pc:sldMk cId="3262234560" sldId="946"/>
            <ac:picMk id="18" creationId="{B8D6E9A4-A390-8C59-49A2-711EFE647677}"/>
          </ac:picMkLst>
        </pc:picChg>
        <pc:picChg chg="mod modVis">
          <ac:chgData name="Stephane Lauzon" userId="47bfea72-7c7d-4c2d-a73f-c94b2d0df9cb" providerId="ADAL" clId="{F5639AED-576B-4370-808E-2C3997C6361F}" dt="2023-08-24T18:41:30.728" v="343" actId="14429"/>
          <ac:picMkLst>
            <pc:docMk/>
            <pc:sldMk cId="3262234560" sldId="946"/>
            <ac:picMk id="20" creationId="{48A30B1D-126D-F5D4-A2B6-D647CCECD8CB}"/>
          </ac:picMkLst>
        </pc:picChg>
        <pc:picChg chg="mod modVis">
          <ac:chgData name="Stephane Lauzon" userId="47bfea72-7c7d-4c2d-a73f-c94b2d0df9cb" providerId="ADAL" clId="{F5639AED-576B-4370-808E-2C3997C6361F}" dt="2023-08-24T18:41:30.146" v="342" actId="14429"/>
          <ac:picMkLst>
            <pc:docMk/>
            <pc:sldMk cId="3262234560" sldId="946"/>
            <ac:picMk id="22" creationId="{1464DCAE-A8D2-6420-1F67-1AA8C767D9DD}"/>
          </ac:picMkLst>
        </pc:picChg>
        <pc:picChg chg="mod modVis">
          <ac:chgData name="Stephane Lauzon" userId="47bfea72-7c7d-4c2d-a73f-c94b2d0df9cb" providerId="ADAL" clId="{F5639AED-576B-4370-808E-2C3997C6361F}" dt="2023-08-24T18:41:29.680" v="341" actId="14429"/>
          <ac:picMkLst>
            <pc:docMk/>
            <pc:sldMk cId="3262234560" sldId="946"/>
            <ac:picMk id="24" creationId="{741773A7-9419-C2A4-ACAD-8148BAAF224B}"/>
          </ac:picMkLst>
        </pc:picChg>
        <pc:picChg chg="mod ord">
          <ac:chgData name="Stephane Lauzon" userId="47bfea72-7c7d-4c2d-a73f-c94b2d0df9cb" providerId="ADAL" clId="{F5639AED-576B-4370-808E-2C3997C6361F}" dt="2023-08-24T18:41:21.473" v="339" actId="13244"/>
          <ac:picMkLst>
            <pc:docMk/>
            <pc:sldMk cId="3262234560" sldId="946"/>
            <ac:picMk id="32" creationId="{0D1E00CC-8F87-BB4E-ECBE-4A52B72EB09A}"/>
          </ac:picMkLst>
        </pc:picChg>
      </pc:sldChg>
      <pc:sldChg chg="modSp add mod addCm">
        <pc:chgData name="Stephane Lauzon" userId="47bfea72-7c7d-4c2d-a73f-c94b2d0df9cb" providerId="ADAL" clId="{F5639AED-576B-4370-808E-2C3997C6361F}" dt="2023-08-24T18:24:51.554" v="9"/>
        <pc:sldMkLst>
          <pc:docMk/>
          <pc:sldMk cId="487604889" sldId="947"/>
        </pc:sldMkLst>
        <pc:spChg chg="mod">
          <ac:chgData name="Stephane Lauzon" userId="47bfea72-7c7d-4c2d-a73f-c94b2d0df9cb" providerId="ADAL" clId="{F5639AED-576B-4370-808E-2C3997C6361F}" dt="2023-08-24T18:19:58.534" v="2" actId="20577"/>
          <ac:spMkLst>
            <pc:docMk/>
            <pc:sldMk cId="487604889" sldId="947"/>
            <ac:spMk id="2" creationId="{222CEF3D-AC86-4BE4-8594-B47C66642A66}"/>
          </ac:spMkLst>
        </pc:spChg>
        <pc:extLst>
          <p:ext xmlns:p="http://schemas.openxmlformats.org/presentationml/2006/main" uri="{D6D511B9-2390-475A-947B-AFAB55BFBCF1}">
            <pc226:cmChg xmlns:pc226="http://schemas.microsoft.com/office/powerpoint/2022/06/main/command" chg="add">
              <pc226:chgData name="Stephane Lauzon" userId="47bfea72-7c7d-4c2d-a73f-c94b2d0df9cb" providerId="ADAL" clId="{F5639AED-576B-4370-808E-2C3997C6361F}" dt="2023-08-24T18:24:51.554" v="9"/>
              <pc2:cmMkLst xmlns:pc2="http://schemas.microsoft.com/office/powerpoint/2019/9/main/command">
                <pc:docMk/>
                <pc:sldMk cId="487604889" sldId="947"/>
                <pc2:cmMk id="{1A0A9D9B-4D9F-430E-BD46-14F944F52DA6}"/>
              </pc2:cmMkLst>
            </pc226:cmChg>
          </p:ext>
        </pc:extLst>
      </pc:sldChg>
      <pc:sldChg chg="add del addCm">
        <pc:chgData name="Stephane Lauzon" userId="47bfea72-7c7d-4c2d-a73f-c94b2d0df9cb" providerId="ADAL" clId="{F5639AED-576B-4370-808E-2C3997C6361F}" dt="2023-08-24T21:17:31.215" v="1712" actId="2696"/>
        <pc:sldMkLst>
          <pc:docMk/>
          <pc:sldMk cId="705171270" sldId="954"/>
        </pc:sldMkLst>
        <pc:extLst>
          <p:ext xmlns:p="http://schemas.openxmlformats.org/presentationml/2006/main" uri="{D6D511B9-2390-475A-947B-AFAB55BFBCF1}">
            <pc226:cmChg xmlns:pc226="http://schemas.microsoft.com/office/powerpoint/2022/06/main/command" chg="add">
              <pc226:chgData name="Stephane Lauzon" userId="47bfea72-7c7d-4c2d-a73f-c94b2d0df9cb" providerId="ADAL" clId="{F5639AED-576B-4370-808E-2C3997C6361F}" dt="2023-08-24T19:18:31.851" v="348"/>
              <pc2:cmMkLst xmlns:pc2="http://schemas.microsoft.com/office/powerpoint/2019/9/main/command">
                <pc:docMk/>
                <pc:sldMk cId="705171270" sldId="954"/>
                <pc2:cmMk id="{F7832056-92B0-4174-A0D6-CDF1A80C64BF}"/>
              </pc2:cmMkLst>
            </pc226:cmChg>
          </p:ext>
        </pc:extLst>
      </pc:sldChg>
      <pc:sldChg chg="modSp add mod delCm modCm modNotes modNotesTx">
        <pc:chgData name="Stephane Lauzon" userId="47bfea72-7c7d-4c2d-a73f-c94b2d0df9cb" providerId="ADAL" clId="{F5639AED-576B-4370-808E-2C3997C6361F}" dt="2023-09-01T14:09:54.842" v="16684" actId="313"/>
        <pc:sldMkLst>
          <pc:docMk/>
          <pc:sldMk cId="724174779" sldId="955"/>
        </pc:sldMkLst>
        <pc:spChg chg="mod">
          <ac:chgData name="Stephane Lauzon" userId="47bfea72-7c7d-4c2d-a73f-c94b2d0df9cb" providerId="ADAL" clId="{F5639AED-576B-4370-808E-2C3997C6361F}" dt="2023-09-01T14:09:54.842" v="16684" actId="313"/>
          <ac:spMkLst>
            <pc:docMk/>
            <pc:sldMk cId="724174779" sldId="955"/>
            <ac:spMk id="3" creationId="{273AA511-A876-0EB9-35F3-0B8FBE49D6DE}"/>
          </ac:spMkLst>
        </pc:spChg>
        <pc:extLst>
          <p:ext xmlns:p="http://schemas.openxmlformats.org/presentationml/2006/main" uri="{D6D511B9-2390-475A-947B-AFAB55BFBCF1}">
            <pc226:cmChg xmlns:pc226="http://schemas.microsoft.com/office/powerpoint/2022/06/main/command" chg="del mod">
              <pc226:chgData name="Stephane Lauzon" userId="47bfea72-7c7d-4c2d-a73f-c94b2d0df9cb" providerId="ADAL" clId="{F5639AED-576B-4370-808E-2C3997C6361F}" dt="2023-09-01T13:22:14.471" v="16595"/>
              <pc2:cmMkLst xmlns:pc2="http://schemas.microsoft.com/office/powerpoint/2019/9/main/command">
                <pc:docMk/>
                <pc:sldMk cId="724174779" sldId="955"/>
                <pc2:cmMk id="{D1DEF844-8727-4B96-B92D-54775A797154}"/>
              </pc2:cmMkLst>
              <pc226:cmRplyChg chg="add">
                <pc226:chgData name="Stephane Lauzon" userId="47bfea72-7c7d-4c2d-a73f-c94b2d0df9cb" providerId="ADAL" clId="{F5639AED-576B-4370-808E-2C3997C6361F}" dt="2023-09-01T13:22:11.557" v="16593"/>
                <pc2:cmRplyMkLst xmlns:pc2="http://schemas.microsoft.com/office/powerpoint/2019/9/main/command">
                  <pc:docMk/>
                  <pc:sldMk cId="724174779" sldId="955"/>
                  <pc2:cmMk id="{D1DEF844-8727-4B96-B92D-54775A797154}"/>
                  <pc2:cmRplyMk id="{467363C9-9687-497D-9C5C-72A91228967E}"/>
                </pc2:cmRplyMkLst>
              </pc226:cmRplyChg>
            </pc226:cmChg>
          </p:ext>
        </pc:extLst>
      </pc:sldChg>
      <pc:sldChg chg="new del">
        <pc:chgData name="Stephane Lauzon" userId="47bfea72-7c7d-4c2d-a73f-c94b2d0df9cb" providerId="ADAL" clId="{F5639AED-576B-4370-808E-2C3997C6361F}" dt="2023-08-24T19:36:43.047" v="774" actId="680"/>
        <pc:sldMkLst>
          <pc:docMk/>
          <pc:sldMk cId="942104403" sldId="955"/>
        </pc:sldMkLst>
      </pc:sldChg>
      <pc:sldChg chg="addSp delSp modSp add mod delCm modCm modNotes modNotesTx">
        <pc:chgData name="Stephane Lauzon" userId="47bfea72-7c7d-4c2d-a73f-c94b2d0df9cb" providerId="ADAL" clId="{F5639AED-576B-4370-808E-2C3997C6361F}" dt="2023-09-01T13:50:12.722" v="16597" actId="20577"/>
        <pc:sldMkLst>
          <pc:docMk/>
          <pc:sldMk cId="2583611782" sldId="956"/>
        </pc:sldMkLst>
        <pc:spChg chg="mod">
          <ac:chgData name="Stephane Lauzon" userId="47bfea72-7c7d-4c2d-a73f-c94b2d0df9cb" providerId="ADAL" clId="{F5639AED-576B-4370-808E-2C3997C6361F}" dt="2023-08-24T19:45:01.653" v="948" actId="13926"/>
          <ac:spMkLst>
            <pc:docMk/>
            <pc:sldMk cId="2583611782" sldId="956"/>
            <ac:spMk id="2" creationId="{9E6FA675-FBA9-47E1-8900-5608EC5F8183}"/>
          </ac:spMkLst>
        </pc:spChg>
        <pc:spChg chg="mod">
          <ac:chgData name="Stephane Lauzon" userId="47bfea72-7c7d-4c2d-a73f-c94b2d0df9cb" providerId="ADAL" clId="{F5639AED-576B-4370-808E-2C3997C6361F}" dt="2023-08-31T13:04:13.913" v="16473" actId="12"/>
          <ac:spMkLst>
            <pc:docMk/>
            <pc:sldMk cId="2583611782" sldId="956"/>
            <ac:spMk id="3" creationId="{273AA511-A876-0EB9-35F3-0B8FBE49D6DE}"/>
          </ac:spMkLst>
        </pc:spChg>
        <pc:spChg chg="add del">
          <ac:chgData name="Stephane Lauzon" userId="47bfea72-7c7d-4c2d-a73f-c94b2d0df9cb" providerId="ADAL" clId="{F5639AED-576B-4370-808E-2C3997C6361F}" dt="2023-08-24T20:14:25.985" v="986" actId="22"/>
          <ac:spMkLst>
            <pc:docMk/>
            <pc:sldMk cId="2583611782" sldId="956"/>
            <ac:spMk id="5" creationId="{F6453C86-316B-24DB-6675-BB5374AD4917}"/>
          </ac:spMkLst>
        </pc:spChg>
        <pc:spChg chg="add del">
          <ac:chgData name="Stephane Lauzon" userId="47bfea72-7c7d-4c2d-a73f-c94b2d0df9cb" providerId="ADAL" clId="{F5639AED-576B-4370-808E-2C3997C6361F}" dt="2023-08-24T20:14:28.756" v="988" actId="22"/>
          <ac:spMkLst>
            <pc:docMk/>
            <pc:sldMk cId="2583611782" sldId="956"/>
            <ac:spMk id="7" creationId="{951153EC-D793-7137-8A4B-6DF719AAE6FA}"/>
          </ac:spMkLst>
        </pc:spChg>
        <pc:spChg chg="add del mod">
          <ac:chgData name="Stephane Lauzon" userId="47bfea72-7c7d-4c2d-a73f-c94b2d0df9cb" providerId="ADAL" clId="{F5639AED-576B-4370-808E-2C3997C6361F}" dt="2023-08-24T20:15:00.126" v="998" actId="478"/>
          <ac:spMkLst>
            <pc:docMk/>
            <pc:sldMk cId="2583611782" sldId="956"/>
            <ac:spMk id="8" creationId="{44204877-D692-E091-73B5-67E16A13D53D}"/>
          </ac:spMkLst>
        </pc:spChg>
        <pc:extLst>
          <p:ext xmlns:p="http://schemas.openxmlformats.org/presentationml/2006/main" uri="{D6D511B9-2390-475A-947B-AFAB55BFBCF1}">
            <pc226:cmChg xmlns:pc226="http://schemas.microsoft.com/office/powerpoint/2022/06/main/command" chg="del mod">
              <pc226:chgData name="Stephane Lauzon" userId="47bfea72-7c7d-4c2d-a73f-c94b2d0df9cb" providerId="ADAL" clId="{F5639AED-576B-4370-808E-2C3997C6361F}" dt="2023-08-31T13:06:10.541" v="16478"/>
              <pc2:cmMkLst xmlns:pc2="http://schemas.microsoft.com/office/powerpoint/2019/9/main/command">
                <pc:docMk/>
                <pc:sldMk cId="2583611782" sldId="956"/>
                <pc2:cmMk id="{F4CA0B0A-3F6A-4EDD-8EAA-E22D4BA27C44}"/>
              </pc2:cmMkLst>
              <pc226:cmRplyChg chg="add">
                <pc226:chgData name="Stephane Lauzon" userId="47bfea72-7c7d-4c2d-a73f-c94b2d0df9cb" providerId="ADAL" clId="{F5639AED-576B-4370-808E-2C3997C6361F}" dt="2023-08-31T13:06:06.463" v="16476"/>
                <pc2:cmRplyMkLst xmlns:pc2="http://schemas.microsoft.com/office/powerpoint/2019/9/main/command">
                  <pc:docMk/>
                  <pc:sldMk cId="2583611782" sldId="956"/>
                  <pc2:cmMk id="{F4CA0B0A-3F6A-4EDD-8EAA-E22D4BA27C44}"/>
                  <pc2:cmRplyMk id="{71C1CBA7-6EC6-482C-8CA7-160D0B5B6566}"/>
                </pc2:cmRplyMkLst>
              </pc226:cmRplyChg>
              <pc226:cmRplyChg chg="add">
                <pc226:chgData name="Stephane Lauzon" userId="47bfea72-7c7d-4c2d-a73f-c94b2d0df9cb" providerId="ADAL" clId="{F5639AED-576B-4370-808E-2C3997C6361F}" dt="2023-08-31T13:04:55.771" v="16475"/>
                <pc2:cmRplyMkLst xmlns:pc2="http://schemas.microsoft.com/office/powerpoint/2019/9/main/command">
                  <pc:docMk/>
                  <pc:sldMk cId="2583611782" sldId="956"/>
                  <pc2:cmMk id="{F4CA0B0A-3F6A-4EDD-8EAA-E22D4BA27C44}"/>
                  <pc2:cmRplyMk id="{D6D5FDB0-C85F-4F2D-874C-EB61CF3110EE}"/>
                </pc2:cmRplyMkLst>
              </pc226:cmRplyChg>
              <pc226:cmRplyChg chg="add">
                <pc226:chgData name="Stephane Lauzon" userId="47bfea72-7c7d-4c2d-a73f-c94b2d0df9cb" providerId="ADAL" clId="{F5639AED-576B-4370-808E-2C3997C6361F}" dt="2023-08-31T13:04:20.355" v="16474"/>
                <pc2:cmRplyMkLst xmlns:pc2="http://schemas.microsoft.com/office/powerpoint/2019/9/main/command">
                  <pc:docMk/>
                  <pc:sldMk cId="2583611782" sldId="956"/>
                  <pc2:cmMk id="{F4CA0B0A-3F6A-4EDD-8EAA-E22D4BA27C44}"/>
                  <pc2:cmRplyMk id="{B099A9D8-146E-4373-A859-497348F20712}"/>
                </pc2:cmRplyMkLst>
              </pc226:cmRplyChg>
            </pc226:cmChg>
            <pc226:cmChg xmlns:pc226="http://schemas.microsoft.com/office/powerpoint/2022/06/main/command" chg="del mod">
              <pc226:chgData name="Stephane Lauzon" userId="47bfea72-7c7d-4c2d-a73f-c94b2d0df9cb" providerId="ADAL" clId="{F5639AED-576B-4370-808E-2C3997C6361F}" dt="2023-08-24T19:44:13.275" v="937"/>
              <pc2:cmMkLst xmlns:pc2="http://schemas.microsoft.com/office/powerpoint/2019/9/main/command">
                <pc:docMk/>
                <pc:sldMk cId="2583611782" sldId="956"/>
                <pc2:cmMk id="{DF8A07BF-E8A1-4037-8050-695C5AB06EB6}"/>
              </pc2:cmMkLst>
            </pc226:cmChg>
          </p:ext>
        </pc:extLst>
      </pc:sldChg>
      <pc:sldChg chg="addSp modSp add del mod">
        <pc:chgData name="Stephane Lauzon" userId="47bfea72-7c7d-4c2d-a73f-c94b2d0df9cb" providerId="ADAL" clId="{F5639AED-576B-4370-808E-2C3997C6361F}" dt="2023-08-24T20:17:20.077" v="1052" actId="2696"/>
        <pc:sldMkLst>
          <pc:docMk/>
          <pc:sldMk cId="3032694427" sldId="957"/>
        </pc:sldMkLst>
        <pc:spChg chg="mod">
          <ac:chgData name="Stephane Lauzon" userId="47bfea72-7c7d-4c2d-a73f-c94b2d0df9cb" providerId="ADAL" clId="{F5639AED-576B-4370-808E-2C3997C6361F}" dt="2023-08-24T20:17:17.213" v="1051" actId="14100"/>
          <ac:spMkLst>
            <pc:docMk/>
            <pc:sldMk cId="3032694427" sldId="957"/>
            <ac:spMk id="3" creationId="{273AA511-A876-0EB9-35F3-0B8FBE49D6DE}"/>
          </ac:spMkLst>
        </pc:spChg>
        <pc:spChg chg="add mod">
          <ac:chgData name="Stephane Lauzon" userId="47bfea72-7c7d-4c2d-a73f-c94b2d0df9cb" providerId="ADAL" clId="{F5639AED-576B-4370-808E-2C3997C6361F}" dt="2023-08-24T20:17:16.855" v="1050" actId="1076"/>
          <ac:spMkLst>
            <pc:docMk/>
            <pc:sldMk cId="3032694427" sldId="957"/>
            <ac:spMk id="4" creationId="{C7098AC7-94A5-C3C0-8D8B-ECB16419AA53}"/>
          </ac:spMkLst>
        </pc:spChg>
      </pc:sldChg>
      <pc:sldChg chg="addSp delSp modSp add mod addCm delCm modNotes modNotesTx">
        <pc:chgData name="Stephane Lauzon" userId="47bfea72-7c7d-4c2d-a73f-c94b2d0df9cb" providerId="ADAL" clId="{F5639AED-576B-4370-808E-2C3997C6361F}" dt="2023-09-01T14:23:26.896" v="16917" actId="20577"/>
        <pc:sldMkLst>
          <pc:docMk/>
          <pc:sldMk cId="1769465219" sldId="958"/>
        </pc:sldMkLst>
        <pc:spChg chg="mod">
          <ac:chgData name="Stephane Lauzon" userId="47bfea72-7c7d-4c2d-a73f-c94b2d0df9cb" providerId="ADAL" clId="{F5639AED-576B-4370-808E-2C3997C6361F}" dt="2023-08-30T18:00:50.962" v="9986" actId="20577"/>
          <ac:spMkLst>
            <pc:docMk/>
            <pc:sldMk cId="1769465219" sldId="958"/>
            <ac:spMk id="3" creationId="{273AA511-A876-0EB9-35F3-0B8FBE49D6DE}"/>
          </ac:spMkLst>
        </pc:spChg>
        <pc:spChg chg="add del mod">
          <ac:chgData name="Stephane Lauzon" userId="47bfea72-7c7d-4c2d-a73f-c94b2d0df9cb" providerId="ADAL" clId="{F5639AED-576B-4370-808E-2C3997C6361F}" dt="2023-08-24T20:15:38.455" v="1008" actId="478"/>
          <ac:spMkLst>
            <pc:docMk/>
            <pc:sldMk cId="1769465219" sldId="958"/>
            <ac:spMk id="4" creationId="{E3C3002B-94C0-29E9-AAFC-573F9BE0C883}"/>
          </ac:spMkLst>
        </pc:spChg>
        <pc:extLst>
          <p:ext xmlns:p="http://schemas.openxmlformats.org/presentationml/2006/main" uri="{D6D511B9-2390-475A-947B-AFAB55BFBCF1}">
            <pc226:cmChg xmlns:pc226="http://schemas.microsoft.com/office/powerpoint/2022/06/main/command" chg="add del">
              <pc226:chgData name="Stephane Lauzon" userId="47bfea72-7c7d-4c2d-a73f-c94b2d0df9cb" providerId="ADAL" clId="{F5639AED-576B-4370-808E-2C3997C6361F}" dt="2023-08-30T13:48:09.601" v="7981"/>
              <pc2:cmMkLst xmlns:pc2="http://schemas.microsoft.com/office/powerpoint/2019/9/main/command">
                <pc:docMk/>
                <pc:sldMk cId="1769465219" sldId="958"/>
                <pc2:cmMk id="{B3933EB7-B695-4E8E-AA51-04DB7E018359}"/>
              </pc2:cmMkLst>
            </pc226:cmChg>
            <pc226:cmChg xmlns:pc226="http://schemas.microsoft.com/office/powerpoint/2022/06/main/command" chg="add del">
              <pc226:chgData name="Stephane Lauzon" userId="47bfea72-7c7d-4c2d-a73f-c94b2d0df9cb" providerId="ADAL" clId="{F5639AED-576B-4370-808E-2C3997C6361F}" dt="2023-08-29T21:36:41.051" v="7663"/>
              <pc2:cmMkLst xmlns:pc2="http://schemas.microsoft.com/office/powerpoint/2019/9/main/command">
                <pc:docMk/>
                <pc:sldMk cId="1769465219" sldId="958"/>
                <pc2:cmMk id="{6AB155ED-A45A-4A28-97D9-BFBF0F2FBA85}"/>
              </pc2:cmMkLst>
            </pc226:cmChg>
          </p:ext>
        </pc:extLst>
      </pc:sldChg>
      <pc:sldChg chg="add delCm modNotes modNotesTx">
        <pc:chgData name="Stephane Lauzon" userId="47bfea72-7c7d-4c2d-a73f-c94b2d0df9cb" providerId="ADAL" clId="{F5639AED-576B-4370-808E-2C3997C6361F}" dt="2023-09-01T14:26:29.453" v="16971" actId="33524"/>
        <pc:sldMkLst>
          <pc:docMk/>
          <pc:sldMk cId="872253620" sldId="959"/>
        </pc:sldMkLst>
        <pc:extLst>
          <p:ext xmlns:p="http://schemas.openxmlformats.org/presentationml/2006/main" uri="{D6D511B9-2390-475A-947B-AFAB55BFBCF1}">
            <pc226:cmChg xmlns:pc226="http://schemas.microsoft.com/office/powerpoint/2022/06/main/command" chg="del">
              <pc226:chgData name="Stephane Lauzon" userId="47bfea72-7c7d-4c2d-a73f-c94b2d0df9cb" providerId="ADAL" clId="{F5639AED-576B-4370-808E-2C3997C6361F}" dt="2023-08-24T20:17:36.048" v="1054"/>
              <pc2:cmMkLst xmlns:pc2="http://schemas.microsoft.com/office/powerpoint/2019/9/main/command">
                <pc:docMk/>
                <pc:sldMk cId="872253620" sldId="959"/>
                <pc2:cmMk id="{119F2AF0-8653-487C-A9F7-D02854B63726}"/>
              </pc2:cmMkLst>
            </pc226:cmChg>
          </p:ext>
        </pc:extLst>
      </pc:sldChg>
      <pc:sldChg chg="modSp add mod delCm modCm modNotes modNotesTx">
        <pc:chgData name="Stephane Lauzon" userId="47bfea72-7c7d-4c2d-a73f-c94b2d0df9cb" providerId="ADAL" clId="{F5639AED-576B-4370-808E-2C3997C6361F}" dt="2023-08-30T20:18:09.604" v="16459" actId="20577"/>
        <pc:sldMkLst>
          <pc:docMk/>
          <pc:sldMk cId="1208248769" sldId="960"/>
        </pc:sldMkLst>
        <pc:spChg chg="mod">
          <ac:chgData name="Stephane Lauzon" userId="47bfea72-7c7d-4c2d-a73f-c94b2d0df9cb" providerId="ADAL" clId="{F5639AED-576B-4370-808E-2C3997C6361F}" dt="2023-08-24T20:30:51.920" v="1178" actId="20577"/>
          <ac:spMkLst>
            <pc:docMk/>
            <pc:sldMk cId="1208248769" sldId="960"/>
            <ac:spMk id="2" creationId="{04038EAA-2782-94D2-6719-7E228699C716}"/>
          </ac:spMkLst>
        </pc:spChg>
        <pc:extLst>
          <p:ext xmlns:p="http://schemas.openxmlformats.org/presentationml/2006/main" uri="{D6D511B9-2390-475A-947B-AFAB55BFBCF1}">
            <pc226:cmChg xmlns:pc226="http://schemas.microsoft.com/office/powerpoint/2022/06/main/command" chg="del mod">
              <pc226:chgData name="Stephane Lauzon" userId="47bfea72-7c7d-4c2d-a73f-c94b2d0df9cb" providerId="ADAL" clId="{F5639AED-576B-4370-808E-2C3997C6361F}" dt="2023-08-24T20:30:53.646" v="1179"/>
              <pc2:cmMkLst xmlns:pc2="http://schemas.microsoft.com/office/powerpoint/2019/9/main/command">
                <pc:docMk/>
                <pc:sldMk cId="1208248769" sldId="960"/>
                <pc2:cmMk id="{45A84CCE-F2E1-4BA7-9AC1-5697B730FFF3}"/>
              </pc2:cmMkLst>
            </pc226:cmChg>
          </p:ext>
        </pc:extLst>
      </pc:sldChg>
      <pc:sldChg chg="add modNotesTx">
        <pc:chgData name="Stephane Lauzon" userId="47bfea72-7c7d-4c2d-a73f-c94b2d0df9cb" providerId="ADAL" clId="{F5639AED-576B-4370-808E-2C3997C6361F}" dt="2023-08-30T20:18:35.586" v="16461" actId="33524"/>
        <pc:sldMkLst>
          <pc:docMk/>
          <pc:sldMk cId="1844637834" sldId="961"/>
        </pc:sldMkLst>
      </pc:sldChg>
      <pc:sldChg chg="addSp delSp modSp add mod delCm modCm">
        <pc:chgData name="Stephane Lauzon" userId="47bfea72-7c7d-4c2d-a73f-c94b2d0df9cb" providerId="ADAL" clId="{F5639AED-576B-4370-808E-2C3997C6361F}" dt="2023-08-31T19:33:38.938" v="16586" actId="20577"/>
        <pc:sldMkLst>
          <pc:docMk/>
          <pc:sldMk cId="3055014685" sldId="962"/>
        </pc:sldMkLst>
        <pc:spChg chg="add del">
          <ac:chgData name="Stephane Lauzon" userId="47bfea72-7c7d-4c2d-a73f-c94b2d0df9cb" providerId="ADAL" clId="{F5639AED-576B-4370-808E-2C3997C6361F}" dt="2023-08-31T18:40:16.419" v="16576" actId="478"/>
          <ac:spMkLst>
            <pc:docMk/>
            <pc:sldMk cId="3055014685" sldId="962"/>
            <ac:spMk id="3" creationId="{22F2A14D-7209-D1C9-FD33-8267417D605E}"/>
          </ac:spMkLst>
        </pc:spChg>
        <pc:spChg chg="mod">
          <ac:chgData name="Stephane Lauzon" userId="47bfea72-7c7d-4c2d-a73f-c94b2d0df9cb" providerId="ADAL" clId="{F5639AED-576B-4370-808E-2C3997C6361F}" dt="2023-08-31T19:33:38.938" v="16586" actId="20577"/>
          <ac:spMkLst>
            <pc:docMk/>
            <pc:sldMk cId="3055014685" sldId="962"/>
            <ac:spMk id="4" creationId="{627DB1A4-AABC-7226-774E-EEF25C14B8ED}"/>
          </ac:spMkLst>
        </pc:spChg>
        <pc:extLst>
          <p:ext xmlns:p="http://schemas.openxmlformats.org/presentationml/2006/main" uri="{D6D511B9-2390-475A-947B-AFAB55BFBCF1}">
            <pc226:cmChg xmlns:pc226="http://schemas.microsoft.com/office/powerpoint/2022/06/main/command" chg="mod">
              <pc226:chgData name="Stephane Lauzon" userId="47bfea72-7c7d-4c2d-a73f-c94b2d0df9cb" providerId="ADAL" clId="{F5639AED-576B-4370-808E-2C3997C6361F}" dt="2023-08-31T19:33:38.938" v="16586" actId="20577"/>
              <pc2:cmMkLst xmlns:pc2="http://schemas.microsoft.com/office/powerpoint/2019/9/main/command">
                <pc:docMk/>
                <pc:sldMk cId="3055014685" sldId="962"/>
                <pc2:cmMk id="{4CB10AAC-AB8F-4DFF-9086-9D36B612F63F}"/>
              </pc2:cmMkLst>
              <pc226:cmRplyChg chg="add">
                <pc226:chgData name="Stephane Lauzon" userId="47bfea72-7c7d-4c2d-a73f-c94b2d0df9cb" providerId="ADAL" clId="{F5639AED-576B-4370-808E-2C3997C6361F}" dt="2023-08-31T18:46:08.375" v="16580"/>
                <pc2:cmRplyMkLst xmlns:pc2="http://schemas.microsoft.com/office/powerpoint/2019/9/main/command">
                  <pc:docMk/>
                  <pc:sldMk cId="3055014685" sldId="962"/>
                  <pc2:cmMk id="{4CB10AAC-AB8F-4DFF-9086-9D36B612F63F}"/>
                  <pc2:cmRplyMk id="{D2136AEB-D326-4BD9-A16C-BE53E86ABFC6}"/>
                </pc2:cmRplyMkLst>
              </pc226:cmRplyChg>
            </pc226:cmChg>
            <pc226:cmChg xmlns:pc226="http://schemas.microsoft.com/office/powerpoint/2022/06/main/command" chg="del mod">
              <pc226:chgData name="Stephane Lauzon" userId="47bfea72-7c7d-4c2d-a73f-c94b2d0df9cb" providerId="ADAL" clId="{F5639AED-576B-4370-808E-2C3997C6361F}" dt="2023-08-31T18:41:19.835" v="16579"/>
              <pc2:cmMkLst xmlns:pc2="http://schemas.microsoft.com/office/powerpoint/2019/9/main/command">
                <pc:docMk/>
                <pc:sldMk cId="3055014685" sldId="962"/>
                <pc2:cmMk id="{5A2276CA-C29E-4389-9F7C-F08A75A72ABF}"/>
              </pc2:cmMkLst>
              <pc226:cmRplyChg chg="add">
                <pc226:chgData name="Stephane Lauzon" userId="47bfea72-7c7d-4c2d-a73f-c94b2d0df9cb" providerId="ADAL" clId="{F5639AED-576B-4370-808E-2C3997C6361F}" dt="2023-08-31T18:41:17.400" v="16577"/>
                <pc2:cmRplyMkLst xmlns:pc2="http://schemas.microsoft.com/office/powerpoint/2019/9/main/command">
                  <pc:docMk/>
                  <pc:sldMk cId="3055014685" sldId="962"/>
                  <pc2:cmMk id="{5A2276CA-C29E-4389-9F7C-F08A75A72ABF}"/>
                  <pc2:cmRplyMk id="{8811DE1F-7668-46ED-B62D-799F97C5D7F8}"/>
                </pc2:cmRplyMkLst>
              </pc226:cmRplyChg>
            </pc226:cmChg>
          </p:ext>
        </pc:extLst>
      </pc:sldChg>
      <pc:sldChg chg="new del">
        <pc:chgData name="Stephane Lauzon" userId="47bfea72-7c7d-4c2d-a73f-c94b2d0df9cb" providerId="ADAL" clId="{F5639AED-576B-4370-808E-2C3997C6361F}" dt="2023-08-24T20:55:24.192" v="1208" actId="2696"/>
        <pc:sldMkLst>
          <pc:docMk/>
          <pc:sldMk cId="598659590" sldId="963"/>
        </pc:sldMkLst>
      </pc:sldChg>
      <pc:sldChg chg="addSp delSp modSp add mod delAnim modAnim modNotesTx">
        <pc:chgData name="Stephane Lauzon" userId="47bfea72-7c7d-4c2d-a73f-c94b2d0df9cb" providerId="ADAL" clId="{F5639AED-576B-4370-808E-2C3997C6361F}" dt="2023-08-24T21:21:43.488" v="1788"/>
        <pc:sldMkLst>
          <pc:docMk/>
          <pc:sldMk cId="2337000486" sldId="963"/>
        </pc:sldMkLst>
        <pc:spChg chg="mod ord modVis">
          <ac:chgData name="Stephane Lauzon" userId="47bfea72-7c7d-4c2d-a73f-c94b2d0df9cb" providerId="ADAL" clId="{F5639AED-576B-4370-808E-2C3997C6361F}" dt="2023-08-24T21:06:08.733" v="1592" actId="13244"/>
          <ac:spMkLst>
            <pc:docMk/>
            <pc:sldMk cId="2337000486" sldId="963"/>
            <ac:spMk id="3" creationId="{11F2150D-B514-18BB-3650-7FEEB0FBE3F9}"/>
          </ac:spMkLst>
        </pc:spChg>
        <pc:spChg chg="mod ord modVis">
          <ac:chgData name="Stephane Lauzon" userId="47bfea72-7c7d-4c2d-a73f-c94b2d0df9cb" providerId="ADAL" clId="{F5639AED-576B-4370-808E-2C3997C6361F}" dt="2023-08-24T21:06:07.228" v="1590" actId="13244"/>
          <ac:spMkLst>
            <pc:docMk/>
            <pc:sldMk cId="2337000486" sldId="963"/>
            <ac:spMk id="4" creationId="{0527C8D1-CF77-87C4-BA43-194C20CC04D8}"/>
          </ac:spMkLst>
        </pc:spChg>
        <pc:spChg chg="mod ord modVis">
          <ac:chgData name="Stephane Lauzon" userId="47bfea72-7c7d-4c2d-a73f-c94b2d0df9cb" providerId="ADAL" clId="{F5639AED-576B-4370-808E-2C3997C6361F}" dt="2023-08-24T21:06:05.004" v="1588" actId="13244"/>
          <ac:spMkLst>
            <pc:docMk/>
            <pc:sldMk cId="2337000486" sldId="963"/>
            <ac:spMk id="5" creationId="{F36B5C2E-B8A4-DD3D-AD45-FAA95C657A25}"/>
          </ac:spMkLst>
        </pc:spChg>
        <pc:spChg chg="mod ord modVis">
          <ac:chgData name="Stephane Lauzon" userId="47bfea72-7c7d-4c2d-a73f-c94b2d0df9cb" providerId="ADAL" clId="{F5639AED-576B-4370-808E-2C3997C6361F}" dt="2023-08-24T21:06:01.805" v="1585" actId="13244"/>
          <ac:spMkLst>
            <pc:docMk/>
            <pc:sldMk cId="2337000486" sldId="963"/>
            <ac:spMk id="6" creationId="{50BD465E-5264-8B86-FDDA-FD56A6295263}"/>
          </ac:spMkLst>
        </pc:spChg>
        <pc:spChg chg="mod ord modVis">
          <ac:chgData name="Stephane Lauzon" userId="47bfea72-7c7d-4c2d-a73f-c94b2d0df9cb" providerId="ADAL" clId="{F5639AED-576B-4370-808E-2C3997C6361F}" dt="2023-08-24T21:06:00.252" v="1583" actId="13244"/>
          <ac:spMkLst>
            <pc:docMk/>
            <pc:sldMk cId="2337000486" sldId="963"/>
            <ac:spMk id="7" creationId="{75D3448B-B1D2-ACAF-0820-E921DABF32EF}"/>
          </ac:spMkLst>
        </pc:spChg>
        <pc:spChg chg="mod ord modVis">
          <ac:chgData name="Stephane Lauzon" userId="47bfea72-7c7d-4c2d-a73f-c94b2d0df9cb" providerId="ADAL" clId="{F5639AED-576B-4370-808E-2C3997C6361F}" dt="2023-08-24T21:05:58.332" v="1581" actId="13244"/>
          <ac:spMkLst>
            <pc:docMk/>
            <pc:sldMk cId="2337000486" sldId="963"/>
            <ac:spMk id="9" creationId="{4815FFAE-F486-0772-8F1D-7D1849B433DE}"/>
          </ac:spMkLst>
        </pc:spChg>
        <pc:spChg chg="mod ord modVis">
          <ac:chgData name="Stephane Lauzon" userId="47bfea72-7c7d-4c2d-a73f-c94b2d0df9cb" providerId="ADAL" clId="{F5639AED-576B-4370-808E-2C3997C6361F}" dt="2023-08-24T21:05:56.276" v="1579" actId="13244"/>
          <ac:spMkLst>
            <pc:docMk/>
            <pc:sldMk cId="2337000486" sldId="963"/>
            <ac:spMk id="11" creationId="{99696111-FCF8-45CF-5DEE-6F7271AAFC52}"/>
          </ac:spMkLst>
        </pc:spChg>
        <pc:spChg chg="mod ord modVis">
          <ac:chgData name="Stephane Lauzon" userId="47bfea72-7c7d-4c2d-a73f-c94b2d0df9cb" providerId="ADAL" clId="{F5639AED-576B-4370-808E-2C3997C6361F}" dt="2023-08-24T21:05:53.860" v="1577" actId="13244"/>
          <ac:spMkLst>
            <pc:docMk/>
            <pc:sldMk cId="2337000486" sldId="963"/>
            <ac:spMk id="13" creationId="{895AC7C7-4CBE-70AB-8897-B0E4C815F388}"/>
          </ac:spMkLst>
        </pc:spChg>
        <pc:spChg chg="mod ord modVis">
          <ac:chgData name="Stephane Lauzon" userId="47bfea72-7c7d-4c2d-a73f-c94b2d0df9cb" providerId="ADAL" clId="{F5639AED-576B-4370-808E-2C3997C6361F}" dt="2023-08-24T21:05:51.380" v="1575" actId="13244"/>
          <ac:spMkLst>
            <pc:docMk/>
            <pc:sldMk cId="2337000486" sldId="963"/>
            <ac:spMk id="15" creationId="{0816CA42-1DCB-5285-DDEF-616EEAF3E083}"/>
          </ac:spMkLst>
        </pc:spChg>
        <pc:spChg chg="mod ord modVis">
          <ac:chgData name="Stephane Lauzon" userId="47bfea72-7c7d-4c2d-a73f-c94b2d0df9cb" providerId="ADAL" clId="{F5639AED-576B-4370-808E-2C3997C6361F}" dt="2023-08-24T21:05:42.431" v="1573" actId="13244"/>
          <ac:spMkLst>
            <pc:docMk/>
            <pc:sldMk cId="2337000486" sldId="963"/>
            <ac:spMk id="17" creationId="{603EE5A3-677F-EC0E-959D-25CB06D9C82D}"/>
          </ac:spMkLst>
        </pc:spChg>
        <pc:spChg chg="mod modVis">
          <ac:chgData name="Stephane Lauzon" userId="47bfea72-7c7d-4c2d-a73f-c94b2d0df9cb" providerId="ADAL" clId="{F5639AED-576B-4370-808E-2C3997C6361F}" dt="2023-08-24T21:05:36.275" v="1569" actId="14429"/>
          <ac:spMkLst>
            <pc:docMk/>
            <pc:sldMk cId="2337000486" sldId="963"/>
            <ac:spMk id="43" creationId="{542D79D1-E77D-B63B-8560-634F8AFEA566}"/>
          </ac:spMkLst>
        </pc:spChg>
        <pc:picChg chg="del">
          <ac:chgData name="Stephane Lauzon" userId="47bfea72-7c7d-4c2d-a73f-c94b2d0df9cb" providerId="ADAL" clId="{F5639AED-576B-4370-808E-2C3997C6361F}" dt="2023-08-24T20:55:36.163" v="1210" actId="478"/>
          <ac:picMkLst>
            <pc:docMk/>
            <pc:sldMk cId="2337000486" sldId="963"/>
            <ac:picMk id="2" creationId="{5C914BC0-3A20-738F-95E6-ED5B4829EF15}"/>
          </ac:picMkLst>
        </pc:picChg>
        <pc:picChg chg="del">
          <ac:chgData name="Stephane Lauzon" userId="47bfea72-7c7d-4c2d-a73f-c94b2d0df9cb" providerId="ADAL" clId="{F5639AED-576B-4370-808E-2C3997C6361F}" dt="2023-08-24T20:55:42.469" v="1222" actId="478"/>
          <ac:picMkLst>
            <pc:docMk/>
            <pc:sldMk cId="2337000486" sldId="963"/>
            <ac:picMk id="8" creationId="{AB84CDF9-CACE-DF69-BC28-FB122F5F30C2}"/>
          </ac:picMkLst>
        </pc:picChg>
        <pc:picChg chg="del mod">
          <ac:chgData name="Stephane Lauzon" userId="47bfea72-7c7d-4c2d-a73f-c94b2d0df9cb" providerId="ADAL" clId="{F5639AED-576B-4370-808E-2C3997C6361F}" dt="2023-08-24T20:55:41.789" v="1221" actId="478"/>
          <ac:picMkLst>
            <pc:docMk/>
            <pc:sldMk cId="2337000486" sldId="963"/>
            <ac:picMk id="10" creationId="{4546E8A6-AD9B-9301-4B11-1CF179ABE3EA}"/>
          </ac:picMkLst>
        </pc:picChg>
        <pc:picChg chg="del">
          <ac:chgData name="Stephane Lauzon" userId="47bfea72-7c7d-4c2d-a73f-c94b2d0df9cb" providerId="ADAL" clId="{F5639AED-576B-4370-808E-2C3997C6361F}" dt="2023-08-24T20:55:41.213" v="1219" actId="478"/>
          <ac:picMkLst>
            <pc:docMk/>
            <pc:sldMk cId="2337000486" sldId="963"/>
            <ac:picMk id="12" creationId="{0529120B-0B02-6C51-1150-90C47C16DD91}"/>
          </ac:picMkLst>
        </pc:picChg>
        <pc:picChg chg="del">
          <ac:chgData name="Stephane Lauzon" userId="47bfea72-7c7d-4c2d-a73f-c94b2d0df9cb" providerId="ADAL" clId="{F5639AED-576B-4370-808E-2C3997C6361F}" dt="2023-08-24T20:55:39.974" v="1217" actId="478"/>
          <ac:picMkLst>
            <pc:docMk/>
            <pc:sldMk cId="2337000486" sldId="963"/>
            <ac:picMk id="14" creationId="{E7479331-03BB-3E77-1C34-C0894C7C9E2F}"/>
          </ac:picMkLst>
        </pc:picChg>
        <pc:picChg chg="del mod">
          <ac:chgData name="Stephane Lauzon" userId="47bfea72-7c7d-4c2d-a73f-c94b2d0df9cb" providerId="ADAL" clId="{F5639AED-576B-4370-808E-2C3997C6361F}" dt="2023-08-24T20:55:39.436" v="1216" actId="478"/>
          <ac:picMkLst>
            <pc:docMk/>
            <pc:sldMk cId="2337000486" sldId="963"/>
            <ac:picMk id="16" creationId="{2F7DE0BA-2EF1-AF37-6183-C661C0C99C70}"/>
          </ac:picMkLst>
        </pc:picChg>
        <pc:picChg chg="del">
          <ac:chgData name="Stephane Lauzon" userId="47bfea72-7c7d-4c2d-a73f-c94b2d0df9cb" providerId="ADAL" clId="{F5639AED-576B-4370-808E-2C3997C6361F}" dt="2023-08-24T20:55:38.698" v="1214" actId="478"/>
          <ac:picMkLst>
            <pc:docMk/>
            <pc:sldMk cId="2337000486" sldId="963"/>
            <ac:picMk id="18" creationId="{B8D6E9A4-A390-8C59-49A2-711EFE647677}"/>
          </ac:picMkLst>
        </pc:picChg>
        <pc:picChg chg="del">
          <ac:chgData name="Stephane Lauzon" userId="47bfea72-7c7d-4c2d-a73f-c94b2d0df9cb" providerId="ADAL" clId="{F5639AED-576B-4370-808E-2C3997C6361F}" dt="2023-08-24T20:55:38.105" v="1213" actId="478"/>
          <ac:picMkLst>
            <pc:docMk/>
            <pc:sldMk cId="2337000486" sldId="963"/>
            <ac:picMk id="20" creationId="{48A30B1D-126D-F5D4-A2B6-D647CCECD8CB}"/>
          </ac:picMkLst>
        </pc:picChg>
        <pc:picChg chg="add del mod">
          <ac:chgData name="Stephane Lauzon" userId="47bfea72-7c7d-4c2d-a73f-c94b2d0df9cb" providerId="ADAL" clId="{F5639AED-576B-4370-808E-2C3997C6361F}" dt="2023-08-24T20:55:53.849" v="1224"/>
          <ac:picMkLst>
            <pc:docMk/>
            <pc:sldMk cId="2337000486" sldId="963"/>
            <ac:picMk id="21" creationId="{7EB3DF13-A939-6B17-683B-B421611D9035}"/>
          </ac:picMkLst>
        </pc:picChg>
        <pc:picChg chg="del">
          <ac:chgData name="Stephane Lauzon" userId="47bfea72-7c7d-4c2d-a73f-c94b2d0df9cb" providerId="ADAL" clId="{F5639AED-576B-4370-808E-2C3997C6361F}" dt="2023-08-24T20:55:37.525" v="1212" actId="478"/>
          <ac:picMkLst>
            <pc:docMk/>
            <pc:sldMk cId="2337000486" sldId="963"/>
            <ac:picMk id="22" creationId="{1464DCAE-A8D2-6420-1F67-1AA8C767D9DD}"/>
          </ac:picMkLst>
        </pc:picChg>
        <pc:picChg chg="del">
          <ac:chgData name="Stephane Lauzon" userId="47bfea72-7c7d-4c2d-a73f-c94b2d0df9cb" providerId="ADAL" clId="{F5639AED-576B-4370-808E-2C3997C6361F}" dt="2023-08-24T20:55:36.918" v="1211" actId="478"/>
          <ac:picMkLst>
            <pc:docMk/>
            <pc:sldMk cId="2337000486" sldId="963"/>
            <ac:picMk id="24" creationId="{741773A7-9419-C2A4-ACAD-8148BAAF224B}"/>
          </ac:picMkLst>
        </pc:picChg>
        <pc:picChg chg="add del mod">
          <ac:chgData name="Stephane Lauzon" userId="47bfea72-7c7d-4c2d-a73f-c94b2d0df9cb" providerId="ADAL" clId="{F5639AED-576B-4370-808E-2C3997C6361F}" dt="2023-08-24T20:55:53.849" v="1224"/>
          <ac:picMkLst>
            <pc:docMk/>
            <pc:sldMk cId="2337000486" sldId="963"/>
            <ac:picMk id="25" creationId="{87311D19-7DC4-2B9E-D68D-D296D2EA6F53}"/>
          </ac:picMkLst>
        </pc:picChg>
        <pc:picChg chg="add del mod">
          <ac:chgData name="Stephane Lauzon" userId="47bfea72-7c7d-4c2d-a73f-c94b2d0df9cb" providerId="ADAL" clId="{F5639AED-576B-4370-808E-2C3997C6361F}" dt="2023-08-24T20:55:53.849" v="1224"/>
          <ac:picMkLst>
            <pc:docMk/>
            <pc:sldMk cId="2337000486" sldId="963"/>
            <ac:picMk id="27" creationId="{3CC0D8F7-11FF-C3C3-595E-56273759D330}"/>
          </ac:picMkLst>
        </pc:picChg>
        <pc:picChg chg="add del mod">
          <ac:chgData name="Stephane Lauzon" userId="47bfea72-7c7d-4c2d-a73f-c94b2d0df9cb" providerId="ADAL" clId="{F5639AED-576B-4370-808E-2C3997C6361F}" dt="2023-08-24T20:55:53.849" v="1224"/>
          <ac:picMkLst>
            <pc:docMk/>
            <pc:sldMk cId="2337000486" sldId="963"/>
            <ac:picMk id="29" creationId="{B15A9B46-D2C8-E278-AF26-1AC2CAE2F9A1}"/>
          </ac:picMkLst>
        </pc:picChg>
        <pc:picChg chg="add del mod">
          <ac:chgData name="Stephane Lauzon" userId="47bfea72-7c7d-4c2d-a73f-c94b2d0df9cb" providerId="ADAL" clId="{F5639AED-576B-4370-808E-2C3997C6361F}" dt="2023-08-24T20:55:53.849" v="1224"/>
          <ac:picMkLst>
            <pc:docMk/>
            <pc:sldMk cId="2337000486" sldId="963"/>
            <ac:picMk id="31" creationId="{9EC95939-4AA1-BF31-1287-4CB26AA5CCF3}"/>
          </ac:picMkLst>
        </pc:picChg>
        <pc:picChg chg="del">
          <ac:chgData name="Stephane Lauzon" userId="47bfea72-7c7d-4c2d-a73f-c94b2d0df9cb" providerId="ADAL" clId="{F5639AED-576B-4370-808E-2C3997C6361F}" dt="2023-08-24T20:55:40.702" v="1218" actId="478"/>
          <ac:picMkLst>
            <pc:docMk/>
            <pc:sldMk cId="2337000486" sldId="963"/>
            <ac:picMk id="32" creationId="{0D1E00CC-8F87-BB4E-ECBE-4A52B72EB09A}"/>
          </ac:picMkLst>
        </pc:picChg>
        <pc:picChg chg="add del mod">
          <ac:chgData name="Stephane Lauzon" userId="47bfea72-7c7d-4c2d-a73f-c94b2d0df9cb" providerId="ADAL" clId="{F5639AED-576B-4370-808E-2C3997C6361F}" dt="2023-08-24T20:55:53.849" v="1224"/>
          <ac:picMkLst>
            <pc:docMk/>
            <pc:sldMk cId="2337000486" sldId="963"/>
            <ac:picMk id="34" creationId="{31469898-F8DB-8AA6-096D-67061F8DD099}"/>
          </ac:picMkLst>
        </pc:picChg>
        <pc:picChg chg="add del mod">
          <ac:chgData name="Stephane Lauzon" userId="47bfea72-7c7d-4c2d-a73f-c94b2d0df9cb" providerId="ADAL" clId="{F5639AED-576B-4370-808E-2C3997C6361F}" dt="2023-08-24T20:55:53.849" v="1224"/>
          <ac:picMkLst>
            <pc:docMk/>
            <pc:sldMk cId="2337000486" sldId="963"/>
            <ac:picMk id="36" creationId="{DC3372DC-166C-2ABE-BFDF-19B2AA3297AC}"/>
          </ac:picMkLst>
        </pc:picChg>
        <pc:picChg chg="add del mod">
          <ac:chgData name="Stephane Lauzon" userId="47bfea72-7c7d-4c2d-a73f-c94b2d0df9cb" providerId="ADAL" clId="{F5639AED-576B-4370-808E-2C3997C6361F}" dt="2023-08-24T20:55:53.849" v="1224"/>
          <ac:picMkLst>
            <pc:docMk/>
            <pc:sldMk cId="2337000486" sldId="963"/>
            <ac:picMk id="38" creationId="{AB375B1C-BFC5-29DF-223D-C70BD7214E66}"/>
          </ac:picMkLst>
        </pc:picChg>
        <pc:picChg chg="add del mod">
          <ac:chgData name="Stephane Lauzon" userId="47bfea72-7c7d-4c2d-a73f-c94b2d0df9cb" providerId="ADAL" clId="{F5639AED-576B-4370-808E-2C3997C6361F}" dt="2023-08-24T20:55:53.849" v="1224"/>
          <ac:picMkLst>
            <pc:docMk/>
            <pc:sldMk cId="2337000486" sldId="963"/>
            <ac:picMk id="40" creationId="{58C66DC8-C86A-76F3-1BD0-0D2069AB4067}"/>
          </ac:picMkLst>
        </pc:picChg>
        <pc:picChg chg="add del mod">
          <ac:chgData name="Stephane Lauzon" userId="47bfea72-7c7d-4c2d-a73f-c94b2d0df9cb" providerId="ADAL" clId="{F5639AED-576B-4370-808E-2C3997C6361F}" dt="2023-08-24T20:55:53.849" v="1224"/>
          <ac:picMkLst>
            <pc:docMk/>
            <pc:sldMk cId="2337000486" sldId="963"/>
            <ac:picMk id="42" creationId="{98FC2337-33ED-2AB5-C924-14D83B1ADCE6}"/>
          </ac:picMkLst>
        </pc:picChg>
        <pc:picChg chg="add mod modVis modCrop">
          <ac:chgData name="Stephane Lauzon" userId="47bfea72-7c7d-4c2d-a73f-c94b2d0df9cb" providerId="ADAL" clId="{F5639AED-576B-4370-808E-2C3997C6361F}" dt="2023-08-24T21:20:32.538" v="1787" actId="962"/>
          <ac:picMkLst>
            <pc:docMk/>
            <pc:sldMk cId="2337000486" sldId="963"/>
            <ac:picMk id="45" creationId="{4057B42E-A9C2-D24B-4C0E-B3174C17B668}"/>
          </ac:picMkLst>
        </pc:picChg>
        <pc:picChg chg="add mod modVis modCrop">
          <ac:chgData name="Stephane Lauzon" userId="47bfea72-7c7d-4c2d-a73f-c94b2d0df9cb" providerId="ADAL" clId="{F5639AED-576B-4370-808E-2C3997C6361F}" dt="2023-08-24T21:20:21.912" v="1783" actId="962"/>
          <ac:picMkLst>
            <pc:docMk/>
            <pc:sldMk cId="2337000486" sldId="963"/>
            <ac:picMk id="47" creationId="{91F50477-495F-5E55-DB60-994616504E53}"/>
          </ac:picMkLst>
        </pc:picChg>
        <pc:picChg chg="add mod modVis modCrop">
          <ac:chgData name="Stephane Lauzon" userId="47bfea72-7c7d-4c2d-a73f-c94b2d0df9cb" providerId="ADAL" clId="{F5639AED-576B-4370-808E-2C3997C6361F}" dt="2023-08-24T21:20:14.281" v="1779" actId="962"/>
          <ac:picMkLst>
            <pc:docMk/>
            <pc:sldMk cId="2337000486" sldId="963"/>
            <ac:picMk id="49" creationId="{25159E01-F416-F21D-D49C-54EF52EF9B2A}"/>
          </ac:picMkLst>
        </pc:picChg>
        <pc:picChg chg="add mod modVis modCrop">
          <ac:chgData name="Stephane Lauzon" userId="47bfea72-7c7d-4c2d-a73f-c94b2d0df9cb" providerId="ADAL" clId="{F5639AED-576B-4370-808E-2C3997C6361F}" dt="2023-08-24T21:19:56.309" v="1771" actId="962"/>
          <ac:picMkLst>
            <pc:docMk/>
            <pc:sldMk cId="2337000486" sldId="963"/>
            <ac:picMk id="51" creationId="{92BE037A-3C94-DF2D-A839-F265B08DFAA5}"/>
          </ac:picMkLst>
        </pc:picChg>
        <pc:picChg chg="add mod modVis modCrop">
          <ac:chgData name="Stephane Lauzon" userId="47bfea72-7c7d-4c2d-a73f-c94b2d0df9cb" providerId="ADAL" clId="{F5639AED-576B-4370-808E-2C3997C6361F}" dt="2023-08-24T21:19:49.037" v="1767" actId="962"/>
          <ac:picMkLst>
            <pc:docMk/>
            <pc:sldMk cId="2337000486" sldId="963"/>
            <ac:picMk id="53" creationId="{E2F5351D-55CA-201E-0AA3-CBBB22695E57}"/>
          </ac:picMkLst>
        </pc:picChg>
        <pc:picChg chg="add mod modVis modCrop">
          <ac:chgData name="Stephane Lauzon" userId="47bfea72-7c7d-4c2d-a73f-c94b2d0df9cb" providerId="ADAL" clId="{F5639AED-576B-4370-808E-2C3997C6361F}" dt="2023-08-24T21:19:37.045" v="1763" actId="962"/>
          <ac:picMkLst>
            <pc:docMk/>
            <pc:sldMk cId="2337000486" sldId="963"/>
            <ac:picMk id="55" creationId="{ECABA603-206D-AF3F-17E9-D83D3A3211CD}"/>
          </ac:picMkLst>
        </pc:picChg>
        <pc:picChg chg="add mod modVis modCrop">
          <ac:chgData name="Stephane Lauzon" userId="47bfea72-7c7d-4c2d-a73f-c94b2d0df9cb" providerId="ADAL" clId="{F5639AED-576B-4370-808E-2C3997C6361F}" dt="2023-08-24T21:19:14.790" v="1745" actId="962"/>
          <ac:picMkLst>
            <pc:docMk/>
            <pc:sldMk cId="2337000486" sldId="963"/>
            <ac:picMk id="57" creationId="{AAD7F07D-5688-0FC8-B5C9-9B0099049E34}"/>
          </ac:picMkLst>
        </pc:picChg>
        <pc:picChg chg="add mod modVis modCrop">
          <ac:chgData name="Stephane Lauzon" userId="47bfea72-7c7d-4c2d-a73f-c94b2d0df9cb" providerId="ADAL" clId="{F5639AED-576B-4370-808E-2C3997C6361F}" dt="2023-08-24T21:18:57.614" v="1735" actId="962"/>
          <ac:picMkLst>
            <pc:docMk/>
            <pc:sldMk cId="2337000486" sldId="963"/>
            <ac:picMk id="59" creationId="{C2FC21A3-516C-AAFD-53C9-A9A4FB6AED62}"/>
          </ac:picMkLst>
        </pc:picChg>
        <pc:picChg chg="add mod modVis modCrop">
          <ac:chgData name="Stephane Lauzon" userId="47bfea72-7c7d-4c2d-a73f-c94b2d0df9cb" providerId="ADAL" clId="{F5639AED-576B-4370-808E-2C3997C6361F}" dt="2023-08-24T21:18:44.409" v="1729" actId="962"/>
          <ac:picMkLst>
            <pc:docMk/>
            <pc:sldMk cId="2337000486" sldId="963"/>
            <ac:picMk id="61" creationId="{1B32A2CF-731A-36E8-E43A-A2CAC793A629}"/>
          </ac:picMkLst>
        </pc:picChg>
        <pc:picChg chg="add mod modVis modCrop">
          <ac:chgData name="Stephane Lauzon" userId="47bfea72-7c7d-4c2d-a73f-c94b2d0df9cb" providerId="ADAL" clId="{F5639AED-576B-4370-808E-2C3997C6361F}" dt="2023-08-24T21:18:16.867" v="1715" actId="14429"/>
          <ac:picMkLst>
            <pc:docMk/>
            <pc:sldMk cId="2337000486" sldId="963"/>
            <ac:picMk id="63" creationId="{2FD5064D-8413-27FD-2E0E-65593E19CC17}"/>
          </ac:picMkLst>
        </pc:picChg>
      </pc:sldChg>
      <pc:sldChg chg="add del modAnim">
        <pc:chgData name="Stephane Lauzon" userId="47bfea72-7c7d-4c2d-a73f-c94b2d0df9cb" providerId="ADAL" clId="{F5639AED-576B-4370-808E-2C3997C6361F}" dt="2023-08-24T21:17:38.705" v="1713" actId="2696"/>
        <pc:sldMkLst>
          <pc:docMk/>
          <pc:sldMk cId="3086529669" sldId="964"/>
        </pc:sldMkLst>
      </pc:sldChg>
      <pc:sldChg chg="addSp delSp modSp add mod addCm delCm modNotes modNotesTx">
        <pc:chgData name="Stephane Lauzon" userId="47bfea72-7c7d-4c2d-a73f-c94b2d0df9cb" providerId="ADAL" clId="{F5639AED-576B-4370-808E-2C3997C6361F}" dt="2023-09-01T14:32:02.579" v="17021" actId="20577"/>
        <pc:sldMkLst>
          <pc:docMk/>
          <pc:sldMk cId="3916566695" sldId="964"/>
        </pc:sldMkLst>
        <pc:spChg chg="mod">
          <ac:chgData name="Stephane Lauzon" userId="47bfea72-7c7d-4c2d-a73f-c94b2d0df9cb" providerId="ADAL" clId="{F5639AED-576B-4370-808E-2C3997C6361F}" dt="2023-08-28T19:02:27.583" v="2680" actId="14100"/>
          <ac:spMkLst>
            <pc:docMk/>
            <pc:sldMk cId="3916566695" sldId="964"/>
            <ac:spMk id="2" creationId="{9E6FA675-FBA9-47E1-8900-5608EC5F8183}"/>
          </ac:spMkLst>
        </pc:spChg>
        <pc:spChg chg="add del mod">
          <ac:chgData name="Stephane Lauzon" userId="47bfea72-7c7d-4c2d-a73f-c94b2d0df9cb" providerId="ADAL" clId="{F5639AED-576B-4370-808E-2C3997C6361F}" dt="2023-08-28T19:02:33.603" v="2682" actId="478"/>
          <ac:spMkLst>
            <pc:docMk/>
            <pc:sldMk cId="3916566695" sldId="964"/>
            <ac:spMk id="3" creationId="{FE88B9E0-09AA-384F-73FA-D34557E29C29}"/>
          </ac:spMkLst>
        </pc:spChg>
        <pc:spChg chg="add del mod">
          <ac:chgData name="Stephane Lauzon" userId="47bfea72-7c7d-4c2d-a73f-c94b2d0df9cb" providerId="ADAL" clId="{F5639AED-576B-4370-808E-2C3997C6361F}" dt="2023-08-28T19:06:38.559" v="2720" actId="478"/>
          <ac:spMkLst>
            <pc:docMk/>
            <pc:sldMk cId="3916566695" sldId="964"/>
            <ac:spMk id="4" creationId="{4F5F2E80-B3FE-4E0A-DFCC-72E5CF769EE4}"/>
          </ac:spMkLst>
        </pc:spChg>
        <pc:spChg chg="mod">
          <ac:chgData name="Stephane Lauzon" userId="47bfea72-7c7d-4c2d-a73f-c94b2d0df9cb" providerId="ADAL" clId="{F5639AED-576B-4370-808E-2C3997C6361F}" dt="2023-08-30T18:10:47.833" v="10138" actId="1076"/>
          <ac:spMkLst>
            <pc:docMk/>
            <pc:sldMk cId="3916566695" sldId="964"/>
            <ac:spMk id="4" creationId="{E70AE6D1-F5E0-E809-D9B0-026DE82F1145}"/>
          </ac:spMkLst>
        </pc:spChg>
        <pc:spChg chg="add del mod">
          <ac:chgData name="Stephane Lauzon" userId="47bfea72-7c7d-4c2d-a73f-c94b2d0df9cb" providerId="ADAL" clId="{F5639AED-576B-4370-808E-2C3997C6361F}" dt="2023-08-28T19:06:37.694" v="2719" actId="478"/>
          <ac:spMkLst>
            <pc:docMk/>
            <pc:sldMk cId="3916566695" sldId="964"/>
            <ac:spMk id="6" creationId="{7DF65885-4F80-0FFE-CB9C-966121D7FBFE}"/>
          </ac:spMkLst>
        </pc:spChg>
        <pc:spChg chg="mod">
          <ac:chgData name="Stephane Lauzon" userId="47bfea72-7c7d-4c2d-a73f-c94b2d0df9cb" providerId="ADAL" clId="{F5639AED-576B-4370-808E-2C3997C6361F}" dt="2023-08-28T19:07:49.355" v="2733" actId="1076"/>
          <ac:spMkLst>
            <pc:docMk/>
            <pc:sldMk cId="3916566695" sldId="964"/>
            <ac:spMk id="7" creationId="{210112D2-ED25-5D41-014D-1213607B9607}"/>
          </ac:spMkLst>
        </pc:spChg>
        <pc:spChg chg="mod">
          <ac:chgData name="Stephane Lauzon" userId="47bfea72-7c7d-4c2d-a73f-c94b2d0df9cb" providerId="ADAL" clId="{F5639AED-576B-4370-808E-2C3997C6361F}" dt="2023-08-30T18:08:23.404" v="10011" actId="20577"/>
          <ac:spMkLst>
            <pc:docMk/>
            <pc:sldMk cId="3916566695" sldId="964"/>
            <ac:spMk id="15" creationId="{AC2E02BF-62D1-1AA4-989F-3CA7955A4D67}"/>
          </ac:spMkLst>
        </pc:spChg>
        <pc:spChg chg="mod">
          <ac:chgData name="Stephane Lauzon" userId="47bfea72-7c7d-4c2d-a73f-c94b2d0df9cb" providerId="ADAL" clId="{F5639AED-576B-4370-808E-2C3997C6361F}" dt="2023-08-30T18:08:01.409" v="10005" actId="20577"/>
          <ac:spMkLst>
            <pc:docMk/>
            <pc:sldMk cId="3916566695" sldId="964"/>
            <ac:spMk id="16" creationId="{9C8E3C4D-3C1C-2D12-BC25-1006A2C79B1C}"/>
          </ac:spMkLst>
        </pc:spChg>
        <pc:spChg chg="mod">
          <ac:chgData name="Stephane Lauzon" userId="47bfea72-7c7d-4c2d-a73f-c94b2d0df9cb" providerId="ADAL" clId="{F5639AED-576B-4370-808E-2C3997C6361F}" dt="2023-08-30T18:07:08.205" v="9994" actId="313"/>
          <ac:spMkLst>
            <pc:docMk/>
            <pc:sldMk cId="3916566695" sldId="964"/>
            <ac:spMk id="18" creationId="{3615DCC0-57E5-8FFB-79F5-65A503AE8077}"/>
          </ac:spMkLst>
        </pc:spChg>
        <pc:graphicFrameChg chg="mod">
          <ac:chgData name="Stephane Lauzon" userId="47bfea72-7c7d-4c2d-a73f-c94b2d0df9cb" providerId="ADAL" clId="{F5639AED-576B-4370-808E-2C3997C6361F}" dt="2023-08-28T19:07:49.355" v="2733" actId="1076"/>
          <ac:graphicFrameMkLst>
            <pc:docMk/>
            <pc:sldMk cId="3916566695" sldId="964"/>
            <ac:graphicFrameMk id="5" creationId="{EC291525-0A6C-B4C8-3BC9-EE5DFDDA7A4F}"/>
          </ac:graphicFrameMkLst>
        </pc:graphicFrameChg>
        <pc:graphicFrameChg chg="mod">
          <ac:chgData name="Stephane Lauzon" userId="47bfea72-7c7d-4c2d-a73f-c94b2d0df9cb" providerId="ADAL" clId="{F5639AED-576B-4370-808E-2C3997C6361F}" dt="2023-08-28T19:07:48.929" v="2732" actId="1076"/>
          <ac:graphicFrameMkLst>
            <pc:docMk/>
            <pc:sldMk cId="3916566695" sldId="964"/>
            <ac:graphicFrameMk id="12" creationId="{8CABE85F-BB2D-236A-F149-AC7AB443C36E}"/>
          </ac:graphicFrameMkLst>
        </pc:graphicFrameChg>
        <pc:extLst>
          <p:ext xmlns:p="http://schemas.openxmlformats.org/presentationml/2006/main" uri="{D6D511B9-2390-475A-947B-AFAB55BFBCF1}">
            <pc226:cmChg xmlns:pc226="http://schemas.microsoft.com/office/powerpoint/2022/06/main/command" chg="add del">
              <pc226:chgData name="Stephane Lauzon" userId="47bfea72-7c7d-4c2d-a73f-c94b2d0df9cb" providerId="ADAL" clId="{F5639AED-576B-4370-808E-2C3997C6361F}" dt="2023-08-30T18:07:26.118" v="9995"/>
              <pc2:cmMkLst xmlns:pc2="http://schemas.microsoft.com/office/powerpoint/2019/9/main/command">
                <pc:docMk/>
                <pc:sldMk cId="3916566695" sldId="964"/>
                <pc2:cmMk id="{B0E6248F-F87A-442E-B09C-43B97BCA5B4B}"/>
              </pc2:cmMkLst>
            </pc226:cmChg>
          </p:ext>
        </pc:extLst>
      </pc:sldChg>
      <pc:sldChg chg="new del">
        <pc:chgData name="Stephane Lauzon" userId="47bfea72-7c7d-4c2d-a73f-c94b2d0df9cb" providerId="ADAL" clId="{F5639AED-576B-4370-808E-2C3997C6361F}" dt="2023-08-28T20:58:01.153" v="6265" actId="680"/>
        <pc:sldMkLst>
          <pc:docMk/>
          <pc:sldMk cId="51818314" sldId="965"/>
        </pc:sldMkLst>
      </pc:sldChg>
      <pc:sldChg chg="addSp delSp modSp add del mod">
        <pc:chgData name="Stephane Lauzon" userId="47bfea72-7c7d-4c2d-a73f-c94b2d0df9cb" providerId="ADAL" clId="{F5639AED-576B-4370-808E-2C3997C6361F}" dt="2023-08-28T19:18:26.067" v="2835" actId="2696"/>
        <pc:sldMkLst>
          <pc:docMk/>
          <pc:sldMk cId="2807049331" sldId="965"/>
        </pc:sldMkLst>
        <pc:spChg chg="add del mod">
          <ac:chgData name="Stephane Lauzon" userId="47bfea72-7c7d-4c2d-a73f-c94b2d0df9cb" providerId="ADAL" clId="{F5639AED-576B-4370-808E-2C3997C6361F}" dt="2023-08-28T19:11:49.342" v="2767" actId="478"/>
          <ac:spMkLst>
            <pc:docMk/>
            <pc:sldMk cId="2807049331" sldId="965"/>
            <ac:spMk id="3" creationId="{33F13A04-4F64-C3E0-1093-D74A9FD75512}"/>
          </ac:spMkLst>
        </pc:spChg>
        <pc:spChg chg="add mod">
          <ac:chgData name="Stephane Lauzon" userId="47bfea72-7c7d-4c2d-a73f-c94b2d0df9cb" providerId="ADAL" clId="{F5639AED-576B-4370-808E-2C3997C6361F}" dt="2023-08-28T19:15:44.518" v="2824" actId="14100"/>
          <ac:spMkLst>
            <pc:docMk/>
            <pc:sldMk cId="2807049331" sldId="965"/>
            <ac:spMk id="4" creationId="{B1BD95D8-F46A-1FFB-ACBD-3BC12B086FBE}"/>
          </ac:spMkLst>
        </pc:spChg>
        <pc:spChg chg="mod ord">
          <ac:chgData name="Stephane Lauzon" userId="47bfea72-7c7d-4c2d-a73f-c94b2d0df9cb" providerId="ADAL" clId="{F5639AED-576B-4370-808E-2C3997C6361F}" dt="2023-08-28T19:16:04.110" v="2829" actId="1035"/>
          <ac:spMkLst>
            <pc:docMk/>
            <pc:sldMk cId="2807049331" sldId="965"/>
            <ac:spMk id="7" creationId="{210112D2-ED25-5D41-014D-1213607B9607}"/>
          </ac:spMkLst>
        </pc:spChg>
        <pc:spChg chg="mod">
          <ac:chgData name="Stephane Lauzon" userId="47bfea72-7c7d-4c2d-a73f-c94b2d0df9cb" providerId="ADAL" clId="{F5639AED-576B-4370-808E-2C3997C6361F}" dt="2023-08-28T19:10:13.366" v="2750" actId="1076"/>
          <ac:spMkLst>
            <pc:docMk/>
            <pc:sldMk cId="2807049331" sldId="965"/>
            <ac:spMk id="15" creationId="{AC2E02BF-62D1-1AA4-989F-3CA7955A4D67}"/>
          </ac:spMkLst>
        </pc:spChg>
        <pc:graphicFrameChg chg="mod">
          <ac:chgData name="Stephane Lauzon" userId="47bfea72-7c7d-4c2d-a73f-c94b2d0df9cb" providerId="ADAL" clId="{F5639AED-576B-4370-808E-2C3997C6361F}" dt="2023-08-28T19:09:50.822" v="2747" actId="14100"/>
          <ac:graphicFrameMkLst>
            <pc:docMk/>
            <pc:sldMk cId="2807049331" sldId="965"/>
            <ac:graphicFrameMk id="5" creationId="{EC291525-0A6C-B4C8-3BC9-EE5DFDDA7A4F}"/>
          </ac:graphicFrameMkLst>
        </pc:graphicFrameChg>
        <pc:graphicFrameChg chg="mod">
          <ac:chgData name="Stephane Lauzon" userId="47bfea72-7c7d-4c2d-a73f-c94b2d0df9cb" providerId="ADAL" clId="{F5639AED-576B-4370-808E-2C3997C6361F}" dt="2023-08-28T19:16:21.237" v="2831" actId="1076"/>
          <ac:graphicFrameMkLst>
            <pc:docMk/>
            <pc:sldMk cId="2807049331" sldId="965"/>
            <ac:graphicFrameMk id="12" creationId="{8CABE85F-BB2D-236A-F149-AC7AB443C36E}"/>
          </ac:graphicFrameMkLst>
        </pc:graphicFrameChg>
      </pc:sldChg>
    </pc:docChg>
  </pc:docChgLst>
  <pc:docChgLst>
    <pc:chgData name="Natalie Roy" userId="S::natalie.roy@museedelhistoire.ca::2a6fd6f7-96c1-4951-b26e-87fa6997c4cb" providerId="AD" clId="Web-{C1EEC557-0B73-4AB9-9BFC-1249E4DB9FBC}"/>
    <pc:docChg chg="">
      <pc:chgData name="Natalie Roy" userId="S::natalie.roy@museedelhistoire.ca::2a6fd6f7-96c1-4951-b26e-87fa6997c4cb" providerId="AD" clId="Web-{C1EEC557-0B73-4AB9-9BFC-1249E4DB9FBC}" dt="2023-08-31T12:55:04.120" v="0"/>
      <pc:docMkLst>
        <pc:docMk/>
      </pc:docMkLst>
      <pc:sldChg chg="addCm">
        <pc:chgData name="Natalie Roy" userId="S::natalie.roy@museedelhistoire.ca::2a6fd6f7-96c1-4951-b26e-87fa6997c4cb" providerId="AD" clId="Web-{C1EEC557-0B73-4AB9-9BFC-1249E4DB9FBC}" dt="2023-08-31T12:55:04.120" v="0"/>
        <pc:sldMkLst>
          <pc:docMk/>
          <pc:sldMk cId="1560661600" sldId="912"/>
        </pc:sldMkLst>
        <pc:extLst>
          <p:ext xmlns:p="http://schemas.openxmlformats.org/presentationml/2006/main" uri="{D6D511B9-2390-475A-947B-AFAB55BFBCF1}">
            <pc226:cmChg xmlns:pc226="http://schemas.microsoft.com/office/powerpoint/2022/06/main/command" chg="add">
              <pc226:chgData name="Natalie Roy" userId="S::natalie.roy@museedelhistoire.ca::2a6fd6f7-96c1-4951-b26e-87fa6997c4cb" providerId="AD" clId="Web-{C1EEC557-0B73-4AB9-9BFC-1249E4DB9FBC}" dt="2023-08-31T12:55:04.120" v="0"/>
              <pc2:cmMkLst xmlns:pc2="http://schemas.microsoft.com/office/powerpoint/2019/9/main/command">
                <pc:docMk/>
                <pc:sldMk cId="1560661600" sldId="912"/>
                <pc2:cmMk id="{3CD5608F-B0EE-420A-8565-6DC6D70B7AC2}"/>
              </pc2:cmMkLst>
            </pc226:cmChg>
          </p:ext>
        </pc:extLst>
      </pc:sldChg>
    </pc:docChg>
  </pc:docChgLst>
  <pc:docChgLst>
    <pc:chgData name="Brigitte Beaulne-Syp" userId="S::brigitte.beaulne-syp@museedelhistoire.ca::62e456d8-ed4c-4351-8cd6-0029c2f4d72b" providerId="AD" clId="Web-{3ED59056-41A0-DFFB-4349-6CD87B13452B}"/>
    <pc:docChg chg="sldOrd">
      <pc:chgData name="Brigitte Beaulne-Syp" userId="S::brigitte.beaulne-syp@museedelhistoire.ca::62e456d8-ed4c-4351-8cd6-0029c2f4d72b" providerId="AD" clId="Web-{3ED59056-41A0-DFFB-4349-6CD87B13452B}" dt="2023-08-22T14:07:16.738" v="0"/>
      <pc:docMkLst>
        <pc:docMk/>
      </pc:docMkLst>
      <pc:sldChg chg="ord">
        <pc:chgData name="Brigitte Beaulne-Syp" userId="S::brigitte.beaulne-syp@museedelhistoire.ca::62e456d8-ed4c-4351-8cd6-0029c2f4d72b" providerId="AD" clId="Web-{3ED59056-41A0-DFFB-4349-6CD87B13452B}" dt="2023-08-22T14:07:16.738" v="0"/>
        <pc:sldMkLst>
          <pc:docMk/>
          <pc:sldMk cId="895372715" sldId="908"/>
        </pc:sldMkLst>
      </pc:sldChg>
    </pc:docChg>
  </pc:docChgLst>
  <pc:docChgLst>
    <pc:chgData name="Leah Resnick" userId="8c02bba8-7569-4115-8e11-e0a448e8fe58" providerId="ADAL" clId="{C8762195-974B-45EC-8895-6681EC32A0B1}"/>
    <pc:docChg chg="modSld">
      <pc:chgData name="Leah Resnick" userId="8c02bba8-7569-4115-8e11-e0a448e8fe58" providerId="ADAL" clId="{C8762195-974B-45EC-8895-6681EC32A0B1}" dt="2023-08-22T13:13:45.085" v="23"/>
      <pc:docMkLst>
        <pc:docMk/>
      </pc:docMkLst>
      <pc:sldChg chg="delCm modNotesTx">
        <pc:chgData name="Leah Resnick" userId="8c02bba8-7569-4115-8e11-e0a448e8fe58" providerId="ADAL" clId="{C8762195-974B-45EC-8895-6681EC32A0B1}" dt="2023-08-22T13:08:48.205" v="22"/>
        <pc:sldMkLst>
          <pc:docMk/>
          <pc:sldMk cId="1218671064" sldId="270"/>
        </pc:sldMkLst>
        <pc:extLst>
          <p:ext xmlns:p="http://schemas.openxmlformats.org/presentationml/2006/main" uri="{D6D511B9-2390-475A-947B-AFAB55BFBCF1}">
            <pc226:cmChg xmlns:pc226="http://schemas.microsoft.com/office/powerpoint/2022/06/main/command" chg="del">
              <pc226:chgData name="Leah Resnick" userId="8c02bba8-7569-4115-8e11-e0a448e8fe58" providerId="ADAL" clId="{C8762195-974B-45EC-8895-6681EC32A0B1}" dt="2023-08-22T13:08:48.205" v="22"/>
              <pc2:cmMkLst xmlns:pc2="http://schemas.microsoft.com/office/powerpoint/2019/9/main/command">
                <pc:docMk/>
                <pc:sldMk cId="1218671064" sldId="270"/>
                <pc2:cmMk id="{14FDBD6D-45EC-4B8A-AE25-4BA0C22198CB}"/>
              </pc2:cmMkLst>
            </pc226:cmChg>
          </p:ext>
        </pc:extLst>
      </pc:sldChg>
      <pc:sldChg chg="modCm">
        <pc:chgData name="Leah Resnick" userId="8c02bba8-7569-4115-8e11-e0a448e8fe58" providerId="ADAL" clId="{C8762195-974B-45EC-8895-6681EC32A0B1}" dt="2023-08-22T13:13:45.085" v="23"/>
        <pc:sldMkLst>
          <pc:docMk/>
          <pc:sldMk cId="2905111093" sldId="938"/>
        </pc:sldMkLst>
        <pc:extLst>
          <p:ext xmlns:p="http://schemas.openxmlformats.org/presentationml/2006/main" uri="{D6D511B9-2390-475A-947B-AFAB55BFBCF1}">
            <pc226:cmChg xmlns:pc226="http://schemas.microsoft.com/office/powerpoint/2022/06/main/command" chg="">
              <pc226:chgData name="Leah Resnick" userId="8c02bba8-7569-4115-8e11-e0a448e8fe58" providerId="ADAL" clId="{C8762195-974B-45EC-8895-6681EC32A0B1}" dt="2023-08-22T13:13:45.085" v="23"/>
              <pc2:cmMkLst xmlns:pc2="http://schemas.microsoft.com/office/powerpoint/2019/9/main/command">
                <pc:docMk/>
                <pc:sldMk cId="2905111093" sldId="938"/>
                <pc2:cmMk id="{80F16ECA-8511-4CCC-95EA-3119EAD6D21E}"/>
              </pc2:cmMkLst>
              <pc226:cmRplyChg chg="add">
                <pc226:chgData name="Leah Resnick" userId="8c02bba8-7569-4115-8e11-e0a448e8fe58" providerId="ADAL" clId="{C8762195-974B-45EC-8895-6681EC32A0B1}" dt="2023-08-22T13:13:45.085" v="23"/>
                <pc2:cmRplyMkLst xmlns:pc2="http://schemas.microsoft.com/office/powerpoint/2019/9/main/command">
                  <pc:docMk/>
                  <pc:sldMk cId="2905111093" sldId="938"/>
                  <pc2:cmMk id="{80F16ECA-8511-4CCC-95EA-3119EAD6D21E}"/>
                  <pc2:cmRplyMk id="{51C0844C-C33E-4FF3-A155-03236C8A332A}"/>
                </pc2:cmRplyMkLst>
              </pc226:cmRplyChg>
            </pc226:cmChg>
          </p:ext>
        </pc:extLst>
      </pc:sldChg>
    </pc:docChg>
  </pc:docChgLst>
  <pc:docChgLst>
    <pc:chgData name="Leah Resnick" userId="8c02bba8-7569-4115-8e11-e0a448e8fe58" providerId="ADAL" clId="{E423740E-515A-40F8-9DFB-A6CC3CC13B5B}"/>
    <pc:docChg chg="addSld delSld modSld">
      <pc:chgData name="Leah Resnick" userId="8c02bba8-7569-4115-8e11-e0a448e8fe58" providerId="ADAL" clId="{E423740E-515A-40F8-9DFB-A6CC3CC13B5B}" dt="2023-08-18T18:00:02.360" v="285" actId="207"/>
      <pc:docMkLst>
        <pc:docMk/>
      </pc:docMkLst>
      <pc:sldChg chg="modNotesTx">
        <pc:chgData name="Leah Resnick" userId="8c02bba8-7569-4115-8e11-e0a448e8fe58" providerId="ADAL" clId="{E423740E-515A-40F8-9DFB-A6CC3CC13B5B}" dt="2023-08-17T17:28:19.880" v="254" actId="20577"/>
        <pc:sldMkLst>
          <pc:docMk/>
          <pc:sldMk cId="1218671064" sldId="270"/>
        </pc:sldMkLst>
      </pc:sldChg>
      <pc:sldChg chg="modNotesTx">
        <pc:chgData name="Leah Resnick" userId="8c02bba8-7569-4115-8e11-e0a448e8fe58" providerId="ADAL" clId="{E423740E-515A-40F8-9DFB-A6CC3CC13B5B}" dt="2023-08-17T17:34:42.523" v="268" actId="20577"/>
        <pc:sldMkLst>
          <pc:docMk/>
          <pc:sldMk cId="1969369861" sldId="806"/>
        </pc:sldMkLst>
      </pc:sldChg>
      <pc:sldChg chg="modSp mod">
        <pc:chgData name="Leah Resnick" userId="8c02bba8-7569-4115-8e11-e0a448e8fe58" providerId="ADAL" clId="{E423740E-515A-40F8-9DFB-A6CC3CC13B5B}" dt="2023-08-18T17:59:25.238" v="284" actId="113"/>
        <pc:sldMkLst>
          <pc:docMk/>
          <pc:sldMk cId="4008000498" sldId="891"/>
        </pc:sldMkLst>
        <pc:spChg chg="mod">
          <ac:chgData name="Leah Resnick" userId="8c02bba8-7569-4115-8e11-e0a448e8fe58" providerId="ADAL" clId="{E423740E-515A-40F8-9DFB-A6CC3CC13B5B}" dt="2023-08-18T17:59:25.238" v="284" actId="113"/>
          <ac:spMkLst>
            <pc:docMk/>
            <pc:sldMk cId="4008000498" sldId="891"/>
            <ac:spMk id="3" creationId="{273AA511-A876-0EB9-35F3-0B8FBE49D6DE}"/>
          </ac:spMkLst>
        </pc:spChg>
      </pc:sldChg>
      <pc:sldChg chg="modNotesTx">
        <pc:chgData name="Leah Resnick" userId="8c02bba8-7569-4115-8e11-e0a448e8fe58" providerId="ADAL" clId="{E423740E-515A-40F8-9DFB-A6CC3CC13B5B}" dt="2023-08-17T17:35:38.293" v="280"/>
        <pc:sldMkLst>
          <pc:docMk/>
          <pc:sldMk cId="1283801690" sldId="905"/>
        </pc:sldMkLst>
      </pc:sldChg>
      <pc:sldChg chg="modNotesTx">
        <pc:chgData name="Leah Resnick" userId="8c02bba8-7569-4115-8e11-e0a448e8fe58" providerId="ADAL" clId="{E423740E-515A-40F8-9DFB-A6CC3CC13B5B}" dt="2023-08-17T17:35:26.351" v="279" actId="20577"/>
        <pc:sldMkLst>
          <pc:docMk/>
          <pc:sldMk cId="2899052514" sldId="934"/>
        </pc:sldMkLst>
      </pc:sldChg>
      <pc:sldChg chg="modNotesTx">
        <pc:chgData name="Leah Resnick" userId="8c02bba8-7569-4115-8e11-e0a448e8fe58" providerId="ADAL" clId="{E423740E-515A-40F8-9DFB-A6CC3CC13B5B}" dt="2023-08-17T17:34:18.463" v="259" actId="20577"/>
        <pc:sldMkLst>
          <pc:docMk/>
          <pc:sldMk cId="1346500964" sldId="935"/>
        </pc:sldMkLst>
      </pc:sldChg>
      <pc:sldChg chg="modSp mod">
        <pc:chgData name="Leah Resnick" userId="8c02bba8-7569-4115-8e11-e0a448e8fe58" providerId="ADAL" clId="{E423740E-515A-40F8-9DFB-A6CC3CC13B5B}" dt="2023-08-18T18:00:02.360" v="285" actId="207"/>
        <pc:sldMkLst>
          <pc:docMk/>
          <pc:sldMk cId="4108228885" sldId="936"/>
        </pc:sldMkLst>
        <pc:spChg chg="mod">
          <ac:chgData name="Leah Resnick" userId="8c02bba8-7569-4115-8e11-e0a448e8fe58" providerId="ADAL" clId="{E423740E-515A-40F8-9DFB-A6CC3CC13B5B}" dt="2023-08-18T18:00:02.360" v="285" actId="207"/>
          <ac:spMkLst>
            <pc:docMk/>
            <pc:sldMk cId="4108228885" sldId="936"/>
            <ac:spMk id="6" creationId="{50884E0A-AA4B-5B8D-24EC-EE55477F7045}"/>
          </ac:spMkLst>
        </pc:spChg>
      </pc:sldChg>
      <pc:sldChg chg="add">
        <pc:chgData name="Leah Resnick" userId="8c02bba8-7569-4115-8e11-e0a448e8fe58" providerId="ADAL" clId="{E423740E-515A-40F8-9DFB-A6CC3CC13B5B}" dt="2023-08-17T17:35:48.409" v="281"/>
        <pc:sldMkLst>
          <pc:docMk/>
          <pc:sldMk cId="301722010" sldId="940"/>
        </pc:sldMkLst>
      </pc:sldChg>
      <pc:sldChg chg="modNotesTx">
        <pc:chgData name="Leah Resnick" userId="8c02bba8-7569-4115-8e11-e0a448e8fe58" providerId="ADAL" clId="{E423740E-515A-40F8-9DFB-A6CC3CC13B5B}" dt="2023-08-17T17:36:12.087" v="283"/>
        <pc:sldMkLst>
          <pc:docMk/>
          <pc:sldMk cId="2363348422" sldId="941"/>
        </pc:sldMkLst>
      </pc:sldChg>
      <pc:sldChg chg="modNotesTx">
        <pc:chgData name="Leah Resnick" userId="8c02bba8-7569-4115-8e11-e0a448e8fe58" providerId="ADAL" clId="{E423740E-515A-40F8-9DFB-A6CC3CC13B5B}" dt="2023-08-17T17:33:53.190" v="255"/>
        <pc:sldMkLst>
          <pc:docMk/>
          <pc:sldMk cId="3925195629" sldId="943"/>
        </pc:sldMkLst>
      </pc:sldChg>
      <pc:sldChg chg="del">
        <pc:chgData name="Leah Resnick" userId="8c02bba8-7569-4115-8e11-e0a448e8fe58" providerId="ADAL" clId="{E423740E-515A-40F8-9DFB-A6CC3CC13B5B}" dt="2023-08-17T17:35:51.922" v="282" actId="2696"/>
        <pc:sldMkLst>
          <pc:docMk/>
          <pc:sldMk cId="2940105326" sldId="944"/>
        </pc:sldMkLst>
      </pc:sldChg>
    </pc:docChg>
  </pc:docChgLst>
  <pc:docChgLst>
    <pc:chgData clId="Web-{E4EBDF87-8382-4D40-84C3-42E053D7858E}"/>
    <pc:docChg chg="">
      <pc:chgData name="" userId="" providerId="" clId="Web-{E4EBDF87-8382-4D40-84C3-42E053D7858E}" dt="2023-08-31T20:05:49.717" v="0"/>
      <pc:docMkLst>
        <pc:docMk/>
      </pc:docMkLst>
      <pc:sldChg chg="modCm">
        <pc:chgData name="" userId="" providerId="" clId="Web-{E4EBDF87-8382-4D40-84C3-42E053D7858E}" dt="2023-08-31T20:05:49.717" v="0"/>
        <pc:sldMkLst>
          <pc:docMk/>
          <pc:sldMk cId="3055014685" sldId="962"/>
        </pc:sldMkLst>
        <pc:extLst>
          <p:ext xmlns:p="http://schemas.openxmlformats.org/presentationml/2006/main" uri="{D6D511B9-2390-475A-947B-AFAB55BFBCF1}">
            <pc226:cmChg xmlns:pc226="http://schemas.microsoft.com/office/powerpoint/2022/06/main/command" chg="">
              <pc226:chgData name="" userId="" providerId="" clId="Web-{E4EBDF87-8382-4D40-84C3-42E053D7858E}" dt="2023-08-31T20:05:49.717" v="0"/>
              <pc2:cmMkLst xmlns:pc2="http://schemas.microsoft.com/office/powerpoint/2019/9/main/command">
                <pc:docMk/>
                <pc:sldMk cId="3055014685" sldId="962"/>
                <pc2:cmMk id="{4CB10AAC-AB8F-4DFF-9086-9D36B612F63F}"/>
              </pc2:cmMkLst>
              <pc226:cmRplyChg chg="add">
                <pc226:chgData name="" userId="" providerId="" clId="Web-{E4EBDF87-8382-4D40-84C3-42E053D7858E}" dt="2023-08-31T20:05:49.717" v="0"/>
                <pc2:cmRplyMkLst xmlns:pc2="http://schemas.microsoft.com/office/powerpoint/2019/9/main/command">
                  <pc:docMk/>
                  <pc:sldMk cId="3055014685" sldId="962"/>
                  <pc2:cmMk id="{4CB10AAC-AB8F-4DFF-9086-9D36B612F63F}"/>
                  <pc2:cmRplyMk id="{BA9D5606-49F1-4260-AFFB-217F394A69DB}"/>
                </pc2:cmRplyMkLst>
              </pc226:cmRplyChg>
            </pc226:cmChg>
          </p:ext>
        </pc:ext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3C0549-455B-4F5F-A567-6E6E56C97D9E}" type="doc">
      <dgm:prSet loTypeId="urn:microsoft.com/office/officeart/2005/8/layout/hierarchy3" loCatId="list" qsTypeId="urn:microsoft.com/office/officeart/2005/8/quickstyle/simple1" qsCatId="simple" csTypeId="urn:microsoft.com/office/officeart/2005/8/colors/accent1_2" csCatId="accent1" phldr="1"/>
      <dgm:spPr/>
    </dgm:pt>
    <dgm:pt modelId="{9B18833F-B7EB-4B23-8EE0-CB6D6E928C98}">
      <dgm:prSet phldrT="[Text]">
        <dgm:style>
          <a:lnRef idx="3">
            <a:schemeClr val="lt1"/>
          </a:lnRef>
          <a:fillRef idx="1">
            <a:schemeClr val="accent5"/>
          </a:fillRef>
          <a:effectRef idx="1">
            <a:schemeClr val="accent5"/>
          </a:effectRef>
          <a:fontRef idx="minor">
            <a:schemeClr val="lt1"/>
          </a:fontRef>
        </dgm:style>
      </dgm:prSet>
      <dgm:spPr>
        <a:solidFill>
          <a:srgbClr val="10238B"/>
        </a:solidFill>
        <a:ln>
          <a:noFill/>
        </a:ln>
      </dgm:spPr>
      <dgm:t>
        <a:bodyPr/>
        <a:lstStyle/>
        <a:p>
          <a:r>
            <a:rPr lang="fr-CA" b="1" noProof="0"/>
            <a:t>Établir</a:t>
          </a:r>
          <a:r>
            <a:rPr lang="en-US" b="1"/>
            <a:t> </a:t>
          </a:r>
          <a:endParaRPr lang="en-CA" b="1"/>
        </a:p>
      </dgm:t>
      <dgm:extLst>
        <a:ext uri="{E40237B7-FDA0-4F09-8148-C483321AD2D9}">
          <dgm14:cNvPr xmlns:dgm14="http://schemas.microsoft.com/office/drawing/2010/diagram" id="0" name="" descr="Établir &#10;"/>
        </a:ext>
      </dgm:extLst>
    </dgm:pt>
    <dgm:pt modelId="{EF51CD48-9F94-4035-ACB0-0FA60430B6BF}" type="parTrans" cxnId="{DFEDA36D-9685-4CD3-A40A-AA62565DFD42}">
      <dgm:prSet/>
      <dgm:spPr/>
      <dgm:t>
        <a:bodyPr/>
        <a:lstStyle/>
        <a:p>
          <a:endParaRPr lang="en-CA"/>
        </a:p>
      </dgm:t>
    </dgm:pt>
    <dgm:pt modelId="{E94DFEEB-711D-4C0A-83B2-F7C1AA759FB8}" type="sibTrans" cxnId="{DFEDA36D-9685-4CD3-A40A-AA62565DFD42}">
      <dgm:prSet/>
      <dgm:spPr/>
      <dgm:t>
        <a:bodyPr/>
        <a:lstStyle/>
        <a:p>
          <a:endParaRPr lang="en-CA"/>
        </a:p>
      </dgm:t>
    </dgm:pt>
    <dgm:pt modelId="{B28145FE-D240-49EB-97A2-D7BAEEF45255}">
      <dgm:prSet phldrT="[Text]">
        <dgm:style>
          <a:lnRef idx="3">
            <a:schemeClr val="lt1"/>
          </a:lnRef>
          <a:fillRef idx="1">
            <a:schemeClr val="accent4"/>
          </a:fillRef>
          <a:effectRef idx="1">
            <a:schemeClr val="accent4"/>
          </a:effectRef>
          <a:fontRef idx="minor">
            <a:schemeClr val="lt1"/>
          </a:fontRef>
        </dgm:style>
      </dgm:prSet>
      <dgm:spPr>
        <a:solidFill>
          <a:srgbClr val="46CC7E"/>
        </a:solidFill>
        <a:ln>
          <a:noFill/>
        </a:ln>
      </dgm:spPr>
      <dgm:t>
        <a:bodyPr/>
        <a:lstStyle/>
        <a:p>
          <a:r>
            <a:rPr lang="en-CA" b="1"/>
            <a:t>Temps  </a:t>
          </a:r>
        </a:p>
      </dgm:t>
      <dgm:extLst>
        <a:ext uri="{E40237B7-FDA0-4F09-8148-C483321AD2D9}">
          <dgm14:cNvPr xmlns:dgm14="http://schemas.microsoft.com/office/drawing/2010/diagram" id="0" name="" descr="Temps&#10;"/>
        </a:ext>
      </dgm:extLst>
    </dgm:pt>
    <dgm:pt modelId="{CEC199BB-8117-4AD8-93E4-A294D581CD86}" type="parTrans" cxnId="{A0B6A6D5-3763-4E0F-908F-B09043286E8C}">
      <dgm:prSet/>
      <dgm:spPr/>
      <dgm:t>
        <a:bodyPr/>
        <a:lstStyle/>
        <a:p>
          <a:endParaRPr lang="en-CA"/>
        </a:p>
      </dgm:t>
    </dgm:pt>
    <dgm:pt modelId="{12BC6419-90BF-4015-8430-2A55199C48A2}" type="sibTrans" cxnId="{A0B6A6D5-3763-4E0F-908F-B09043286E8C}">
      <dgm:prSet/>
      <dgm:spPr/>
      <dgm:t>
        <a:bodyPr/>
        <a:lstStyle/>
        <a:p>
          <a:endParaRPr lang="en-CA"/>
        </a:p>
      </dgm:t>
    </dgm:pt>
    <dgm:pt modelId="{0269C9E1-2723-47AF-AF96-90185D2AF016}">
      <dgm:prSet phldrT="[Text]">
        <dgm:style>
          <a:lnRef idx="3">
            <a:schemeClr val="lt1"/>
          </a:lnRef>
          <a:fillRef idx="1">
            <a:schemeClr val="accent4"/>
          </a:fillRef>
          <a:effectRef idx="1">
            <a:schemeClr val="accent4"/>
          </a:effectRef>
          <a:fontRef idx="minor">
            <a:schemeClr val="lt1"/>
          </a:fontRef>
        </dgm:style>
      </dgm:prSet>
      <dgm:spPr>
        <a:solidFill>
          <a:srgbClr val="46CC7E"/>
        </a:solidFill>
        <a:ln>
          <a:noFill/>
        </a:ln>
      </dgm:spPr>
      <dgm:t>
        <a:bodyPr/>
        <a:lstStyle/>
        <a:p>
          <a:r>
            <a:rPr lang="fr-CA" b="1" noProof="0"/>
            <a:t>Ressources </a:t>
          </a:r>
        </a:p>
      </dgm:t>
      <dgm:extLst>
        <a:ext uri="{E40237B7-FDA0-4F09-8148-C483321AD2D9}">
          <dgm14:cNvPr xmlns:dgm14="http://schemas.microsoft.com/office/drawing/2010/diagram" id="0" name="" descr="Ressources&#10;"/>
        </a:ext>
      </dgm:extLst>
    </dgm:pt>
    <dgm:pt modelId="{222C6DB3-ACD0-4318-B249-B13F24D97984}" type="parTrans" cxnId="{EB409A10-7689-4524-A5E8-20EF8522E473}">
      <dgm:prSet/>
      <dgm:spPr/>
      <dgm:t>
        <a:bodyPr/>
        <a:lstStyle/>
        <a:p>
          <a:endParaRPr lang="en-CA"/>
        </a:p>
      </dgm:t>
    </dgm:pt>
    <dgm:pt modelId="{99E77FFA-FC6F-48B5-A91E-36990B71AEE0}" type="sibTrans" cxnId="{EB409A10-7689-4524-A5E8-20EF8522E473}">
      <dgm:prSet/>
      <dgm:spPr/>
      <dgm:t>
        <a:bodyPr/>
        <a:lstStyle/>
        <a:p>
          <a:endParaRPr lang="en-CA"/>
        </a:p>
      </dgm:t>
    </dgm:pt>
    <dgm:pt modelId="{7B19B775-6A16-44ED-A20E-0FBA6CB472D8}">
      <dgm:prSet phldrT="[Text]">
        <dgm:style>
          <a:lnRef idx="3">
            <a:schemeClr val="lt1"/>
          </a:lnRef>
          <a:fillRef idx="1">
            <a:schemeClr val="accent4"/>
          </a:fillRef>
          <a:effectRef idx="1">
            <a:schemeClr val="accent4"/>
          </a:effectRef>
          <a:fontRef idx="minor">
            <a:schemeClr val="lt1"/>
          </a:fontRef>
        </dgm:style>
      </dgm:prSet>
      <dgm:spPr>
        <a:solidFill>
          <a:srgbClr val="46CC7E"/>
        </a:solidFill>
        <a:ln>
          <a:noFill/>
        </a:ln>
      </dgm:spPr>
      <dgm:t>
        <a:bodyPr/>
        <a:lstStyle/>
        <a:p>
          <a:r>
            <a:rPr lang="fr-CA" b="1" noProof="0"/>
            <a:t>Tâches</a:t>
          </a:r>
        </a:p>
      </dgm:t>
      <dgm:extLst>
        <a:ext uri="{E40237B7-FDA0-4F09-8148-C483321AD2D9}">
          <dgm14:cNvPr xmlns:dgm14="http://schemas.microsoft.com/office/drawing/2010/diagram" id="0" name="" descr="Tâches&#10;"/>
        </a:ext>
      </dgm:extLst>
    </dgm:pt>
    <dgm:pt modelId="{DD4FB41A-E371-41D1-AC84-AFB9E44ED226}" type="parTrans" cxnId="{9D78D13E-394E-4E18-9ACE-D99075A9E9CA}">
      <dgm:prSet/>
      <dgm:spPr/>
      <dgm:t>
        <a:bodyPr/>
        <a:lstStyle/>
        <a:p>
          <a:endParaRPr lang="en-CA"/>
        </a:p>
      </dgm:t>
    </dgm:pt>
    <dgm:pt modelId="{A9EECD60-B53F-4C93-85E4-AB27AEAB0B1F}" type="sibTrans" cxnId="{9D78D13E-394E-4E18-9ACE-D99075A9E9CA}">
      <dgm:prSet/>
      <dgm:spPr/>
      <dgm:t>
        <a:bodyPr/>
        <a:lstStyle/>
        <a:p>
          <a:endParaRPr lang="en-CA"/>
        </a:p>
      </dgm:t>
    </dgm:pt>
    <dgm:pt modelId="{EA987C41-DB32-45AB-8F95-6820C060BC50}" type="pres">
      <dgm:prSet presAssocID="{563C0549-455B-4F5F-A567-6E6E56C97D9E}" presName="diagram" presStyleCnt="0">
        <dgm:presLayoutVars>
          <dgm:chPref val="1"/>
          <dgm:dir/>
          <dgm:animOne val="branch"/>
          <dgm:animLvl val="lvl"/>
          <dgm:resizeHandles/>
        </dgm:presLayoutVars>
      </dgm:prSet>
      <dgm:spPr/>
    </dgm:pt>
    <dgm:pt modelId="{3A681AD2-4899-4374-B842-C8488281EBD6}" type="pres">
      <dgm:prSet presAssocID="{9B18833F-B7EB-4B23-8EE0-CB6D6E928C98}" presName="root" presStyleCnt="0"/>
      <dgm:spPr/>
    </dgm:pt>
    <dgm:pt modelId="{469F6863-C193-46BB-A23F-637DC376CDDF}" type="pres">
      <dgm:prSet presAssocID="{9B18833F-B7EB-4B23-8EE0-CB6D6E928C98}" presName="rootComposite" presStyleCnt="0"/>
      <dgm:spPr/>
    </dgm:pt>
    <dgm:pt modelId="{2D42C707-8E8E-4E84-AA3E-25FE0586C5BE}" type="pres">
      <dgm:prSet presAssocID="{9B18833F-B7EB-4B23-8EE0-CB6D6E928C98}" presName="rootText" presStyleLbl="node1" presStyleIdx="0" presStyleCnt="1" custScaleX="118322" custScaleY="158529"/>
      <dgm:spPr/>
    </dgm:pt>
    <dgm:pt modelId="{7B7D494B-3893-4703-BDFB-9311D5DD1D63}" type="pres">
      <dgm:prSet presAssocID="{9B18833F-B7EB-4B23-8EE0-CB6D6E928C98}" presName="rootConnector" presStyleLbl="node1" presStyleIdx="0" presStyleCnt="1"/>
      <dgm:spPr/>
    </dgm:pt>
    <dgm:pt modelId="{81235D48-AD89-46FA-8CF2-A884D051A76E}" type="pres">
      <dgm:prSet presAssocID="{9B18833F-B7EB-4B23-8EE0-CB6D6E928C98}" presName="childShape" presStyleCnt="0"/>
      <dgm:spPr/>
    </dgm:pt>
    <dgm:pt modelId="{9362B8A0-16C5-4D6B-A67D-15FA59F666EA}" type="pres">
      <dgm:prSet presAssocID="{DD4FB41A-E371-41D1-AC84-AFB9E44ED226}" presName="Name13" presStyleLbl="parChTrans1D2" presStyleIdx="0" presStyleCnt="3"/>
      <dgm:spPr/>
    </dgm:pt>
    <dgm:pt modelId="{00191FF0-9C08-42BC-ACBE-0DD280DC90A4}" type="pres">
      <dgm:prSet presAssocID="{7B19B775-6A16-44ED-A20E-0FBA6CB472D8}" presName="childText" presStyleLbl="bgAcc1" presStyleIdx="0" presStyleCnt="3">
        <dgm:presLayoutVars>
          <dgm:bulletEnabled val="1"/>
        </dgm:presLayoutVars>
      </dgm:prSet>
      <dgm:spPr/>
    </dgm:pt>
    <dgm:pt modelId="{68BB30EC-EB9E-4726-A4D3-BBADA6C633EC}" type="pres">
      <dgm:prSet presAssocID="{CEC199BB-8117-4AD8-93E4-A294D581CD86}" presName="Name13" presStyleLbl="parChTrans1D2" presStyleIdx="1" presStyleCnt="3"/>
      <dgm:spPr/>
    </dgm:pt>
    <dgm:pt modelId="{B0785EF2-A60B-4061-AA72-DAEE5FA00C08}" type="pres">
      <dgm:prSet presAssocID="{B28145FE-D240-49EB-97A2-D7BAEEF45255}" presName="childText" presStyleLbl="bgAcc1" presStyleIdx="1" presStyleCnt="3">
        <dgm:presLayoutVars>
          <dgm:bulletEnabled val="1"/>
        </dgm:presLayoutVars>
      </dgm:prSet>
      <dgm:spPr/>
    </dgm:pt>
    <dgm:pt modelId="{7AF9AAC5-ADB7-42B5-B96E-1916D7B3F171}" type="pres">
      <dgm:prSet presAssocID="{222C6DB3-ACD0-4318-B249-B13F24D97984}" presName="Name13" presStyleLbl="parChTrans1D2" presStyleIdx="2" presStyleCnt="3"/>
      <dgm:spPr/>
    </dgm:pt>
    <dgm:pt modelId="{5E84E44D-A81B-48C4-A827-9851F6B7EEEC}" type="pres">
      <dgm:prSet presAssocID="{0269C9E1-2723-47AF-AF96-90185D2AF016}" presName="childText" presStyleLbl="bgAcc1" presStyleIdx="2" presStyleCnt="3">
        <dgm:presLayoutVars>
          <dgm:bulletEnabled val="1"/>
        </dgm:presLayoutVars>
      </dgm:prSet>
      <dgm:spPr/>
    </dgm:pt>
  </dgm:ptLst>
  <dgm:cxnLst>
    <dgm:cxn modelId="{20FB0A00-C0EE-4103-B2CF-C61C856F518F}" type="presOf" srcId="{B28145FE-D240-49EB-97A2-D7BAEEF45255}" destId="{B0785EF2-A60B-4061-AA72-DAEE5FA00C08}" srcOrd="0" destOrd="0" presId="urn:microsoft.com/office/officeart/2005/8/layout/hierarchy3"/>
    <dgm:cxn modelId="{EB409A10-7689-4524-A5E8-20EF8522E473}" srcId="{9B18833F-B7EB-4B23-8EE0-CB6D6E928C98}" destId="{0269C9E1-2723-47AF-AF96-90185D2AF016}" srcOrd="2" destOrd="0" parTransId="{222C6DB3-ACD0-4318-B249-B13F24D97984}" sibTransId="{99E77FFA-FC6F-48B5-A91E-36990B71AEE0}"/>
    <dgm:cxn modelId="{9D78D13E-394E-4E18-9ACE-D99075A9E9CA}" srcId="{9B18833F-B7EB-4B23-8EE0-CB6D6E928C98}" destId="{7B19B775-6A16-44ED-A20E-0FBA6CB472D8}" srcOrd="0" destOrd="0" parTransId="{DD4FB41A-E371-41D1-AC84-AFB9E44ED226}" sibTransId="{A9EECD60-B53F-4C93-85E4-AB27AEAB0B1F}"/>
    <dgm:cxn modelId="{DFEDA36D-9685-4CD3-A40A-AA62565DFD42}" srcId="{563C0549-455B-4F5F-A567-6E6E56C97D9E}" destId="{9B18833F-B7EB-4B23-8EE0-CB6D6E928C98}" srcOrd="0" destOrd="0" parTransId="{EF51CD48-9F94-4035-ACB0-0FA60430B6BF}" sibTransId="{E94DFEEB-711D-4C0A-83B2-F7C1AA759FB8}"/>
    <dgm:cxn modelId="{D6CC6979-C72B-4FDD-BCD7-37B31F25D7F6}" type="presOf" srcId="{DD4FB41A-E371-41D1-AC84-AFB9E44ED226}" destId="{9362B8A0-16C5-4D6B-A67D-15FA59F666EA}" srcOrd="0" destOrd="0" presId="urn:microsoft.com/office/officeart/2005/8/layout/hierarchy3"/>
    <dgm:cxn modelId="{C424BFA3-7635-4A57-9E0B-67B838459E09}" type="presOf" srcId="{0269C9E1-2723-47AF-AF96-90185D2AF016}" destId="{5E84E44D-A81B-48C4-A827-9851F6B7EEEC}" srcOrd="0" destOrd="0" presId="urn:microsoft.com/office/officeart/2005/8/layout/hierarchy3"/>
    <dgm:cxn modelId="{8BE6F7B1-4EB9-4B6E-966A-7BFF5C392DB5}" type="presOf" srcId="{563C0549-455B-4F5F-A567-6E6E56C97D9E}" destId="{EA987C41-DB32-45AB-8F95-6820C060BC50}" srcOrd="0" destOrd="0" presId="urn:microsoft.com/office/officeart/2005/8/layout/hierarchy3"/>
    <dgm:cxn modelId="{730238B8-6D49-420A-8E95-07195518A90F}" type="presOf" srcId="{7B19B775-6A16-44ED-A20E-0FBA6CB472D8}" destId="{00191FF0-9C08-42BC-ACBE-0DD280DC90A4}" srcOrd="0" destOrd="0" presId="urn:microsoft.com/office/officeart/2005/8/layout/hierarchy3"/>
    <dgm:cxn modelId="{A0B6A6D5-3763-4E0F-908F-B09043286E8C}" srcId="{9B18833F-B7EB-4B23-8EE0-CB6D6E928C98}" destId="{B28145FE-D240-49EB-97A2-D7BAEEF45255}" srcOrd="1" destOrd="0" parTransId="{CEC199BB-8117-4AD8-93E4-A294D581CD86}" sibTransId="{12BC6419-90BF-4015-8430-2A55199C48A2}"/>
    <dgm:cxn modelId="{ACBCD4E3-264F-4152-84D8-B3119B4640C6}" type="presOf" srcId="{CEC199BB-8117-4AD8-93E4-A294D581CD86}" destId="{68BB30EC-EB9E-4726-A4D3-BBADA6C633EC}" srcOrd="0" destOrd="0" presId="urn:microsoft.com/office/officeart/2005/8/layout/hierarchy3"/>
    <dgm:cxn modelId="{570A33EE-F6CF-415F-9BDD-C76B9626E9D4}" type="presOf" srcId="{9B18833F-B7EB-4B23-8EE0-CB6D6E928C98}" destId="{2D42C707-8E8E-4E84-AA3E-25FE0586C5BE}" srcOrd="0" destOrd="0" presId="urn:microsoft.com/office/officeart/2005/8/layout/hierarchy3"/>
    <dgm:cxn modelId="{5C2CACEF-4250-47FE-B8AA-EE9A5F335201}" type="presOf" srcId="{222C6DB3-ACD0-4318-B249-B13F24D97984}" destId="{7AF9AAC5-ADB7-42B5-B96E-1916D7B3F171}" srcOrd="0" destOrd="0" presId="urn:microsoft.com/office/officeart/2005/8/layout/hierarchy3"/>
    <dgm:cxn modelId="{D455BCFD-A525-46D0-9695-4780590346C8}" type="presOf" srcId="{9B18833F-B7EB-4B23-8EE0-CB6D6E928C98}" destId="{7B7D494B-3893-4703-BDFB-9311D5DD1D63}" srcOrd="1" destOrd="0" presId="urn:microsoft.com/office/officeart/2005/8/layout/hierarchy3"/>
    <dgm:cxn modelId="{2417F8E7-EAEA-4D5B-9BE9-C7ED4ACFCE24}" type="presParOf" srcId="{EA987C41-DB32-45AB-8F95-6820C060BC50}" destId="{3A681AD2-4899-4374-B842-C8488281EBD6}" srcOrd="0" destOrd="0" presId="urn:microsoft.com/office/officeart/2005/8/layout/hierarchy3"/>
    <dgm:cxn modelId="{38A3C3CB-D7F1-466D-A06A-02A13D2665DE}" type="presParOf" srcId="{3A681AD2-4899-4374-B842-C8488281EBD6}" destId="{469F6863-C193-46BB-A23F-637DC376CDDF}" srcOrd="0" destOrd="0" presId="urn:microsoft.com/office/officeart/2005/8/layout/hierarchy3"/>
    <dgm:cxn modelId="{962AA734-6B54-4900-AAC4-5C1D6EBE5B38}" type="presParOf" srcId="{469F6863-C193-46BB-A23F-637DC376CDDF}" destId="{2D42C707-8E8E-4E84-AA3E-25FE0586C5BE}" srcOrd="0" destOrd="0" presId="urn:microsoft.com/office/officeart/2005/8/layout/hierarchy3"/>
    <dgm:cxn modelId="{1872155C-ED08-4FE7-A011-836F0015E2B1}" type="presParOf" srcId="{469F6863-C193-46BB-A23F-637DC376CDDF}" destId="{7B7D494B-3893-4703-BDFB-9311D5DD1D63}" srcOrd="1" destOrd="0" presId="urn:microsoft.com/office/officeart/2005/8/layout/hierarchy3"/>
    <dgm:cxn modelId="{1BF2F7CD-231F-400B-B915-6288B949A3F3}" type="presParOf" srcId="{3A681AD2-4899-4374-B842-C8488281EBD6}" destId="{81235D48-AD89-46FA-8CF2-A884D051A76E}" srcOrd="1" destOrd="0" presId="urn:microsoft.com/office/officeart/2005/8/layout/hierarchy3"/>
    <dgm:cxn modelId="{CD4CE51F-ED22-4962-A7C7-FACCCE6E5D57}" type="presParOf" srcId="{81235D48-AD89-46FA-8CF2-A884D051A76E}" destId="{9362B8A0-16C5-4D6B-A67D-15FA59F666EA}" srcOrd="0" destOrd="0" presId="urn:microsoft.com/office/officeart/2005/8/layout/hierarchy3"/>
    <dgm:cxn modelId="{5FD7ADE7-3785-4EF6-B4E1-C82FE334351A}" type="presParOf" srcId="{81235D48-AD89-46FA-8CF2-A884D051A76E}" destId="{00191FF0-9C08-42BC-ACBE-0DD280DC90A4}" srcOrd="1" destOrd="0" presId="urn:microsoft.com/office/officeart/2005/8/layout/hierarchy3"/>
    <dgm:cxn modelId="{D05A37F9-18D4-4B1D-A716-0EF5AF555721}" type="presParOf" srcId="{81235D48-AD89-46FA-8CF2-A884D051A76E}" destId="{68BB30EC-EB9E-4726-A4D3-BBADA6C633EC}" srcOrd="2" destOrd="0" presId="urn:microsoft.com/office/officeart/2005/8/layout/hierarchy3"/>
    <dgm:cxn modelId="{878794AC-1310-4A84-916D-F23A2164DF0B}" type="presParOf" srcId="{81235D48-AD89-46FA-8CF2-A884D051A76E}" destId="{B0785EF2-A60B-4061-AA72-DAEE5FA00C08}" srcOrd="3" destOrd="0" presId="urn:microsoft.com/office/officeart/2005/8/layout/hierarchy3"/>
    <dgm:cxn modelId="{707ECBCB-5048-43D1-8F97-166436135B57}" type="presParOf" srcId="{81235D48-AD89-46FA-8CF2-A884D051A76E}" destId="{7AF9AAC5-ADB7-42B5-B96E-1916D7B3F171}" srcOrd="4" destOrd="0" presId="urn:microsoft.com/office/officeart/2005/8/layout/hierarchy3"/>
    <dgm:cxn modelId="{80C44073-F028-448E-B892-DE91185F0354}" type="presParOf" srcId="{81235D48-AD89-46FA-8CF2-A884D051A76E}" destId="{5E84E44D-A81B-48C4-A827-9851F6B7EEEC}"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3C0549-455B-4F5F-A567-6E6E56C97D9E}" type="doc">
      <dgm:prSet loTypeId="urn:microsoft.com/office/officeart/2005/8/layout/hierarchy3" loCatId="list" qsTypeId="urn:microsoft.com/office/officeart/2005/8/quickstyle/simple1" qsCatId="simple" csTypeId="urn:microsoft.com/office/officeart/2005/8/colors/accent1_2" csCatId="accent1" phldr="1"/>
      <dgm:spPr/>
    </dgm:pt>
    <dgm:pt modelId="{0269C9E1-2723-47AF-AF96-90185D2AF016}">
      <dgm:prSet phldrT="[Text]">
        <dgm:style>
          <a:lnRef idx="3">
            <a:schemeClr val="lt1"/>
          </a:lnRef>
          <a:fillRef idx="1">
            <a:schemeClr val="accent4"/>
          </a:fillRef>
          <a:effectRef idx="1">
            <a:schemeClr val="accent4"/>
          </a:effectRef>
          <a:fontRef idx="minor">
            <a:schemeClr val="lt1"/>
          </a:fontRef>
        </dgm:style>
      </dgm:prSet>
      <dgm:spPr>
        <a:solidFill>
          <a:srgbClr val="46CC7E"/>
        </a:solidFill>
        <a:ln>
          <a:noFill/>
        </a:ln>
      </dgm:spPr>
      <dgm:t>
        <a:bodyPr/>
        <a:lstStyle/>
        <a:p>
          <a:r>
            <a:rPr lang="fr-FR" b="1" noProof="0"/>
            <a:t>Confirmer le budget</a:t>
          </a:r>
        </a:p>
      </dgm:t>
      <dgm:extLst>
        <a:ext uri="{E40237B7-FDA0-4F09-8148-C483321AD2D9}">
          <dgm14:cNvPr xmlns:dgm14="http://schemas.microsoft.com/office/drawing/2010/diagram" id="0" name="" descr="Confirmer le budget&#10;"/>
        </a:ext>
      </dgm:extLst>
    </dgm:pt>
    <dgm:pt modelId="{222C6DB3-ACD0-4318-B249-B13F24D97984}" type="parTrans" cxnId="{EB409A10-7689-4524-A5E8-20EF8522E473}">
      <dgm:prSet/>
      <dgm:spPr/>
      <dgm:t>
        <a:bodyPr/>
        <a:lstStyle/>
        <a:p>
          <a:endParaRPr lang="en-CA"/>
        </a:p>
      </dgm:t>
    </dgm:pt>
    <dgm:pt modelId="{99E77FFA-FC6F-48B5-A91E-36990B71AEE0}" type="sibTrans" cxnId="{EB409A10-7689-4524-A5E8-20EF8522E473}">
      <dgm:prSet/>
      <dgm:spPr/>
      <dgm:t>
        <a:bodyPr/>
        <a:lstStyle/>
        <a:p>
          <a:endParaRPr lang="en-CA"/>
        </a:p>
      </dgm:t>
    </dgm:pt>
    <dgm:pt modelId="{7B19B775-6A16-44ED-A20E-0FBA6CB472D8}">
      <dgm:prSet phldrT="[Text]">
        <dgm:style>
          <a:lnRef idx="3">
            <a:schemeClr val="lt1"/>
          </a:lnRef>
          <a:fillRef idx="1">
            <a:schemeClr val="accent4"/>
          </a:fillRef>
          <a:effectRef idx="1">
            <a:schemeClr val="accent4"/>
          </a:effectRef>
          <a:fontRef idx="minor">
            <a:schemeClr val="lt1"/>
          </a:fontRef>
        </dgm:style>
      </dgm:prSet>
      <dgm:spPr>
        <a:solidFill>
          <a:srgbClr val="46CC7E"/>
        </a:solidFill>
        <a:ln>
          <a:noFill/>
        </a:ln>
      </dgm:spPr>
      <dgm:t>
        <a:bodyPr/>
        <a:lstStyle/>
        <a:p>
          <a:pPr rtl="0"/>
          <a:r>
            <a:rPr lang="fr-FR" b="1" noProof="0">
              <a:latin typeface="Calibri" panose="020F0502020204030204" pitchFamily="34" charset="0"/>
              <a:cs typeface="Calibri" panose="020F0502020204030204" pitchFamily="34" charset="0"/>
            </a:rPr>
            <a:t>Définir vos couts </a:t>
          </a:r>
        </a:p>
      </dgm:t>
      <dgm:extLst>
        <a:ext uri="{E40237B7-FDA0-4F09-8148-C483321AD2D9}">
          <dgm14:cNvPr xmlns:dgm14="http://schemas.microsoft.com/office/drawing/2010/diagram" id="0" name="" descr="Définir vos couts &#10;"/>
        </a:ext>
      </dgm:extLst>
    </dgm:pt>
    <dgm:pt modelId="{DD4FB41A-E371-41D1-AC84-AFB9E44ED226}" type="parTrans" cxnId="{9D78D13E-394E-4E18-9ACE-D99075A9E9CA}">
      <dgm:prSet/>
      <dgm:spPr/>
      <dgm:t>
        <a:bodyPr/>
        <a:lstStyle/>
        <a:p>
          <a:endParaRPr lang="en-CA"/>
        </a:p>
      </dgm:t>
    </dgm:pt>
    <dgm:pt modelId="{A9EECD60-B53F-4C93-85E4-AB27AEAB0B1F}" type="sibTrans" cxnId="{9D78D13E-394E-4E18-9ACE-D99075A9E9CA}">
      <dgm:prSet/>
      <dgm:spPr/>
      <dgm:t>
        <a:bodyPr/>
        <a:lstStyle/>
        <a:p>
          <a:endParaRPr lang="en-CA"/>
        </a:p>
      </dgm:t>
    </dgm:pt>
    <dgm:pt modelId="{9B18833F-B7EB-4B23-8EE0-CB6D6E928C98}">
      <dgm:prSet phldrT="[Text]">
        <dgm:style>
          <a:lnRef idx="3">
            <a:schemeClr val="lt1"/>
          </a:lnRef>
          <a:fillRef idx="1">
            <a:schemeClr val="accent5"/>
          </a:fillRef>
          <a:effectRef idx="1">
            <a:schemeClr val="accent5"/>
          </a:effectRef>
          <a:fontRef idx="minor">
            <a:schemeClr val="lt1"/>
          </a:fontRef>
        </dgm:style>
      </dgm:prSet>
      <dgm:spPr>
        <a:solidFill>
          <a:srgbClr val="10238B"/>
        </a:solidFill>
        <a:ln>
          <a:noFill/>
        </a:ln>
      </dgm:spPr>
      <dgm:t>
        <a:bodyPr/>
        <a:lstStyle/>
        <a:p>
          <a:r>
            <a:rPr lang="fr-FR" b="1" noProof="0"/>
            <a:t>Assurez-vous</a:t>
          </a:r>
        </a:p>
      </dgm:t>
      <dgm:extLst>
        <a:ext uri="{E40237B7-FDA0-4F09-8148-C483321AD2D9}">
          <dgm14:cNvPr xmlns:dgm14="http://schemas.microsoft.com/office/drawing/2010/diagram" id="0" name="" descr="Assurez-vous&#10;"/>
        </a:ext>
      </dgm:extLst>
    </dgm:pt>
    <dgm:pt modelId="{E94DFEEB-711D-4C0A-83B2-F7C1AA759FB8}" type="sibTrans" cxnId="{DFEDA36D-9685-4CD3-A40A-AA62565DFD42}">
      <dgm:prSet/>
      <dgm:spPr/>
      <dgm:t>
        <a:bodyPr/>
        <a:lstStyle/>
        <a:p>
          <a:endParaRPr lang="en-CA"/>
        </a:p>
      </dgm:t>
    </dgm:pt>
    <dgm:pt modelId="{EF51CD48-9F94-4035-ACB0-0FA60430B6BF}" type="parTrans" cxnId="{DFEDA36D-9685-4CD3-A40A-AA62565DFD42}">
      <dgm:prSet/>
      <dgm:spPr/>
      <dgm:t>
        <a:bodyPr/>
        <a:lstStyle/>
        <a:p>
          <a:endParaRPr lang="en-CA"/>
        </a:p>
      </dgm:t>
    </dgm:pt>
    <dgm:pt modelId="{36B3FBE8-884C-4439-BEDE-643B7B80CA15}">
      <dgm:prSet phldrT="[Text]">
        <dgm:style>
          <a:lnRef idx="3">
            <a:schemeClr val="lt1"/>
          </a:lnRef>
          <a:fillRef idx="1">
            <a:schemeClr val="accent4"/>
          </a:fillRef>
          <a:effectRef idx="1">
            <a:schemeClr val="accent4"/>
          </a:effectRef>
          <a:fontRef idx="minor">
            <a:schemeClr val="lt1"/>
          </a:fontRef>
        </dgm:style>
      </dgm:prSet>
      <dgm:spPr>
        <a:solidFill>
          <a:srgbClr val="46CC7E"/>
        </a:solidFill>
        <a:ln>
          <a:noFill/>
        </a:ln>
      </dgm:spPr>
      <dgm:t>
        <a:bodyPr/>
        <a:lstStyle/>
        <a:p>
          <a:pPr rtl="0"/>
          <a:r>
            <a:rPr lang="fr-FR" b="1" noProof="0">
              <a:latin typeface="+mn-lt"/>
            </a:rPr>
            <a:t>Obtenir des estimations</a:t>
          </a:r>
          <a:endParaRPr lang="fr-FR" b="1" noProof="0">
            <a:latin typeface="Calibri" panose="020F0502020204030204" pitchFamily="34" charset="0"/>
            <a:cs typeface="Calibri" panose="020F0502020204030204" pitchFamily="34" charset="0"/>
          </a:endParaRPr>
        </a:p>
      </dgm:t>
      <dgm:extLst>
        <a:ext uri="{E40237B7-FDA0-4F09-8148-C483321AD2D9}">
          <dgm14:cNvPr xmlns:dgm14="http://schemas.microsoft.com/office/drawing/2010/diagram" id="0" name="" descr="Obtenir des estimations&#10;"/>
        </a:ext>
      </dgm:extLst>
    </dgm:pt>
    <dgm:pt modelId="{D05F655C-3C90-4F7C-86F2-2BFFA2A0211D}" type="parTrans" cxnId="{D66A4ACB-6AA3-4ED9-8FBA-629A6F1B6D89}">
      <dgm:prSet/>
      <dgm:spPr/>
      <dgm:t>
        <a:bodyPr/>
        <a:lstStyle/>
        <a:p>
          <a:endParaRPr lang="en-CA"/>
        </a:p>
      </dgm:t>
    </dgm:pt>
    <dgm:pt modelId="{253F8D9B-9585-4D42-813E-84A3B6D689FC}" type="sibTrans" cxnId="{D66A4ACB-6AA3-4ED9-8FBA-629A6F1B6D89}">
      <dgm:prSet/>
      <dgm:spPr/>
      <dgm:t>
        <a:bodyPr/>
        <a:lstStyle/>
        <a:p>
          <a:endParaRPr lang="en-CA"/>
        </a:p>
      </dgm:t>
    </dgm:pt>
    <dgm:pt modelId="{EA987C41-DB32-45AB-8F95-6820C060BC50}" type="pres">
      <dgm:prSet presAssocID="{563C0549-455B-4F5F-A567-6E6E56C97D9E}" presName="diagram" presStyleCnt="0">
        <dgm:presLayoutVars>
          <dgm:chPref val="1"/>
          <dgm:dir/>
          <dgm:animOne val="branch"/>
          <dgm:animLvl val="lvl"/>
          <dgm:resizeHandles/>
        </dgm:presLayoutVars>
      </dgm:prSet>
      <dgm:spPr/>
    </dgm:pt>
    <dgm:pt modelId="{3A681AD2-4899-4374-B842-C8488281EBD6}" type="pres">
      <dgm:prSet presAssocID="{9B18833F-B7EB-4B23-8EE0-CB6D6E928C98}" presName="root" presStyleCnt="0"/>
      <dgm:spPr/>
    </dgm:pt>
    <dgm:pt modelId="{469F6863-C193-46BB-A23F-637DC376CDDF}" type="pres">
      <dgm:prSet presAssocID="{9B18833F-B7EB-4B23-8EE0-CB6D6E928C98}" presName="rootComposite" presStyleCnt="0"/>
      <dgm:spPr/>
    </dgm:pt>
    <dgm:pt modelId="{2D42C707-8E8E-4E84-AA3E-25FE0586C5BE}" type="pres">
      <dgm:prSet presAssocID="{9B18833F-B7EB-4B23-8EE0-CB6D6E928C98}" presName="rootText" presStyleLbl="node1" presStyleIdx="0" presStyleCnt="1"/>
      <dgm:spPr/>
    </dgm:pt>
    <dgm:pt modelId="{7B7D494B-3893-4703-BDFB-9311D5DD1D63}" type="pres">
      <dgm:prSet presAssocID="{9B18833F-B7EB-4B23-8EE0-CB6D6E928C98}" presName="rootConnector" presStyleLbl="node1" presStyleIdx="0" presStyleCnt="1"/>
      <dgm:spPr/>
    </dgm:pt>
    <dgm:pt modelId="{81235D48-AD89-46FA-8CF2-A884D051A76E}" type="pres">
      <dgm:prSet presAssocID="{9B18833F-B7EB-4B23-8EE0-CB6D6E928C98}" presName="childShape" presStyleCnt="0"/>
      <dgm:spPr/>
    </dgm:pt>
    <dgm:pt modelId="{9362B8A0-16C5-4D6B-A67D-15FA59F666EA}" type="pres">
      <dgm:prSet presAssocID="{DD4FB41A-E371-41D1-AC84-AFB9E44ED226}" presName="Name13" presStyleLbl="parChTrans1D2" presStyleIdx="0" presStyleCnt="3"/>
      <dgm:spPr/>
    </dgm:pt>
    <dgm:pt modelId="{00191FF0-9C08-42BC-ACBE-0DD280DC90A4}" type="pres">
      <dgm:prSet presAssocID="{7B19B775-6A16-44ED-A20E-0FBA6CB472D8}" presName="childText" presStyleLbl="bgAcc1" presStyleIdx="0" presStyleCnt="3">
        <dgm:presLayoutVars>
          <dgm:bulletEnabled val="1"/>
        </dgm:presLayoutVars>
      </dgm:prSet>
      <dgm:spPr/>
    </dgm:pt>
    <dgm:pt modelId="{A024CDC7-3AD4-4533-8125-B8E1511A1FB5}" type="pres">
      <dgm:prSet presAssocID="{D05F655C-3C90-4F7C-86F2-2BFFA2A0211D}" presName="Name13" presStyleLbl="parChTrans1D2" presStyleIdx="1" presStyleCnt="3"/>
      <dgm:spPr/>
    </dgm:pt>
    <dgm:pt modelId="{9A862427-1915-4F9E-BB9A-4057F2E16B12}" type="pres">
      <dgm:prSet presAssocID="{36B3FBE8-884C-4439-BEDE-643B7B80CA15}" presName="childText" presStyleLbl="bgAcc1" presStyleIdx="1" presStyleCnt="3">
        <dgm:presLayoutVars>
          <dgm:bulletEnabled val="1"/>
        </dgm:presLayoutVars>
      </dgm:prSet>
      <dgm:spPr/>
    </dgm:pt>
    <dgm:pt modelId="{7AF9AAC5-ADB7-42B5-B96E-1916D7B3F171}" type="pres">
      <dgm:prSet presAssocID="{222C6DB3-ACD0-4318-B249-B13F24D97984}" presName="Name13" presStyleLbl="parChTrans1D2" presStyleIdx="2" presStyleCnt="3"/>
      <dgm:spPr/>
    </dgm:pt>
    <dgm:pt modelId="{5E84E44D-A81B-48C4-A827-9851F6B7EEEC}" type="pres">
      <dgm:prSet presAssocID="{0269C9E1-2723-47AF-AF96-90185D2AF016}" presName="childText" presStyleLbl="bgAcc1" presStyleIdx="2" presStyleCnt="3">
        <dgm:presLayoutVars>
          <dgm:bulletEnabled val="1"/>
        </dgm:presLayoutVars>
      </dgm:prSet>
      <dgm:spPr/>
    </dgm:pt>
  </dgm:ptLst>
  <dgm:cxnLst>
    <dgm:cxn modelId="{EB409A10-7689-4524-A5E8-20EF8522E473}" srcId="{9B18833F-B7EB-4B23-8EE0-CB6D6E928C98}" destId="{0269C9E1-2723-47AF-AF96-90185D2AF016}" srcOrd="2" destOrd="0" parTransId="{222C6DB3-ACD0-4318-B249-B13F24D97984}" sibTransId="{99E77FFA-FC6F-48B5-A91E-36990B71AEE0}"/>
    <dgm:cxn modelId="{9D78D13E-394E-4E18-9ACE-D99075A9E9CA}" srcId="{9B18833F-B7EB-4B23-8EE0-CB6D6E928C98}" destId="{7B19B775-6A16-44ED-A20E-0FBA6CB472D8}" srcOrd="0" destOrd="0" parTransId="{DD4FB41A-E371-41D1-AC84-AFB9E44ED226}" sibTransId="{A9EECD60-B53F-4C93-85E4-AB27AEAB0B1F}"/>
    <dgm:cxn modelId="{DFEDA36D-9685-4CD3-A40A-AA62565DFD42}" srcId="{563C0549-455B-4F5F-A567-6E6E56C97D9E}" destId="{9B18833F-B7EB-4B23-8EE0-CB6D6E928C98}" srcOrd="0" destOrd="0" parTransId="{EF51CD48-9F94-4035-ACB0-0FA60430B6BF}" sibTransId="{E94DFEEB-711D-4C0A-83B2-F7C1AA759FB8}"/>
    <dgm:cxn modelId="{D6CC6979-C72B-4FDD-BCD7-37B31F25D7F6}" type="presOf" srcId="{DD4FB41A-E371-41D1-AC84-AFB9E44ED226}" destId="{9362B8A0-16C5-4D6B-A67D-15FA59F666EA}" srcOrd="0" destOrd="0" presId="urn:microsoft.com/office/officeart/2005/8/layout/hierarchy3"/>
    <dgm:cxn modelId="{C424BFA3-7635-4A57-9E0B-67B838459E09}" type="presOf" srcId="{0269C9E1-2723-47AF-AF96-90185D2AF016}" destId="{5E84E44D-A81B-48C4-A827-9851F6B7EEEC}" srcOrd="0" destOrd="0" presId="urn:microsoft.com/office/officeart/2005/8/layout/hierarchy3"/>
    <dgm:cxn modelId="{8BE6F7B1-4EB9-4B6E-966A-7BFF5C392DB5}" type="presOf" srcId="{563C0549-455B-4F5F-A567-6E6E56C97D9E}" destId="{EA987C41-DB32-45AB-8F95-6820C060BC50}" srcOrd="0" destOrd="0" presId="urn:microsoft.com/office/officeart/2005/8/layout/hierarchy3"/>
    <dgm:cxn modelId="{730238B8-6D49-420A-8E95-07195518A90F}" type="presOf" srcId="{7B19B775-6A16-44ED-A20E-0FBA6CB472D8}" destId="{00191FF0-9C08-42BC-ACBE-0DD280DC90A4}" srcOrd="0" destOrd="0" presId="urn:microsoft.com/office/officeart/2005/8/layout/hierarchy3"/>
    <dgm:cxn modelId="{D66A4ACB-6AA3-4ED9-8FBA-629A6F1B6D89}" srcId="{9B18833F-B7EB-4B23-8EE0-CB6D6E928C98}" destId="{36B3FBE8-884C-4439-BEDE-643B7B80CA15}" srcOrd="1" destOrd="0" parTransId="{D05F655C-3C90-4F7C-86F2-2BFFA2A0211D}" sibTransId="{253F8D9B-9585-4D42-813E-84A3B6D689FC}"/>
    <dgm:cxn modelId="{20D5D2CE-8156-48EE-9105-8C4428CF8256}" type="presOf" srcId="{36B3FBE8-884C-4439-BEDE-643B7B80CA15}" destId="{9A862427-1915-4F9E-BB9A-4057F2E16B12}" srcOrd="0" destOrd="0" presId="urn:microsoft.com/office/officeart/2005/8/layout/hierarchy3"/>
    <dgm:cxn modelId="{2280A7E2-447A-4D55-BC81-31EAFF4A5BE9}" type="presOf" srcId="{D05F655C-3C90-4F7C-86F2-2BFFA2A0211D}" destId="{A024CDC7-3AD4-4533-8125-B8E1511A1FB5}" srcOrd="0" destOrd="0" presId="urn:microsoft.com/office/officeart/2005/8/layout/hierarchy3"/>
    <dgm:cxn modelId="{570A33EE-F6CF-415F-9BDD-C76B9626E9D4}" type="presOf" srcId="{9B18833F-B7EB-4B23-8EE0-CB6D6E928C98}" destId="{2D42C707-8E8E-4E84-AA3E-25FE0586C5BE}" srcOrd="0" destOrd="0" presId="urn:microsoft.com/office/officeart/2005/8/layout/hierarchy3"/>
    <dgm:cxn modelId="{5C2CACEF-4250-47FE-B8AA-EE9A5F335201}" type="presOf" srcId="{222C6DB3-ACD0-4318-B249-B13F24D97984}" destId="{7AF9AAC5-ADB7-42B5-B96E-1916D7B3F171}" srcOrd="0" destOrd="0" presId="urn:microsoft.com/office/officeart/2005/8/layout/hierarchy3"/>
    <dgm:cxn modelId="{D455BCFD-A525-46D0-9695-4780590346C8}" type="presOf" srcId="{9B18833F-B7EB-4B23-8EE0-CB6D6E928C98}" destId="{7B7D494B-3893-4703-BDFB-9311D5DD1D63}" srcOrd="1" destOrd="0" presId="urn:microsoft.com/office/officeart/2005/8/layout/hierarchy3"/>
    <dgm:cxn modelId="{2417F8E7-EAEA-4D5B-9BE9-C7ED4ACFCE24}" type="presParOf" srcId="{EA987C41-DB32-45AB-8F95-6820C060BC50}" destId="{3A681AD2-4899-4374-B842-C8488281EBD6}" srcOrd="0" destOrd="0" presId="urn:microsoft.com/office/officeart/2005/8/layout/hierarchy3"/>
    <dgm:cxn modelId="{38A3C3CB-D7F1-466D-A06A-02A13D2665DE}" type="presParOf" srcId="{3A681AD2-4899-4374-B842-C8488281EBD6}" destId="{469F6863-C193-46BB-A23F-637DC376CDDF}" srcOrd="0" destOrd="0" presId="urn:microsoft.com/office/officeart/2005/8/layout/hierarchy3"/>
    <dgm:cxn modelId="{962AA734-6B54-4900-AAC4-5C1D6EBE5B38}" type="presParOf" srcId="{469F6863-C193-46BB-A23F-637DC376CDDF}" destId="{2D42C707-8E8E-4E84-AA3E-25FE0586C5BE}" srcOrd="0" destOrd="0" presId="urn:microsoft.com/office/officeart/2005/8/layout/hierarchy3"/>
    <dgm:cxn modelId="{1872155C-ED08-4FE7-A011-836F0015E2B1}" type="presParOf" srcId="{469F6863-C193-46BB-A23F-637DC376CDDF}" destId="{7B7D494B-3893-4703-BDFB-9311D5DD1D63}" srcOrd="1" destOrd="0" presId="urn:microsoft.com/office/officeart/2005/8/layout/hierarchy3"/>
    <dgm:cxn modelId="{1BF2F7CD-231F-400B-B915-6288B949A3F3}" type="presParOf" srcId="{3A681AD2-4899-4374-B842-C8488281EBD6}" destId="{81235D48-AD89-46FA-8CF2-A884D051A76E}" srcOrd="1" destOrd="0" presId="urn:microsoft.com/office/officeart/2005/8/layout/hierarchy3"/>
    <dgm:cxn modelId="{CD4CE51F-ED22-4962-A7C7-FACCCE6E5D57}" type="presParOf" srcId="{81235D48-AD89-46FA-8CF2-A884D051A76E}" destId="{9362B8A0-16C5-4D6B-A67D-15FA59F666EA}" srcOrd="0" destOrd="0" presId="urn:microsoft.com/office/officeart/2005/8/layout/hierarchy3"/>
    <dgm:cxn modelId="{5FD7ADE7-3785-4EF6-B4E1-C82FE334351A}" type="presParOf" srcId="{81235D48-AD89-46FA-8CF2-A884D051A76E}" destId="{00191FF0-9C08-42BC-ACBE-0DD280DC90A4}" srcOrd="1" destOrd="0" presId="urn:microsoft.com/office/officeart/2005/8/layout/hierarchy3"/>
    <dgm:cxn modelId="{52C34890-C2AE-46BA-88D1-773B41BC7643}" type="presParOf" srcId="{81235D48-AD89-46FA-8CF2-A884D051A76E}" destId="{A024CDC7-3AD4-4533-8125-B8E1511A1FB5}" srcOrd="2" destOrd="0" presId="urn:microsoft.com/office/officeart/2005/8/layout/hierarchy3"/>
    <dgm:cxn modelId="{0AD34874-95B2-417B-9F20-7B7D7A7FAD8A}" type="presParOf" srcId="{81235D48-AD89-46FA-8CF2-A884D051A76E}" destId="{9A862427-1915-4F9E-BB9A-4057F2E16B12}" srcOrd="3" destOrd="0" presId="urn:microsoft.com/office/officeart/2005/8/layout/hierarchy3"/>
    <dgm:cxn modelId="{707ECBCB-5048-43D1-8F97-166436135B57}" type="presParOf" srcId="{81235D48-AD89-46FA-8CF2-A884D051A76E}" destId="{7AF9AAC5-ADB7-42B5-B96E-1916D7B3F171}" srcOrd="4" destOrd="0" presId="urn:microsoft.com/office/officeart/2005/8/layout/hierarchy3"/>
    <dgm:cxn modelId="{80C44073-F028-448E-B892-DE91185F0354}" type="presParOf" srcId="{81235D48-AD89-46FA-8CF2-A884D051A76E}" destId="{5E84E44D-A81B-48C4-A827-9851F6B7EEEC}"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19BBCA-D619-47A5-8FFA-76F44598240B}"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CA"/>
        </a:p>
      </dgm:t>
    </dgm:pt>
    <dgm:pt modelId="{52CE5A3D-A908-4E12-AA43-FB846B6125D5}">
      <dgm:prSet phldrT="[Text]" custT="1"/>
      <dgm:spPr>
        <a:solidFill>
          <a:srgbClr val="10238B"/>
        </a:solidFill>
        <a:ln>
          <a:noFill/>
        </a:ln>
      </dgm:spPr>
      <dgm:t>
        <a:bodyPr/>
        <a:lstStyle/>
        <a:p>
          <a:r>
            <a:rPr lang="fr-CA" sz="2100" noProof="0"/>
            <a:t>Proposition géniale</a:t>
          </a:r>
        </a:p>
      </dgm:t>
    </dgm:pt>
    <dgm:pt modelId="{DAB3E7D1-5862-472D-882F-60712DFE06E2}" type="parTrans" cxnId="{008F9D0C-DC39-49F6-A002-ABFDBB0EC65E}">
      <dgm:prSet/>
      <dgm:spPr/>
      <dgm:t>
        <a:bodyPr/>
        <a:lstStyle/>
        <a:p>
          <a:endParaRPr lang="en-CA"/>
        </a:p>
      </dgm:t>
    </dgm:pt>
    <dgm:pt modelId="{0478BB16-F309-4041-B0B2-F7C7EC2F84BC}" type="sibTrans" cxnId="{008F9D0C-DC39-49F6-A002-ABFDBB0EC65E}">
      <dgm:prSet/>
      <dgm:spPr/>
      <dgm:t>
        <a:bodyPr/>
        <a:lstStyle/>
        <a:p>
          <a:endParaRPr lang="en-CA"/>
        </a:p>
      </dgm:t>
    </dgm:pt>
    <dgm:pt modelId="{9DEA76D4-FAED-4E55-93DA-24CC1B2C4EFA}">
      <dgm:prSet phldrT="[Text]" custT="1">
        <dgm:style>
          <a:lnRef idx="0">
            <a:scrgbClr r="0" g="0" b="0"/>
          </a:lnRef>
          <a:fillRef idx="0">
            <a:scrgbClr r="0" g="0" b="0"/>
          </a:fillRef>
          <a:effectRef idx="0">
            <a:scrgbClr r="0" g="0" b="0"/>
          </a:effectRef>
          <a:fontRef idx="minor">
            <a:schemeClr val="lt1"/>
          </a:fontRef>
        </dgm:style>
      </dgm:prSet>
      <dgm:spPr>
        <a:solidFill>
          <a:srgbClr val="E51174"/>
        </a:solidFill>
        <a:ln>
          <a:noFill/>
        </a:ln>
      </dgm:spPr>
      <dgm:t>
        <a:bodyPr/>
        <a:lstStyle/>
        <a:p>
          <a:r>
            <a:rPr lang="fr-CA" sz="2100" noProof="0">
              <a:solidFill>
                <a:schemeClr val="bg1"/>
              </a:solidFill>
            </a:rPr>
            <a:t>Public cible et impacts </a:t>
          </a:r>
          <a:endParaRPr lang="fr-CA" sz="2100" noProof="0"/>
        </a:p>
      </dgm:t>
    </dgm:pt>
    <dgm:pt modelId="{CB13F83D-0BC7-4BDF-B47B-57035B23E6DC}" type="parTrans" cxnId="{1C33A430-BE27-47FE-BBB6-3F934569F709}">
      <dgm:prSet/>
      <dgm:spPr/>
      <dgm:t>
        <a:bodyPr/>
        <a:lstStyle/>
        <a:p>
          <a:endParaRPr lang="en-CA"/>
        </a:p>
      </dgm:t>
    </dgm:pt>
    <dgm:pt modelId="{DC2E0A6B-8F10-4F37-8EB6-22FAE041CBCD}" type="sibTrans" cxnId="{1C33A430-BE27-47FE-BBB6-3F934569F709}">
      <dgm:prSet/>
      <dgm:spPr/>
      <dgm:t>
        <a:bodyPr/>
        <a:lstStyle/>
        <a:p>
          <a:endParaRPr lang="en-CA"/>
        </a:p>
      </dgm:t>
    </dgm:pt>
    <dgm:pt modelId="{0666B6A6-EE88-4794-B1A0-80263F52D57F}">
      <dgm:prSet phldrT="[Text]" custT="1"/>
      <dgm:spPr>
        <a:solidFill>
          <a:srgbClr val="46CC7E"/>
        </a:solidFill>
        <a:ln>
          <a:noFill/>
        </a:ln>
      </dgm:spPr>
      <dgm:t>
        <a:bodyPr/>
        <a:lstStyle/>
        <a:p>
          <a:r>
            <a:rPr lang="fr-CA" sz="2100" noProof="0">
              <a:solidFill>
                <a:schemeClr val="tx1"/>
              </a:solidFill>
            </a:rPr>
            <a:t>Budget et calendrier </a:t>
          </a:r>
        </a:p>
      </dgm:t>
      <dgm:extLst>
        <a:ext uri="{E40237B7-FDA0-4F09-8148-C483321AD2D9}">
          <dgm14:cNvPr xmlns:dgm14="http://schemas.microsoft.com/office/drawing/2010/diagram" id="0" name="" descr="&#10;"/>
        </a:ext>
      </dgm:extLst>
    </dgm:pt>
    <dgm:pt modelId="{C9773DE3-5B5F-4AA8-9849-EB9881FDD83F}" type="parTrans" cxnId="{0ACC9697-3E9D-45C0-83F6-E279A96B2DA4}">
      <dgm:prSet/>
      <dgm:spPr/>
      <dgm:t>
        <a:bodyPr/>
        <a:lstStyle/>
        <a:p>
          <a:endParaRPr lang="en-CA"/>
        </a:p>
      </dgm:t>
    </dgm:pt>
    <dgm:pt modelId="{D6C75B03-F8DB-432F-BE0B-43753894F898}" type="sibTrans" cxnId="{0ACC9697-3E9D-45C0-83F6-E279A96B2DA4}">
      <dgm:prSet/>
      <dgm:spPr/>
      <dgm:t>
        <a:bodyPr/>
        <a:lstStyle/>
        <a:p>
          <a:endParaRPr lang="en-CA"/>
        </a:p>
      </dgm:t>
    </dgm:pt>
    <dgm:pt modelId="{040CEF01-4E1A-469D-89D7-B0AF66684B0C}">
      <dgm:prSet phldrT="[Text]" custT="1"/>
      <dgm:spPr>
        <a:solidFill>
          <a:schemeClr val="tx1"/>
        </a:solidFill>
        <a:ln>
          <a:noFill/>
        </a:ln>
      </dgm:spPr>
      <dgm:t>
        <a:bodyPr/>
        <a:lstStyle/>
        <a:p>
          <a:r>
            <a:rPr lang="fr-CA" sz="2100" noProof="0"/>
            <a:t>Équipe de rêve </a:t>
          </a:r>
          <a:endParaRPr lang="fr-CA" sz="2100" noProof="0">
            <a:solidFill>
              <a:schemeClr val="tx1"/>
            </a:solidFill>
          </a:endParaRPr>
        </a:p>
      </dgm:t>
    </dgm:pt>
    <dgm:pt modelId="{3918AE60-1A3D-401E-8F28-CA8B967B19AB}" type="sibTrans" cxnId="{89FC86B9-0D81-4D5E-BC5F-74922A4DFC0C}">
      <dgm:prSet/>
      <dgm:spPr/>
      <dgm:t>
        <a:bodyPr/>
        <a:lstStyle/>
        <a:p>
          <a:endParaRPr lang="en-CA"/>
        </a:p>
      </dgm:t>
    </dgm:pt>
    <dgm:pt modelId="{CD878EC5-C33A-441D-8B72-4E9B5E71D0A7}" type="parTrans" cxnId="{89FC86B9-0D81-4D5E-BC5F-74922A4DFC0C}">
      <dgm:prSet/>
      <dgm:spPr/>
      <dgm:t>
        <a:bodyPr/>
        <a:lstStyle/>
        <a:p>
          <a:endParaRPr lang="en-CA"/>
        </a:p>
      </dgm:t>
    </dgm:pt>
    <dgm:pt modelId="{E302C029-493E-4ADA-B034-C5C0A9B8CFC5}">
      <dgm:prSet phldrT="[Text]" custT="1"/>
      <dgm:spPr>
        <a:solidFill>
          <a:srgbClr val="A540F2"/>
        </a:solidFill>
        <a:ln>
          <a:noFill/>
        </a:ln>
      </dgm:spPr>
      <dgm:t>
        <a:bodyPr/>
        <a:lstStyle/>
        <a:p>
          <a:r>
            <a:rPr lang="fr-CA" sz="2100" noProof="0">
              <a:solidFill>
                <a:schemeClr val="bg1"/>
              </a:solidFill>
            </a:rPr>
            <a:t>Accessibilité</a:t>
          </a:r>
        </a:p>
      </dgm:t>
    </dgm:pt>
    <dgm:pt modelId="{AEAF41A5-CFBA-45E8-9EB1-AA41F38490B0}" type="sibTrans" cxnId="{DBA0FAA3-6F62-4B15-96F3-47601A8B7C4A}">
      <dgm:prSet/>
      <dgm:spPr/>
      <dgm:t>
        <a:bodyPr/>
        <a:lstStyle/>
        <a:p>
          <a:endParaRPr lang="en-CA"/>
        </a:p>
      </dgm:t>
    </dgm:pt>
    <dgm:pt modelId="{E6140E62-2B08-4E91-A391-F115A0C0FAE5}" type="parTrans" cxnId="{DBA0FAA3-6F62-4B15-96F3-47601A8B7C4A}">
      <dgm:prSet/>
      <dgm:spPr/>
      <dgm:t>
        <a:bodyPr/>
        <a:lstStyle/>
        <a:p>
          <a:endParaRPr lang="en-CA"/>
        </a:p>
      </dgm:t>
    </dgm:pt>
    <dgm:pt modelId="{DABFC3A8-DF23-478B-9FFC-DDE6EE580938}">
      <dgm:prSet phldrT="[Text]" custT="1"/>
      <dgm:spPr>
        <a:solidFill>
          <a:srgbClr val="0A8297"/>
        </a:solidFill>
        <a:ln>
          <a:noFill/>
        </a:ln>
      </dgm:spPr>
      <dgm:t>
        <a:bodyPr/>
        <a:lstStyle/>
        <a:p>
          <a:r>
            <a:rPr lang="fr-CA" sz="2100" noProof="0">
              <a:solidFill>
                <a:schemeClr val="bg1"/>
              </a:solidFill>
            </a:rPr>
            <a:t>Sujet et pertinence</a:t>
          </a:r>
        </a:p>
      </dgm:t>
    </dgm:pt>
    <dgm:pt modelId="{FE3F1548-8F68-487B-95AA-3E4D93A36275}" type="sibTrans" cxnId="{7711A93D-1821-4E59-A405-9492D328195B}">
      <dgm:prSet/>
      <dgm:spPr/>
      <dgm:t>
        <a:bodyPr/>
        <a:lstStyle/>
        <a:p>
          <a:endParaRPr lang="en-CA"/>
        </a:p>
      </dgm:t>
    </dgm:pt>
    <dgm:pt modelId="{1D33A7E3-76C1-4935-A6B7-FA6A0BC0A615}" type="parTrans" cxnId="{7711A93D-1821-4E59-A405-9492D328195B}">
      <dgm:prSet/>
      <dgm:spPr/>
      <dgm:t>
        <a:bodyPr/>
        <a:lstStyle/>
        <a:p>
          <a:endParaRPr lang="en-CA"/>
        </a:p>
      </dgm:t>
    </dgm:pt>
    <dgm:pt modelId="{992135FC-FCA2-4E89-BA15-96EF2815EEC0}">
      <dgm:prSet phldrT="[Text]" custT="1">
        <dgm:style>
          <a:lnRef idx="0">
            <a:scrgbClr r="0" g="0" b="0"/>
          </a:lnRef>
          <a:fillRef idx="0">
            <a:scrgbClr r="0" g="0" b="0"/>
          </a:fillRef>
          <a:effectRef idx="0">
            <a:scrgbClr r="0" g="0" b="0"/>
          </a:effectRef>
          <a:fontRef idx="minor">
            <a:schemeClr val="lt1"/>
          </a:fontRef>
        </dgm:style>
      </dgm:prSet>
      <dgm:spPr>
        <a:solidFill>
          <a:schemeClr val="bg1"/>
        </a:solidFill>
        <a:ln>
          <a:noFill/>
        </a:ln>
      </dgm:spPr>
      <dgm:t>
        <a:bodyPr/>
        <a:lstStyle/>
        <a:p>
          <a:r>
            <a:rPr lang="fr-CA" sz="2100" noProof="0">
              <a:solidFill>
                <a:schemeClr val="tx1"/>
              </a:solidFill>
            </a:rPr>
            <a:t>Expérience utilisateur </a:t>
          </a:r>
        </a:p>
      </dgm:t>
    </dgm:pt>
    <dgm:pt modelId="{8C79E4F8-ABE1-4B9F-A9E4-934860F48AA0}" type="parTrans" cxnId="{51ACBE4D-62D8-40C9-A9A5-4A7F3F0D1DC1}">
      <dgm:prSet/>
      <dgm:spPr/>
      <dgm:t>
        <a:bodyPr/>
        <a:lstStyle/>
        <a:p>
          <a:endParaRPr lang="en-CA"/>
        </a:p>
      </dgm:t>
    </dgm:pt>
    <dgm:pt modelId="{A91A90E8-AD28-4B28-860D-E3EECD90F561}" type="sibTrans" cxnId="{51ACBE4D-62D8-40C9-A9A5-4A7F3F0D1DC1}">
      <dgm:prSet/>
      <dgm:spPr/>
      <dgm:t>
        <a:bodyPr/>
        <a:lstStyle/>
        <a:p>
          <a:endParaRPr lang="en-CA"/>
        </a:p>
      </dgm:t>
    </dgm:pt>
    <dgm:pt modelId="{0E20C932-8596-4C8A-86E9-FDDC383D18F4}" type="pres">
      <dgm:prSet presAssocID="{6E19BBCA-D619-47A5-8FFA-76F44598240B}" presName="Name0" presStyleCnt="0">
        <dgm:presLayoutVars>
          <dgm:chMax val="1"/>
          <dgm:chPref val="1"/>
          <dgm:dir/>
          <dgm:animOne val="branch"/>
          <dgm:animLvl val="lvl"/>
        </dgm:presLayoutVars>
      </dgm:prSet>
      <dgm:spPr/>
    </dgm:pt>
    <dgm:pt modelId="{4439D34A-B697-4C7C-B028-FCE18FAE6707}" type="pres">
      <dgm:prSet presAssocID="{52CE5A3D-A908-4E12-AA43-FB846B6125D5}" presName="Parent" presStyleLbl="node0" presStyleIdx="0" presStyleCnt="1" custScaleX="94453" custScaleY="94453">
        <dgm:presLayoutVars>
          <dgm:chMax val="6"/>
          <dgm:chPref val="6"/>
        </dgm:presLayoutVars>
      </dgm:prSet>
      <dgm:spPr>
        <a:prstGeom prst="hexagon">
          <a:avLst/>
        </a:prstGeom>
      </dgm:spPr>
    </dgm:pt>
    <dgm:pt modelId="{EC27ADD6-C260-416D-BE6C-0FDAD3CDE57C}" type="pres">
      <dgm:prSet presAssocID="{DABFC3A8-DF23-478B-9FFC-DDE6EE580938}" presName="Accent1" presStyleCnt="0"/>
      <dgm:spPr/>
    </dgm:pt>
    <dgm:pt modelId="{1C4299E5-D046-48DD-8BD9-6A5614BE40B8}" type="pres">
      <dgm:prSet presAssocID="{DABFC3A8-DF23-478B-9FFC-DDE6EE580938}" presName="Accent" presStyleLbl="bgShp" presStyleIdx="0" presStyleCnt="6"/>
      <dgm:spPr/>
    </dgm:pt>
    <dgm:pt modelId="{FC22DE8E-E7BE-4D0F-9DB1-3047248828D5}" type="pres">
      <dgm:prSet presAssocID="{DABFC3A8-DF23-478B-9FFC-DDE6EE580938}" presName="Child1" presStyleLbl="node1" presStyleIdx="0" presStyleCnt="6">
        <dgm:presLayoutVars>
          <dgm:chMax val="0"/>
          <dgm:chPref val="0"/>
          <dgm:bulletEnabled val="1"/>
        </dgm:presLayoutVars>
      </dgm:prSet>
      <dgm:spPr/>
    </dgm:pt>
    <dgm:pt modelId="{6C2FC792-79C9-43FE-86BC-1037DD5763EF}" type="pres">
      <dgm:prSet presAssocID="{9DEA76D4-FAED-4E55-93DA-24CC1B2C4EFA}" presName="Accent2" presStyleCnt="0"/>
      <dgm:spPr/>
    </dgm:pt>
    <dgm:pt modelId="{638646D8-DCB2-4B33-9CB5-2CE880BAAFD6}" type="pres">
      <dgm:prSet presAssocID="{9DEA76D4-FAED-4E55-93DA-24CC1B2C4EFA}" presName="Accent" presStyleLbl="bgShp" presStyleIdx="1" presStyleCnt="6"/>
      <dgm:spPr>
        <a:solidFill>
          <a:srgbClr val="A9EEF9"/>
        </a:solidFill>
      </dgm:spPr>
    </dgm:pt>
    <dgm:pt modelId="{6B913284-0CA5-4149-A229-3774F640C40A}" type="pres">
      <dgm:prSet presAssocID="{9DEA76D4-FAED-4E55-93DA-24CC1B2C4EFA}" presName="Child2" presStyleLbl="node1" presStyleIdx="1" presStyleCnt="6">
        <dgm:presLayoutVars>
          <dgm:chMax val="0"/>
          <dgm:chPref val="0"/>
          <dgm:bulletEnabled val="1"/>
        </dgm:presLayoutVars>
      </dgm:prSet>
      <dgm:spPr/>
    </dgm:pt>
    <dgm:pt modelId="{4FC7E766-AC60-498E-AB0F-9C840FB115E2}" type="pres">
      <dgm:prSet presAssocID="{992135FC-FCA2-4E89-BA15-96EF2815EEC0}" presName="Accent3" presStyleCnt="0"/>
      <dgm:spPr/>
    </dgm:pt>
    <dgm:pt modelId="{B3BC153A-B4B0-4512-AB9A-856FE11F085E}" type="pres">
      <dgm:prSet presAssocID="{992135FC-FCA2-4E89-BA15-96EF2815EEC0}" presName="Accent" presStyleLbl="bgShp" presStyleIdx="2" presStyleCnt="6"/>
      <dgm:spPr>
        <a:solidFill>
          <a:srgbClr val="FAB8D7"/>
        </a:solidFill>
      </dgm:spPr>
    </dgm:pt>
    <dgm:pt modelId="{C93A2266-393F-457C-89EB-9CBE6EE0E13A}" type="pres">
      <dgm:prSet presAssocID="{992135FC-FCA2-4E89-BA15-96EF2815EEC0}" presName="Child3" presStyleLbl="node1" presStyleIdx="2" presStyleCnt="6">
        <dgm:presLayoutVars>
          <dgm:chMax val="0"/>
          <dgm:chPref val="0"/>
          <dgm:bulletEnabled val="1"/>
        </dgm:presLayoutVars>
      </dgm:prSet>
      <dgm:spPr/>
    </dgm:pt>
    <dgm:pt modelId="{1F0388D8-87A5-43A0-8DAE-C8339AB85945}" type="pres">
      <dgm:prSet presAssocID="{E302C029-493E-4ADA-B034-C5C0A9B8CFC5}" presName="Accent4" presStyleCnt="0"/>
      <dgm:spPr/>
    </dgm:pt>
    <dgm:pt modelId="{721A301A-2BDF-41B3-B5E6-B7127F064BD0}" type="pres">
      <dgm:prSet presAssocID="{E302C029-493E-4ADA-B034-C5C0A9B8CFC5}" presName="Accent" presStyleLbl="bgShp" presStyleIdx="3" presStyleCnt="6">
        <dgm:style>
          <a:lnRef idx="0">
            <a:scrgbClr r="0" g="0" b="0"/>
          </a:lnRef>
          <a:fillRef idx="0">
            <a:scrgbClr r="0" g="0" b="0"/>
          </a:fillRef>
          <a:effectRef idx="0">
            <a:scrgbClr r="0" g="0" b="0"/>
          </a:effectRef>
          <a:fontRef idx="minor">
            <a:schemeClr val="lt1"/>
          </a:fontRef>
        </dgm:style>
      </dgm:prSet>
      <dgm:spPr>
        <a:solidFill>
          <a:srgbClr val="E6E6E6"/>
        </a:solidFill>
        <a:ln>
          <a:noFill/>
        </a:ln>
      </dgm:spPr>
    </dgm:pt>
    <dgm:pt modelId="{3261FDAB-FFC3-4F51-9E7E-380129FDD9AE}" type="pres">
      <dgm:prSet presAssocID="{E302C029-493E-4ADA-B034-C5C0A9B8CFC5}" presName="Child4" presStyleLbl="node1" presStyleIdx="3" presStyleCnt="6">
        <dgm:presLayoutVars>
          <dgm:chMax val="0"/>
          <dgm:chPref val="0"/>
          <dgm:bulletEnabled val="1"/>
        </dgm:presLayoutVars>
      </dgm:prSet>
      <dgm:spPr/>
    </dgm:pt>
    <dgm:pt modelId="{E27CA2B4-2D07-43D5-91AF-CD6B2D85276B}" type="pres">
      <dgm:prSet presAssocID="{040CEF01-4E1A-469D-89D7-B0AF66684B0C}" presName="Accent5" presStyleCnt="0"/>
      <dgm:spPr/>
    </dgm:pt>
    <dgm:pt modelId="{D2CA18F8-0770-4B23-8500-FB3653FE236D}" type="pres">
      <dgm:prSet presAssocID="{040CEF01-4E1A-469D-89D7-B0AF66684B0C}" presName="Accent" presStyleLbl="bgShp" presStyleIdx="4" presStyleCnt="6"/>
      <dgm:spPr>
        <a:solidFill>
          <a:srgbClr val="E9D0FC"/>
        </a:solidFill>
      </dgm:spPr>
    </dgm:pt>
    <dgm:pt modelId="{EC280432-3657-4C7C-BB6A-22BF0595BEBE}" type="pres">
      <dgm:prSet presAssocID="{040CEF01-4E1A-469D-89D7-B0AF66684B0C}" presName="Child5" presStyleLbl="node1" presStyleIdx="4" presStyleCnt="6">
        <dgm:presLayoutVars>
          <dgm:chMax val="0"/>
          <dgm:chPref val="0"/>
          <dgm:bulletEnabled val="1"/>
        </dgm:presLayoutVars>
      </dgm:prSet>
      <dgm:spPr/>
    </dgm:pt>
    <dgm:pt modelId="{B31198C8-1549-4B0D-A481-D9F090567615}" type="pres">
      <dgm:prSet presAssocID="{0666B6A6-EE88-4794-B1A0-80263F52D57F}" presName="Accent6" presStyleCnt="0"/>
      <dgm:spPr/>
    </dgm:pt>
    <dgm:pt modelId="{123B2D7E-6B50-46DD-818A-75B6A4483124}" type="pres">
      <dgm:prSet presAssocID="{0666B6A6-EE88-4794-B1A0-80263F52D57F}" presName="Accent" presStyleLbl="bgShp" presStyleIdx="5" presStyleCnt="6"/>
      <dgm:spPr>
        <a:solidFill>
          <a:schemeClr val="bg2">
            <a:lumMod val="90000"/>
          </a:schemeClr>
        </a:solidFill>
      </dgm:spPr>
    </dgm:pt>
    <dgm:pt modelId="{F0DEB699-22A1-4A69-AB39-92DCDBFB1AA7}" type="pres">
      <dgm:prSet presAssocID="{0666B6A6-EE88-4794-B1A0-80263F52D57F}" presName="Child6" presStyleLbl="node1" presStyleIdx="5" presStyleCnt="6">
        <dgm:presLayoutVars>
          <dgm:chMax val="0"/>
          <dgm:chPref val="0"/>
          <dgm:bulletEnabled val="1"/>
        </dgm:presLayoutVars>
      </dgm:prSet>
      <dgm:spPr/>
    </dgm:pt>
  </dgm:ptLst>
  <dgm:cxnLst>
    <dgm:cxn modelId="{008F9D0C-DC39-49F6-A002-ABFDBB0EC65E}" srcId="{6E19BBCA-D619-47A5-8FFA-76F44598240B}" destId="{52CE5A3D-A908-4E12-AA43-FB846B6125D5}" srcOrd="0" destOrd="0" parTransId="{DAB3E7D1-5862-472D-882F-60712DFE06E2}" sibTransId="{0478BB16-F309-4041-B0B2-F7C7EC2F84BC}"/>
    <dgm:cxn modelId="{6486CC18-A8F5-4A51-AE9C-32B5EFF54F6B}" type="presOf" srcId="{6E19BBCA-D619-47A5-8FFA-76F44598240B}" destId="{0E20C932-8596-4C8A-86E9-FDDC383D18F4}" srcOrd="0" destOrd="0" presId="urn:microsoft.com/office/officeart/2011/layout/HexagonRadial"/>
    <dgm:cxn modelId="{92D4382C-3D7C-4F11-8D43-27F59D323953}" type="presOf" srcId="{040CEF01-4E1A-469D-89D7-B0AF66684B0C}" destId="{EC280432-3657-4C7C-BB6A-22BF0595BEBE}" srcOrd="0" destOrd="0" presId="urn:microsoft.com/office/officeart/2011/layout/HexagonRadial"/>
    <dgm:cxn modelId="{1C33A430-BE27-47FE-BBB6-3F934569F709}" srcId="{52CE5A3D-A908-4E12-AA43-FB846B6125D5}" destId="{9DEA76D4-FAED-4E55-93DA-24CC1B2C4EFA}" srcOrd="1" destOrd="0" parTransId="{CB13F83D-0BC7-4BDF-B47B-57035B23E6DC}" sibTransId="{DC2E0A6B-8F10-4F37-8EB6-22FAE041CBCD}"/>
    <dgm:cxn modelId="{7711A93D-1821-4E59-A405-9492D328195B}" srcId="{52CE5A3D-A908-4E12-AA43-FB846B6125D5}" destId="{DABFC3A8-DF23-478B-9FFC-DDE6EE580938}" srcOrd="0" destOrd="0" parTransId="{1D33A7E3-76C1-4935-A6B7-FA6A0BC0A615}" sibTransId="{FE3F1548-8F68-487B-95AA-3E4D93A36275}"/>
    <dgm:cxn modelId="{FC68094A-F33F-427C-8492-7764D4B5413D}" type="presOf" srcId="{9DEA76D4-FAED-4E55-93DA-24CC1B2C4EFA}" destId="{6B913284-0CA5-4149-A229-3774F640C40A}" srcOrd="0" destOrd="0" presId="urn:microsoft.com/office/officeart/2011/layout/HexagonRadial"/>
    <dgm:cxn modelId="{51ACBE4D-62D8-40C9-A9A5-4A7F3F0D1DC1}" srcId="{52CE5A3D-A908-4E12-AA43-FB846B6125D5}" destId="{992135FC-FCA2-4E89-BA15-96EF2815EEC0}" srcOrd="2" destOrd="0" parTransId="{8C79E4F8-ABE1-4B9F-A9E4-934860F48AA0}" sibTransId="{A91A90E8-AD28-4B28-860D-E3EECD90F561}"/>
    <dgm:cxn modelId="{E3C4EA53-1A8B-4214-8526-AD653E3BAE53}" type="presOf" srcId="{E302C029-493E-4ADA-B034-C5C0A9B8CFC5}" destId="{3261FDAB-FFC3-4F51-9E7E-380129FDD9AE}" srcOrd="0" destOrd="0" presId="urn:microsoft.com/office/officeart/2011/layout/HexagonRadial"/>
    <dgm:cxn modelId="{1DBA937E-BE5A-47E5-B850-B3E2D4C23CEE}" type="presOf" srcId="{DABFC3A8-DF23-478B-9FFC-DDE6EE580938}" destId="{FC22DE8E-E7BE-4D0F-9DB1-3047248828D5}" srcOrd="0" destOrd="0" presId="urn:microsoft.com/office/officeart/2011/layout/HexagonRadial"/>
    <dgm:cxn modelId="{0ACC9697-3E9D-45C0-83F6-E279A96B2DA4}" srcId="{52CE5A3D-A908-4E12-AA43-FB846B6125D5}" destId="{0666B6A6-EE88-4794-B1A0-80263F52D57F}" srcOrd="5" destOrd="0" parTransId="{C9773DE3-5B5F-4AA8-9849-EB9881FDD83F}" sibTransId="{D6C75B03-F8DB-432F-BE0B-43753894F898}"/>
    <dgm:cxn modelId="{DBA0FAA3-6F62-4B15-96F3-47601A8B7C4A}" srcId="{52CE5A3D-A908-4E12-AA43-FB846B6125D5}" destId="{E302C029-493E-4ADA-B034-C5C0A9B8CFC5}" srcOrd="3" destOrd="0" parTransId="{E6140E62-2B08-4E91-A391-F115A0C0FAE5}" sibTransId="{AEAF41A5-CFBA-45E8-9EB1-AA41F38490B0}"/>
    <dgm:cxn modelId="{89FC86B9-0D81-4D5E-BC5F-74922A4DFC0C}" srcId="{52CE5A3D-A908-4E12-AA43-FB846B6125D5}" destId="{040CEF01-4E1A-469D-89D7-B0AF66684B0C}" srcOrd="4" destOrd="0" parTransId="{CD878EC5-C33A-441D-8B72-4E9B5E71D0A7}" sibTransId="{3918AE60-1A3D-401E-8F28-CA8B967B19AB}"/>
    <dgm:cxn modelId="{3A0B53CA-1535-402E-9131-CE68B8EFDE1C}" type="presOf" srcId="{52CE5A3D-A908-4E12-AA43-FB846B6125D5}" destId="{4439D34A-B697-4C7C-B028-FCE18FAE6707}" srcOrd="0" destOrd="0" presId="urn:microsoft.com/office/officeart/2011/layout/HexagonRadial"/>
    <dgm:cxn modelId="{D9B961D3-C282-43FE-B62A-A2362271FB6D}" type="presOf" srcId="{0666B6A6-EE88-4794-B1A0-80263F52D57F}" destId="{F0DEB699-22A1-4A69-AB39-92DCDBFB1AA7}" srcOrd="0" destOrd="0" presId="urn:microsoft.com/office/officeart/2011/layout/HexagonRadial"/>
    <dgm:cxn modelId="{3B2AF3F4-5C42-46EB-B2A5-BBF6C21E7AFE}" type="presOf" srcId="{992135FC-FCA2-4E89-BA15-96EF2815EEC0}" destId="{C93A2266-393F-457C-89EB-9CBE6EE0E13A}" srcOrd="0" destOrd="0" presId="urn:microsoft.com/office/officeart/2011/layout/HexagonRadial"/>
    <dgm:cxn modelId="{D36FE793-8A76-405E-8074-822A436A548B}" type="presParOf" srcId="{0E20C932-8596-4C8A-86E9-FDDC383D18F4}" destId="{4439D34A-B697-4C7C-B028-FCE18FAE6707}" srcOrd="0" destOrd="0" presId="urn:microsoft.com/office/officeart/2011/layout/HexagonRadial"/>
    <dgm:cxn modelId="{E344DEC0-E3A8-4F68-AFB3-5611F033E39F}" type="presParOf" srcId="{0E20C932-8596-4C8A-86E9-FDDC383D18F4}" destId="{EC27ADD6-C260-416D-BE6C-0FDAD3CDE57C}" srcOrd="1" destOrd="0" presId="urn:microsoft.com/office/officeart/2011/layout/HexagonRadial"/>
    <dgm:cxn modelId="{1EC28B23-D38A-4978-98D8-179E28614801}" type="presParOf" srcId="{EC27ADD6-C260-416D-BE6C-0FDAD3CDE57C}" destId="{1C4299E5-D046-48DD-8BD9-6A5614BE40B8}" srcOrd="0" destOrd="0" presId="urn:microsoft.com/office/officeart/2011/layout/HexagonRadial"/>
    <dgm:cxn modelId="{465C0C4D-0B4B-4DD2-B81B-FEEDBBCB767A}" type="presParOf" srcId="{0E20C932-8596-4C8A-86E9-FDDC383D18F4}" destId="{FC22DE8E-E7BE-4D0F-9DB1-3047248828D5}" srcOrd="2" destOrd="0" presId="urn:microsoft.com/office/officeart/2011/layout/HexagonRadial"/>
    <dgm:cxn modelId="{415FFAB3-7F73-4521-B183-1071A6269E39}" type="presParOf" srcId="{0E20C932-8596-4C8A-86E9-FDDC383D18F4}" destId="{6C2FC792-79C9-43FE-86BC-1037DD5763EF}" srcOrd="3" destOrd="0" presId="urn:microsoft.com/office/officeart/2011/layout/HexagonRadial"/>
    <dgm:cxn modelId="{F4CD06C1-7065-4CBB-9663-EFB270CED827}" type="presParOf" srcId="{6C2FC792-79C9-43FE-86BC-1037DD5763EF}" destId="{638646D8-DCB2-4B33-9CB5-2CE880BAAFD6}" srcOrd="0" destOrd="0" presId="urn:microsoft.com/office/officeart/2011/layout/HexagonRadial"/>
    <dgm:cxn modelId="{7FAF3701-9337-4B95-89BD-4A3F0E417633}" type="presParOf" srcId="{0E20C932-8596-4C8A-86E9-FDDC383D18F4}" destId="{6B913284-0CA5-4149-A229-3774F640C40A}" srcOrd="4" destOrd="0" presId="urn:microsoft.com/office/officeart/2011/layout/HexagonRadial"/>
    <dgm:cxn modelId="{33ABE02A-0619-42CE-A192-14579A7E2E43}" type="presParOf" srcId="{0E20C932-8596-4C8A-86E9-FDDC383D18F4}" destId="{4FC7E766-AC60-498E-AB0F-9C840FB115E2}" srcOrd="5" destOrd="0" presId="urn:microsoft.com/office/officeart/2011/layout/HexagonRadial"/>
    <dgm:cxn modelId="{D0D42BEC-4164-4F1A-BA4D-0A9CFC6BDBF1}" type="presParOf" srcId="{4FC7E766-AC60-498E-AB0F-9C840FB115E2}" destId="{B3BC153A-B4B0-4512-AB9A-856FE11F085E}" srcOrd="0" destOrd="0" presId="urn:microsoft.com/office/officeart/2011/layout/HexagonRadial"/>
    <dgm:cxn modelId="{6C98BEA3-FF9A-40B9-9A1D-3687BED749F6}" type="presParOf" srcId="{0E20C932-8596-4C8A-86E9-FDDC383D18F4}" destId="{C93A2266-393F-457C-89EB-9CBE6EE0E13A}" srcOrd="6" destOrd="0" presId="urn:microsoft.com/office/officeart/2011/layout/HexagonRadial"/>
    <dgm:cxn modelId="{A0CF80D1-E2DA-46B4-9C8E-DF1B8AD2D321}" type="presParOf" srcId="{0E20C932-8596-4C8A-86E9-FDDC383D18F4}" destId="{1F0388D8-87A5-43A0-8DAE-C8339AB85945}" srcOrd="7" destOrd="0" presId="urn:microsoft.com/office/officeart/2011/layout/HexagonRadial"/>
    <dgm:cxn modelId="{B8DB7CCA-EA24-4591-A9F3-0579DA96F1BC}" type="presParOf" srcId="{1F0388D8-87A5-43A0-8DAE-C8339AB85945}" destId="{721A301A-2BDF-41B3-B5E6-B7127F064BD0}" srcOrd="0" destOrd="0" presId="urn:microsoft.com/office/officeart/2011/layout/HexagonRadial"/>
    <dgm:cxn modelId="{A684029A-50C6-4531-BFF8-D5BAC0E4E2F0}" type="presParOf" srcId="{0E20C932-8596-4C8A-86E9-FDDC383D18F4}" destId="{3261FDAB-FFC3-4F51-9E7E-380129FDD9AE}" srcOrd="8" destOrd="0" presId="urn:microsoft.com/office/officeart/2011/layout/HexagonRadial"/>
    <dgm:cxn modelId="{8B6A63A1-2C59-44BF-92E5-47182EB64ACA}" type="presParOf" srcId="{0E20C932-8596-4C8A-86E9-FDDC383D18F4}" destId="{E27CA2B4-2D07-43D5-91AF-CD6B2D85276B}" srcOrd="9" destOrd="0" presId="urn:microsoft.com/office/officeart/2011/layout/HexagonRadial"/>
    <dgm:cxn modelId="{A1C92EB0-6570-4A80-8001-A8FF1BA05C4F}" type="presParOf" srcId="{E27CA2B4-2D07-43D5-91AF-CD6B2D85276B}" destId="{D2CA18F8-0770-4B23-8500-FB3653FE236D}" srcOrd="0" destOrd="0" presId="urn:microsoft.com/office/officeart/2011/layout/HexagonRadial"/>
    <dgm:cxn modelId="{B62CF24A-5E85-48A4-A3EB-AAB2D99E4858}" type="presParOf" srcId="{0E20C932-8596-4C8A-86E9-FDDC383D18F4}" destId="{EC280432-3657-4C7C-BB6A-22BF0595BEBE}" srcOrd="10" destOrd="0" presId="urn:microsoft.com/office/officeart/2011/layout/HexagonRadial"/>
    <dgm:cxn modelId="{DF065B39-1EA1-411E-9709-DE084EF5EE35}" type="presParOf" srcId="{0E20C932-8596-4C8A-86E9-FDDC383D18F4}" destId="{B31198C8-1549-4B0D-A481-D9F090567615}" srcOrd="11" destOrd="0" presId="urn:microsoft.com/office/officeart/2011/layout/HexagonRadial"/>
    <dgm:cxn modelId="{04671165-B7BC-439D-BE50-9C0A2BE07C59}" type="presParOf" srcId="{B31198C8-1549-4B0D-A481-D9F090567615}" destId="{123B2D7E-6B50-46DD-818A-75B6A4483124}" srcOrd="0" destOrd="0" presId="urn:microsoft.com/office/officeart/2011/layout/HexagonRadial"/>
    <dgm:cxn modelId="{645988E4-9E56-4A62-BFB0-5F03C9356930}" type="presParOf" srcId="{0E20C932-8596-4C8A-86E9-FDDC383D18F4}" destId="{F0DEB699-22A1-4A69-AB39-92DCDBFB1AA7}" srcOrd="12" destOrd="0" presId="urn:microsoft.com/office/officeart/2011/layout/HexagonRadial"/>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2C707-8E8E-4E84-AA3E-25FE0586C5BE}">
      <dsp:nvSpPr>
        <dsp:cNvPr id="0" name=""/>
        <dsp:cNvSpPr/>
      </dsp:nvSpPr>
      <dsp:spPr>
        <a:xfrm>
          <a:off x="280943" y="2665"/>
          <a:ext cx="2046401" cy="1370894"/>
        </a:xfrm>
        <a:prstGeom prst="roundRect">
          <a:avLst>
            <a:gd name="adj" fmla="val 10000"/>
          </a:avLst>
        </a:prstGeom>
        <a:solidFill>
          <a:srgbClr val="10238B"/>
        </a:solidFill>
        <a:ln w="19050" cap="flat" cmpd="sng" algn="ctr">
          <a:noFill/>
          <a:prstDash val="solid"/>
          <a:miter lim="800000"/>
        </a:ln>
        <a:effectLst/>
      </dsp:spPr>
      <dsp:style>
        <a:lnRef idx="3">
          <a:schemeClr val="lt1"/>
        </a:lnRef>
        <a:fillRef idx="1">
          <a:schemeClr val="accent5"/>
        </a:fillRef>
        <a:effectRef idx="1">
          <a:schemeClr val="accent5"/>
        </a:effectRef>
        <a:fontRef idx="minor">
          <a:schemeClr val="lt1"/>
        </a:fontRef>
      </dsp:style>
      <dsp:txBody>
        <a:bodyPr spcFirstLastPara="0" vert="horz" wrap="square" lIns="97155" tIns="64770" rIns="97155" bIns="64770" numCol="1" spcCol="1270" anchor="ctr" anchorCtr="0">
          <a:noAutofit/>
        </a:bodyPr>
        <a:lstStyle/>
        <a:p>
          <a:pPr marL="0" lvl="0" indent="0" algn="ctr" defTabSz="2266950">
            <a:lnSpc>
              <a:spcPct val="90000"/>
            </a:lnSpc>
            <a:spcBef>
              <a:spcPct val="0"/>
            </a:spcBef>
            <a:spcAft>
              <a:spcPct val="35000"/>
            </a:spcAft>
            <a:buNone/>
          </a:pPr>
          <a:r>
            <a:rPr lang="fr-CA" sz="5100" b="1" kern="1200" noProof="0"/>
            <a:t>Établir</a:t>
          </a:r>
          <a:r>
            <a:rPr lang="en-US" sz="5100" b="1" kern="1200"/>
            <a:t> </a:t>
          </a:r>
          <a:endParaRPr lang="en-CA" sz="5100" b="1" kern="1200"/>
        </a:p>
      </dsp:txBody>
      <dsp:txXfrm>
        <a:off x="321095" y="42817"/>
        <a:ext cx="1966097" cy="1290590"/>
      </dsp:txXfrm>
    </dsp:sp>
    <dsp:sp modelId="{9362B8A0-16C5-4D6B-A67D-15FA59F666EA}">
      <dsp:nvSpPr>
        <dsp:cNvPr id="0" name=""/>
        <dsp:cNvSpPr/>
      </dsp:nvSpPr>
      <dsp:spPr>
        <a:xfrm>
          <a:off x="485583" y="1373559"/>
          <a:ext cx="204640" cy="648569"/>
        </a:xfrm>
        <a:custGeom>
          <a:avLst/>
          <a:gdLst/>
          <a:ahLst/>
          <a:cxnLst/>
          <a:rect l="0" t="0" r="0" b="0"/>
          <a:pathLst>
            <a:path>
              <a:moveTo>
                <a:pt x="0" y="0"/>
              </a:moveTo>
              <a:lnTo>
                <a:pt x="0" y="648569"/>
              </a:lnTo>
              <a:lnTo>
                <a:pt x="204640" y="6485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191FF0-9C08-42BC-ACBE-0DD280DC90A4}">
      <dsp:nvSpPr>
        <dsp:cNvPr id="0" name=""/>
        <dsp:cNvSpPr/>
      </dsp:nvSpPr>
      <dsp:spPr>
        <a:xfrm>
          <a:off x="690223" y="1589749"/>
          <a:ext cx="1383615" cy="864759"/>
        </a:xfrm>
        <a:prstGeom prst="roundRect">
          <a:avLst>
            <a:gd name="adj" fmla="val 10000"/>
          </a:avLst>
        </a:prstGeom>
        <a:solidFill>
          <a:srgbClr val="46CC7E"/>
        </a:solidFill>
        <a:ln w="19050" cap="flat" cmpd="sng" algn="ctr">
          <a:no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fr-CA" sz="2100" b="1" kern="1200" noProof="0"/>
            <a:t>Tâches</a:t>
          </a:r>
        </a:p>
      </dsp:txBody>
      <dsp:txXfrm>
        <a:off x="715551" y="1615077"/>
        <a:ext cx="1332959" cy="814103"/>
      </dsp:txXfrm>
    </dsp:sp>
    <dsp:sp modelId="{68BB30EC-EB9E-4726-A4D3-BBADA6C633EC}">
      <dsp:nvSpPr>
        <dsp:cNvPr id="0" name=""/>
        <dsp:cNvSpPr/>
      </dsp:nvSpPr>
      <dsp:spPr>
        <a:xfrm>
          <a:off x="485583" y="1373559"/>
          <a:ext cx="204640" cy="1729519"/>
        </a:xfrm>
        <a:custGeom>
          <a:avLst/>
          <a:gdLst/>
          <a:ahLst/>
          <a:cxnLst/>
          <a:rect l="0" t="0" r="0" b="0"/>
          <a:pathLst>
            <a:path>
              <a:moveTo>
                <a:pt x="0" y="0"/>
              </a:moveTo>
              <a:lnTo>
                <a:pt x="0" y="1729519"/>
              </a:lnTo>
              <a:lnTo>
                <a:pt x="204640" y="17295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785EF2-A60B-4061-AA72-DAEE5FA00C08}">
      <dsp:nvSpPr>
        <dsp:cNvPr id="0" name=""/>
        <dsp:cNvSpPr/>
      </dsp:nvSpPr>
      <dsp:spPr>
        <a:xfrm>
          <a:off x="690223" y="2670699"/>
          <a:ext cx="1383615" cy="864759"/>
        </a:xfrm>
        <a:prstGeom prst="roundRect">
          <a:avLst>
            <a:gd name="adj" fmla="val 10000"/>
          </a:avLst>
        </a:prstGeom>
        <a:solidFill>
          <a:srgbClr val="46CC7E"/>
        </a:solidFill>
        <a:ln w="19050" cap="flat" cmpd="sng" algn="ctr">
          <a:no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CA" sz="2100" b="1" kern="1200"/>
            <a:t>Temps  </a:t>
          </a:r>
        </a:p>
      </dsp:txBody>
      <dsp:txXfrm>
        <a:off x="715551" y="2696027"/>
        <a:ext cx="1332959" cy="814103"/>
      </dsp:txXfrm>
    </dsp:sp>
    <dsp:sp modelId="{7AF9AAC5-ADB7-42B5-B96E-1916D7B3F171}">
      <dsp:nvSpPr>
        <dsp:cNvPr id="0" name=""/>
        <dsp:cNvSpPr/>
      </dsp:nvSpPr>
      <dsp:spPr>
        <a:xfrm>
          <a:off x="485583" y="1373559"/>
          <a:ext cx="204640" cy="2810468"/>
        </a:xfrm>
        <a:custGeom>
          <a:avLst/>
          <a:gdLst/>
          <a:ahLst/>
          <a:cxnLst/>
          <a:rect l="0" t="0" r="0" b="0"/>
          <a:pathLst>
            <a:path>
              <a:moveTo>
                <a:pt x="0" y="0"/>
              </a:moveTo>
              <a:lnTo>
                <a:pt x="0" y="2810468"/>
              </a:lnTo>
              <a:lnTo>
                <a:pt x="204640" y="28104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84E44D-A81B-48C4-A827-9851F6B7EEEC}">
      <dsp:nvSpPr>
        <dsp:cNvPr id="0" name=""/>
        <dsp:cNvSpPr/>
      </dsp:nvSpPr>
      <dsp:spPr>
        <a:xfrm>
          <a:off x="690223" y="3751648"/>
          <a:ext cx="1383615" cy="864759"/>
        </a:xfrm>
        <a:prstGeom prst="roundRect">
          <a:avLst>
            <a:gd name="adj" fmla="val 10000"/>
          </a:avLst>
        </a:prstGeom>
        <a:solidFill>
          <a:srgbClr val="46CC7E"/>
        </a:solidFill>
        <a:ln w="19050" cap="flat" cmpd="sng" algn="ctr">
          <a:no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fr-CA" sz="2100" b="1" kern="1200" noProof="0"/>
            <a:t>Ressources </a:t>
          </a:r>
        </a:p>
      </dsp:txBody>
      <dsp:txXfrm>
        <a:off x="715551" y="3776976"/>
        <a:ext cx="1332959" cy="8141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2C707-8E8E-4E84-AA3E-25FE0586C5BE}">
      <dsp:nvSpPr>
        <dsp:cNvPr id="0" name=""/>
        <dsp:cNvSpPr/>
      </dsp:nvSpPr>
      <dsp:spPr>
        <a:xfrm>
          <a:off x="68056" y="827"/>
          <a:ext cx="1944176" cy="972088"/>
        </a:xfrm>
        <a:prstGeom prst="roundRect">
          <a:avLst>
            <a:gd name="adj" fmla="val 10000"/>
          </a:avLst>
        </a:prstGeom>
        <a:solidFill>
          <a:srgbClr val="10238B"/>
        </a:solidFill>
        <a:ln w="19050" cap="flat" cmpd="sng" algn="ctr">
          <a:noFill/>
          <a:prstDash val="solid"/>
          <a:miter lim="800000"/>
        </a:ln>
        <a:effectLst/>
      </dsp:spPr>
      <dsp:style>
        <a:lnRef idx="3">
          <a:schemeClr val="lt1"/>
        </a:lnRef>
        <a:fillRef idx="1">
          <a:schemeClr val="accent5"/>
        </a:fillRef>
        <a:effectRef idx="1">
          <a:schemeClr val="accent5"/>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fr-FR" sz="3000" b="1" kern="1200" noProof="0"/>
            <a:t>Assurez-vous</a:t>
          </a:r>
        </a:p>
      </dsp:txBody>
      <dsp:txXfrm>
        <a:off x="96527" y="29298"/>
        <a:ext cx="1887234" cy="915146"/>
      </dsp:txXfrm>
    </dsp:sp>
    <dsp:sp modelId="{9362B8A0-16C5-4D6B-A67D-15FA59F666EA}">
      <dsp:nvSpPr>
        <dsp:cNvPr id="0" name=""/>
        <dsp:cNvSpPr/>
      </dsp:nvSpPr>
      <dsp:spPr>
        <a:xfrm>
          <a:off x="262473" y="972915"/>
          <a:ext cx="194417" cy="729066"/>
        </a:xfrm>
        <a:custGeom>
          <a:avLst/>
          <a:gdLst/>
          <a:ahLst/>
          <a:cxnLst/>
          <a:rect l="0" t="0" r="0" b="0"/>
          <a:pathLst>
            <a:path>
              <a:moveTo>
                <a:pt x="0" y="0"/>
              </a:moveTo>
              <a:lnTo>
                <a:pt x="0" y="729066"/>
              </a:lnTo>
              <a:lnTo>
                <a:pt x="194417" y="7290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191FF0-9C08-42BC-ACBE-0DD280DC90A4}">
      <dsp:nvSpPr>
        <dsp:cNvPr id="0" name=""/>
        <dsp:cNvSpPr/>
      </dsp:nvSpPr>
      <dsp:spPr>
        <a:xfrm>
          <a:off x="456891" y="1215937"/>
          <a:ext cx="1555341" cy="972088"/>
        </a:xfrm>
        <a:prstGeom prst="roundRect">
          <a:avLst>
            <a:gd name="adj" fmla="val 10000"/>
          </a:avLst>
        </a:prstGeom>
        <a:solidFill>
          <a:srgbClr val="46CC7E"/>
        </a:solidFill>
        <a:ln w="19050" cap="flat" cmpd="sng" algn="ctr">
          <a:no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rtl="0">
            <a:lnSpc>
              <a:spcPct val="90000"/>
            </a:lnSpc>
            <a:spcBef>
              <a:spcPct val="0"/>
            </a:spcBef>
            <a:spcAft>
              <a:spcPct val="35000"/>
            </a:spcAft>
            <a:buNone/>
          </a:pPr>
          <a:r>
            <a:rPr lang="fr-FR" sz="2200" b="1" kern="1200" noProof="0">
              <a:latin typeface="Calibri" panose="020F0502020204030204" pitchFamily="34" charset="0"/>
              <a:cs typeface="Calibri" panose="020F0502020204030204" pitchFamily="34" charset="0"/>
            </a:rPr>
            <a:t>Définir vos couts </a:t>
          </a:r>
        </a:p>
      </dsp:txBody>
      <dsp:txXfrm>
        <a:off x="485362" y="1244408"/>
        <a:ext cx="1498399" cy="915146"/>
      </dsp:txXfrm>
    </dsp:sp>
    <dsp:sp modelId="{A024CDC7-3AD4-4533-8125-B8E1511A1FB5}">
      <dsp:nvSpPr>
        <dsp:cNvPr id="0" name=""/>
        <dsp:cNvSpPr/>
      </dsp:nvSpPr>
      <dsp:spPr>
        <a:xfrm>
          <a:off x="262473" y="972915"/>
          <a:ext cx="194417" cy="1944176"/>
        </a:xfrm>
        <a:custGeom>
          <a:avLst/>
          <a:gdLst/>
          <a:ahLst/>
          <a:cxnLst/>
          <a:rect l="0" t="0" r="0" b="0"/>
          <a:pathLst>
            <a:path>
              <a:moveTo>
                <a:pt x="0" y="0"/>
              </a:moveTo>
              <a:lnTo>
                <a:pt x="0" y="1944176"/>
              </a:lnTo>
              <a:lnTo>
                <a:pt x="194417" y="19441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862427-1915-4F9E-BB9A-4057F2E16B12}">
      <dsp:nvSpPr>
        <dsp:cNvPr id="0" name=""/>
        <dsp:cNvSpPr/>
      </dsp:nvSpPr>
      <dsp:spPr>
        <a:xfrm>
          <a:off x="456891" y="2431047"/>
          <a:ext cx="1555341" cy="972088"/>
        </a:xfrm>
        <a:prstGeom prst="roundRect">
          <a:avLst>
            <a:gd name="adj" fmla="val 10000"/>
          </a:avLst>
        </a:prstGeom>
        <a:solidFill>
          <a:srgbClr val="46CC7E"/>
        </a:solidFill>
        <a:ln w="19050" cap="flat" cmpd="sng" algn="ctr">
          <a:no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rtl="0">
            <a:lnSpc>
              <a:spcPct val="90000"/>
            </a:lnSpc>
            <a:spcBef>
              <a:spcPct val="0"/>
            </a:spcBef>
            <a:spcAft>
              <a:spcPct val="35000"/>
            </a:spcAft>
            <a:buNone/>
          </a:pPr>
          <a:r>
            <a:rPr lang="fr-FR" sz="2200" b="1" kern="1200" noProof="0">
              <a:latin typeface="+mn-lt"/>
            </a:rPr>
            <a:t>Obtenir des estimations</a:t>
          </a:r>
          <a:endParaRPr lang="fr-FR" sz="2200" b="1" kern="1200" noProof="0">
            <a:latin typeface="Calibri" panose="020F0502020204030204" pitchFamily="34" charset="0"/>
            <a:cs typeface="Calibri" panose="020F0502020204030204" pitchFamily="34" charset="0"/>
          </a:endParaRPr>
        </a:p>
      </dsp:txBody>
      <dsp:txXfrm>
        <a:off x="485362" y="2459518"/>
        <a:ext cx="1498399" cy="915146"/>
      </dsp:txXfrm>
    </dsp:sp>
    <dsp:sp modelId="{7AF9AAC5-ADB7-42B5-B96E-1916D7B3F171}">
      <dsp:nvSpPr>
        <dsp:cNvPr id="0" name=""/>
        <dsp:cNvSpPr/>
      </dsp:nvSpPr>
      <dsp:spPr>
        <a:xfrm>
          <a:off x="262473" y="972915"/>
          <a:ext cx="194417" cy="3159286"/>
        </a:xfrm>
        <a:custGeom>
          <a:avLst/>
          <a:gdLst/>
          <a:ahLst/>
          <a:cxnLst/>
          <a:rect l="0" t="0" r="0" b="0"/>
          <a:pathLst>
            <a:path>
              <a:moveTo>
                <a:pt x="0" y="0"/>
              </a:moveTo>
              <a:lnTo>
                <a:pt x="0" y="3159286"/>
              </a:lnTo>
              <a:lnTo>
                <a:pt x="194417" y="31592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84E44D-A81B-48C4-A827-9851F6B7EEEC}">
      <dsp:nvSpPr>
        <dsp:cNvPr id="0" name=""/>
        <dsp:cNvSpPr/>
      </dsp:nvSpPr>
      <dsp:spPr>
        <a:xfrm>
          <a:off x="456891" y="3646157"/>
          <a:ext cx="1555341" cy="972088"/>
        </a:xfrm>
        <a:prstGeom prst="roundRect">
          <a:avLst>
            <a:gd name="adj" fmla="val 10000"/>
          </a:avLst>
        </a:prstGeom>
        <a:solidFill>
          <a:srgbClr val="46CC7E"/>
        </a:solidFill>
        <a:ln w="19050" cap="flat" cmpd="sng" algn="ctr">
          <a:no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fr-FR" sz="2200" b="1" kern="1200" noProof="0"/>
            <a:t>Confirmer le budget</a:t>
          </a:r>
        </a:p>
      </dsp:txBody>
      <dsp:txXfrm>
        <a:off x="485362" y="3674628"/>
        <a:ext cx="1498399" cy="9151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9D34A-B697-4C7C-B028-FCE18FAE6707}">
      <dsp:nvSpPr>
        <dsp:cNvPr id="0" name=""/>
        <dsp:cNvSpPr/>
      </dsp:nvSpPr>
      <dsp:spPr>
        <a:xfrm>
          <a:off x="2117009" y="2108041"/>
          <a:ext cx="2455893" cy="2124447"/>
        </a:xfrm>
        <a:prstGeom prst="hexagon">
          <a:avLst/>
        </a:prstGeom>
        <a:solidFill>
          <a:srgbClr val="10238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fr-CA" sz="2100" kern="1200" noProof="0"/>
            <a:t>Proposition géniale</a:t>
          </a:r>
        </a:p>
      </dsp:txBody>
      <dsp:txXfrm>
        <a:off x="2498704" y="2438223"/>
        <a:ext cx="1692503" cy="1464083"/>
      </dsp:txXfrm>
    </dsp:sp>
    <dsp:sp modelId="{638646D8-DCB2-4B33-9CB5-2CE880BAAFD6}">
      <dsp:nvSpPr>
        <dsp:cNvPr id="0" name=""/>
        <dsp:cNvSpPr/>
      </dsp:nvSpPr>
      <dsp:spPr>
        <a:xfrm>
          <a:off x="3673071" y="969564"/>
          <a:ext cx="981018" cy="845277"/>
        </a:xfrm>
        <a:prstGeom prst="hexagon">
          <a:avLst>
            <a:gd name="adj" fmla="val 28900"/>
            <a:gd name="vf" fmla="val 115470"/>
          </a:avLst>
        </a:prstGeom>
        <a:solidFill>
          <a:srgbClr val="A9EEF9"/>
        </a:solidFill>
        <a:ln>
          <a:noFill/>
        </a:ln>
        <a:effectLst/>
      </dsp:spPr>
      <dsp:style>
        <a:lnRef idx="0">
          <a:scrgbClr r="0" g="0" b="0"/>
        </a:lnRef>
        <a:fillRef idx="1">
          <a:scrgbClr r="0" g="0" b="0"/>
        </a:fillRef>
        <a:effectRef idx="0">
          <a:scrgbClr r="0" g="0" b="0"/>
        </a:effectRef>
        <a:fontRef idx="minor"/>
      </dsp:style>
    </dsp:sp>
    <dsp:sp modelId="{FC22DE8E-E7BE-4D0F-9DB1-3047248828D5}">
      <dsp:nvSpPr>
        <dsp:cNvPr id="0" name=""/>
        <dsp:cNvSpPr/>
      </dsp:nvSpPr>
      <dsp:spPr>
        <a:xfrm>
          <a:off x="2284404" y="0"/>
          <a:ext cx="2130781" cy="1843376"/>
        </a:xfrm>
        <a:prstGeom prst="hexagon">
          <a:avLst>
            <a:gd name="adj" fmla="val 28570"/>
            <a:gd name="vf" fmla="val 115470"/>
          </a:avLst>
        </a:prstGeom>
        <a:solidFill>
          <a:srgbClr val="0A829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fr-CA" sz="2100" kern="1200" noProof="0">
              <a:solidFill>
                <a:schemeClr val="bg1"/>
              </a:solidFill>
            </a:rPr>
            <a:t>Sujet et pertinence</a:t>
          </a:r>
        </a:p>
      </dsp:txBody>
      <dsp:txXfrm>
        <a:off x="2637520" y="305487"/>
        <a:ext cx="1424549" cy="1232402"/>
      </dsp:txXfrm>
    </dsp:sp>
    <dsp:sp modelId="{B3BC153A-B4B0-4512-AB9A-856FE11F085E}">
      <dsp:nvSpPr>
        <dsp:cNvPr id="0" name=""/>
        <dsp:cNvSpPr/>
      </dsp:nvSpPr>
      <dsp:spPr>
        <a:xfrm>
          <a:off x="4817996" y="2549782"/>
          <a:ext cx="981018" cy="845277"/>
        </a:xfrm>
        <a:prstGeom prst="hexagon">
          <a:avLst>
            <a:gd name="adj" fmla="val 28900"/>
            <a:gd name="vf" fmla="val 115470"/>
          </a:avLst>
        </a:prstGeom>
        <a:solidFill>
          <a:srgbClr val="FAB8D7"/>
        </a:solidFill>
        <a:ln>
          <a:noFill/>
        </a:ln>
        <a:effectLst/>
      </dsp:spPr>
      <dsp:style>
        <a:lnRef idx="0">
          <a:scrgbClr r="0" g="0" b="0"/>
        </a:lnRef>
        <a:fillRef idx="1">
          <a:scrgbClr r="0" g="0" b="0"/>
        </a:fillRef>
        <a:effectRef idx="0">
          <a:scrgbClr r="0" g="0" b="0"/>
        </a:effectRef>
        <a:fontRef idx="minor"/>
      </dsp:style>
    </dsp:sp>
    <dsp:sp modelId="{6B913284-0CA5-4149-A229-3774F640C40A}">
      <dsp:nvSpPr>
        <dsp:cNvPr id="0" name=""/>
        <dsp:cNvSpPr/>
      </dsp:nvSpPr>
      <dsp:spPr>
        <a:xfrm>
          <a:off x="4238578" y="1133800"/>
          <a:ext cx="2130781" cy="1843376"/>
        </a:xfrm>
        <a:prstGeom prst="hexagon">
          <a:avLst>
            <a:gd name="adj" fmla="val 28570"/>
            <a:gd name="vf" fmla="val 115470"/>
          </a:avLst>
        </a:prstGeom>
        <a:solidFill>
          <a:srgbClr val="E51174"/>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fr-CA" sz="2100" kern="1200" noProof="0">
              <a:solidFill>
                <a:schemeClr val="bg1"/>
              </a:solidFill>
            </a:rPr>
            <a:t>Public cible et impacts </a:t>
          </a:r>
          <a:endParaRPr lang="fr-CA" sz="2100" kern="1200" noProof="0"/>
        </a:p>
      </dsp:txBody>
      <dsp:txXfrm>
        <a:off x="4591694" y="1439287"/>
        <a:ext cx="1424549" cy="1232402"/>
      </dsp:txXfrm>
    </dsp:sp>
    <dsp:sp modelId="{721A301A-2BDF-41B3-B5E6-B7127F064BD0}">
      <dsp:nvSpPr>
        <dsp:cNvPr id="0" name=""/>
        <dsp:cNvSpPr/>
      </dsp:nvSpPr>
      <dsp:spPr>
        <a:xfrm>
          <a:off x="4022657" y="4333552"/>
          <a:ext cx="981018" cy="845277"/>
        </a:xfrm>
        <a:prstGeom prst="hexagon">
          <a:avLst>
            <a:gd name="adj" fmla="val 28900"/>
            <a:gd name="vf" fmla="val 115470"/>
          </a:avLst>
        </a:prstGeom>
        <a:solidFill>
          <a:srgbClr val="E6E6E6"/>
        </a:solidFill>
        <a:ln>
          <a:noFill/>
        </a:ln>
        <a:effectLst/>
      </dsp:spPr>
      <dsp:style>
        <a:lnRef idx="0">
          <a:scrgbClr r="0" g="0" b="0"/>
        </a:lnRef>
        <a:fillRef idx="0">
          <a:scrgbClr r="0" g="0" b="0"/>
        </a:fillRef>
        <a:effectRef idx="0">
          <a:scrgbClr r="0" g="0" b="0"/>
        </a:effectRef>
        <a:fontRef idx="minor">
          <a:schemeClr val="lt1"/>
        </a:fontRef>
      </dsp:style>
    </dsp:sp>
    <dsp:sp modelId="{C93A2266-393F-457C-89EB-9CBE6EE0E13A}">
      <dsp:nvSpPr>
        <dsp:cNvPr id="0" name=""/>
        <dsp:cNvSpPr/>
      </dsp:nvSpPr>
      <dsp:spPr>
        <a:xfrm>
          <a:off x="4238578" y="3362719"/>
          <a:ext cx="2130781" cy="1843376"/>
        </a:xfrm>
        <a:prstGeom prst="hexagon">
          <a:avLst>
            <a:gd name="adj" fmla="val 28570"/>
            <a:gd name="vf" fmla="val 115470"/>
          </a:avLst>
        </a:prstGeom>
        <a:solidFill>
          <a:schemeClr val="bg1"/>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fr-CA" sz="2100" kern="1200" noProof="0">
              <a:solidFill>
                <a:schemeClr val="tx1"/>
              </a:solidFill>
            </a:rPr>
            <a:t>Expérience utilisateur </a:t>
          </a:r>
        </a:p>
      </dsp:txBody>
      <dsp:txXfrm>
        <a:off x="4591694" y="3668206"/>
        <a:ext cx="1424549" cy="1232402"/>
      </dsp:txXfrm>
    </dsp:sp>
    <dsp:sp modelId="{D2CA18F8-0770-4B23-8500-FB3653FE236D}">
      <dsp:nvSpPr>
        <dsp:cNvPr id="0" name=""/>
        <dsp:cNvSpPr/>
      </dsp:nvSpPr>
      <dsp:spPr>
        <a:xfrm>
          <a:off x="2049733" y="4518714"/>
          <a:ext cx="981018" cy="845277"/>
        </a:xfrm>
        <a:prstGeom prst="hexagon">
          <a:avLst>
            <a:gd name="adj" fmla="val 28900"/>
            <a:gd name="vf" fmla="val 115470"/>
          </a:avLst>
        </a:prstGeom>
        <a:solidFill>
          <a:srgbClr val="E9D0FC"/>
        </a:solidFill>
        <a:ln>
          <a:noFill/>
        </a:ln>
        <a:effectLst/>
      </dsp:spPr>
      <dsp:style>
        <a:lnRef idx="0">
          <a:scrgbClr r="0" g="0" b="0"/>
        </a:lnRef>
        <a:fillRef idx="1">
          <a:scrgbClr r="0" g="0" b="0"/>
        </a:fillRef>
        <a:effectRef idx="0">
          <a:scrgbClr r="0" g="0" b="0"/>
        </a:effectRef>
        <a:fontRef idx="minor"/>
      </dsp:style>
    </dsp:sp>
    <dsp:sp modelId="{3261FDAB-FFC3-4F51-9E7E-380129FDD9AE}">
      <dsp:nvSpPr>
        <dsp:cNvPr id="0" name=""/>
        <dsp:cNvSpPr/>
      </dsp:nvSpPr>
      <dsp:spPr>
        <a:xfrm>
          <a:off x="2284404" y="4497788"/>
          <a:ext cx="2130781" cy="1843376"/>
        </a:xfrm>
        <a:prstGeom prst="hexagon">
          <a:avLst>
            <a:gd name="adj" fmla="val 28570"/>
            <a:gd name="vf" fmla="val 115470"/>
          </a:avLst>
        </a:prstGeom>
        <a:solidFill>
          <a:srgbClr val="A540F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fr-CA" sz="2100" kern="1200" noProof="0">
              <a:solidFill>
                <a:schemeClr val="bg1"/>
              </a:solidFill>
            </a:rPr>
            <a:t>Accessibilité</a:t>
          </a:r>
        </a:p>
      </dsp:txBody>
      <dsp:txXfrm>
        <a:off x="2637520" y="4803275"/>
        <a:ext cx="1424549" cy="1232402"/>
      </dsp:txXfrm>
    </dsp:sp>
    <dsp:sp modelId="{123B2D7E-6B50-46DD-818A-75B6A4483124}">
      <dsp:nvSpPr>
        <dsp:cNvPr id="0" name=""/>
        <dsp:cNvSpPr/>
      </dsp:nvSpPr>
      <dsp:spPr>
        <a:xfrm>
          <a:off x="886059" y="2939129"/>
          <a:ext cx="981018" cy="845277"/>
        </a:xfrm>
        <a:prstGeom prst="hexagon">
          <a:avLst>
            <a:gd name="adj" fmla="val 28900"/>
            <a:gd name="vf" fmla="val 115470"/>
          </a:avLst>
        </a:prstGeom>
        <a:solidFill>
          <a:schemeClr val="bg2">
            <a:lumMod val="90000"/>
          </a:schemeClr>
        </a:solidFill>
        <a:ln>
          <a:noFill/>
        </a:ln>
        <a:effectLst/>
      </dsp:spPr>
      <dsp:style>
        <a:lnRef idx="0">
          <a:scrgbClr r="0" g="0" b="0"/>
        </a:lnRef>
        <a:fillRef idx="1">
          <a:scrgbClr r="0" g="0" b="0"/>
        </a:fillRef>
        <a:effectRef idx="0">
          <a:scrgbClr r="0" g="0" b="0"/>
        </a:effectRef>
        <a:fontRef idx="minor"/>
      </dsp:style>
    </dsp:sp>
    <dsp:sp modelId="{EC280432-3657-4C7C-BB6A-22BF0595BEBE}">
      <dsp:nvSpPr>
        <dsp:cNvPr id="0" name=""/>
        <dsp:cNvSpPr/>
      </dsp:nvSpPr>
      <dsp:spPr>
        <a:xfrm>
          <a:off x="321157" y="3363988"/>
          <a:ext cx="2130781" cy="1843376"/>
        </a:xfrm>
        <a:prstGeom prst="hexagon">
          <a:avLst>
            <a:gd name="adj" fmla="val 28570"/>
            <a:gd name="vf" fmla="val 115470"/>
          </a:avLst>
        </a:prstGeom>
        <a:solidFill>
          <a:schemeClr val="tx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fr-CA" sz="2100" kern="1200" noProof="0"/>
            <a:t>Équipe de rêve </a:t>
          </a:r>
          <a:endParaRPr lang="fr-CA" sz="2100" kern="1200" noProof="0">
            <a:solidFill>
              <a:schemeClr val="tx1"/>
            </a:solidFill>
          </a:endParaRPr>
        </a:p>
      </dsp:txBody>
      <dsp:txXfrm>
        <a:off x="674273" y="3669475"/>
        <a:ext cx="1424549" cy="1232402"/>
      </dsp:txXfrm>
    </dsp:sp>
    <dsp:sp modelId="{F0DEB699-22A1-4A69-AB39-92DCDBFB1AA7}">
      <dsp:nvSpPr>
        <dsp:cNvPr id="0" name=""/>
        <dsp:cNvSpPr/>
      </dsp:nvSpPr>
      <dsp:spPr>
        <a:xfrm>
          <a:off x="321157" y="1131263"/>
          <a:ext cx="2130781" cy="1843376"/>
        </a:xfrm>
        <a:prstGeom prst="hexagon">
          <a:avLst>
            <a:gd name="adj" fmla="val 28570"/>
            <a:gd name="vf" fmla="val 115470"/>
          </a:avLst>
        </a:prstGeom>
        <a:solidFill>
          <a:srgbClr val="46CC7E"/>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fr-CA" sz="2100" kern="1200" noProof="0">
              <a:solidFill>
                <a:schemeClr val="tx1"/>
              </a:solidFill>
            </a:rPr>
            <a:t>Budget et calendrier </a:t>
          </a:r>
        </a:p>
      </dsp:txBody>
      <dsp:txXfrm>
        <a:off x="674273" y="1436750"/>
        <a:ext cx="1424549" cy="123240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45473E-1A37-45E9-AAF0-C2271F5176EE}" type="datetimeFigureOut">
              <a:rPr lang="en-CA" smtClean="0"/>
              <a:t>2023-09-20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AEA0D0-9356-4176-95B5-22B763160A35}" type="slidenum">
              <a:rPr lang="en-CA" smtClean="0"/>
              <a:t>‹#›</a:t>
            </a:fld>
            <a:endParaRPr lang="en-CA"/>
          </a:p>
        </p:txBody>
      </p:sp>
    </p:spTree>
    <p:extLst>
      <p:ext uri="{BB962C8B-B14F-4D97-AF65-F5344CB8AC3E}">
        <p14:creationId xmlns:p14="http://schemas.microsoft.com/office/powerpoint/2010/main" val="3583832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forms.office.com/r/tCcxy33uUa"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museesnumeriques.ca/financement/projets-numeriques/"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digitalmuseums.ca/funding/digital-projects/?tab=proposal-questions-tips"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mailto:propositions@museesnumeriques.ca" TargetMode="External"/><Relationship Id="rId5" Type="http://schemas.openxmlformats.org/officeDocument/2006/relationships/hyperlink" Target="https://www.museesnumeriques.ca/aide/faq/" TargetMode="External"/><Relationship Id="rId4" Type="http://schemas.openxmlformats.org/officeDocument/2006/relationships/hyperlink" Target="https://www.museesnumeriques.ca/financement/projets-numeriques/?tab=questions-et-astuces"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i="1" noProof="0"/>
              <a:t>LEAH</a:t>
            </a:r>
          </a:p>
          <a:p>
            <a:pPr marL="171450" indent="-171450">
              <a:buFont typeface="Arial" panose="020B0604020202020204" pitchFamily="34" charset="0"/>
              <a:buChar char="•"/>
            </a:pPr>
            <a:r>
              <a:rPr lang="fr-FR" sz="1200" i="0" noProof="0"/>
              <a:t>Bonjour tout le monde, je m'appelle </a:t>
            </a:r>
            <a:r>
              <a:rPr lang="fr-FR" sz="1200" b="1" i="0" noProof="0"/>
              <a:t>Leah Resnick</a:t>
            </a:r>
            <a:r>
              <a:rPr lang="fr-FR" sz="1200" i="0" noProof="0"/>
              <a:t>. Je suis la directrice de Musées numériques Canada (MNC)</a:t>
            </a:r>
          </a:p>
          <a:p>
            <a:pPr marL="171450" indent="-171450">
              <a:buFont typeface="Arial" panose="020B0604020202020204" pitchFamily="34" charset="0"/>
              <a:buChar char="•"/>
            </a:pPr>
            <a:r>
              <a:rPr lang="fr-FR" sz="1200" b="1" i="0" noProof="0"/>
              <a:t>DESCRIPTION POUR L'ACCESSIBILITÉ  : </a:t>
            </a:r>
            <a:r>
              <a:rPr lang="fr-FR" sz="1200" i="0" noProof="0"/>
              <a:t>Je suis une femme caucasienne d'origine juive, italienne et coloniale, mon pronom est « elle »</a:t>
            </a:r>
          </a:p>
          <a:p>
            <a:pPr marL="0" indent="0">
              <a:buFont typeface="Arial" panose="020B0604020202020204" pitchFamily="34" charset="0"/>
              <a:buNone/>
            </a:pPr>
            <a:endParaRPr lang="fr-FR" sz="1200" i="0" noProof="0"/>
          </a:p>
          <a:p>
            <a:pPr marL="171450" indent="-171450">
              <a:buFont typeface="Arial" panose="020B0604020202020204" pitchFamily="34" charset="0"/>
              <a:buChar char="•"/>
            </a:pPr>
            <a:r>
              <a:rPr lang="fr-FR" sz="1200" i="0" noProof="0"/>
              <a:t>Bienvenue à la séance d'information sur le volet </a:t>
            </a:r>
            <a:r>
              <a:rPr lang="fr-FR" sz="1200" b="1" i="0" noProof="0"/>
              <a:t>Histoire de chez nous</a:t>
            </a:r>
            <a:r>
              <a:rPr lang="fr-FR" sz="1200" i="0" noProof="0"/>
              <a:t>. Nous allons attendre quelques minutes d’ici à ce que tout le monde se joigne à nous.</a:t>
            </a:r>
          </a:p>
          <a:p>
            <a:pPr marL="171450" indent="-171450">
              <a:buFont typeface="Arial" panose="020B0604020202020204" pitchFamily="34" charset="0"/>
              <a:buChar char="•"/>
            </a:pPr>
            <a:r>
              <a:rPr lang="fr-FR" sz="1200" i="0" noProof="0"/>
              <a:t>Ok – Je vois que nous avons présentement </a:t>
            </a:r>
            <a:r>
              <a:rPr lang="fr-FR" sz="1200" b="1" i="0" noProof="0"/>
              <a:t>XX</a:t>
            </a:r>
            <a:r>
              <a:rPr lang="fr-FR" sz="1200" i="0" noProof="0"/>
              <a:t> personnes…Cool des personnes de </a:t>
            </a:r>
            <a:r>
              <a:rPr lang="fr-FR" sz="1200" b="1" i="0" noProof="0"/>
              <a:t>XX</a:t>
            </a:r>
            <a:r>
              <a:rPr lang="fr-FR" sz="1200" i="0" noProof="0"/>
              <a:t> et </a:t>
            </a:r>
            <a:r>
              <a:rPr lang="fr-FR" sz="1200" b="1" i="0" noProof="0"/>
              <a:t>XX</a:t>
            </a:r>
            <a:r>
              <a:rPr lang="fr-FR" sz="1200" i="0" noProof="0"/>
              <a:t>… OK on va commencer.</a:t>
            </a:r>
          </a:p>
          <a:p>
            <a:pPr marL="0" indent="0">
              <a:buFont typeface="Arial" panose="020B0604020202020204" pitchFamily="34" charset="0"/>
              <a:buNone/>
            </a:pPr>
            <a:endParaRPr lang="fr-FR" sz="1200" i="0" noProof="0"/>
          </a:p>
          <a:p>
            <a:pPr marL="171450" indent="-171450">
              <a:buFont typeface="Arial" panose="020B0604020202020204" pitchFamily="34" charset="0"/>
              <a:buChar char="•"/>
            </a:pPr>
            <a:r>
              <a:rPr lang="fr-FR" sz="1200" i="0" noProof="0"/>
              <a:t>La présentation durera environ 45 minutes et sera suivie d'une période de questions-réponses de 15 minutes.</a:t>
            </a:r>
          </a:p>
          <a:p>
            <a:pPr marL="171450" indent="-171450">
              <a:buFont typeface="Arial" panose="020B0604020202020204" pitchFamily="34" charset="0"/>
              <a:buChar char="•"/>
            </a:pPr>
            <a:r>
              <a:rPr lang="fr-FR" sz="1200" i="0" noProof="0"/>
              <a:t>Nous vous proposons une présentation très riche en informations:</a:t>
            </a:r>
          </a:p>
          <a:p>
            <a:pPr marL="0" indent="0">
              <a:buFont typeface="Arial" panose="020B0604020202020204" pitchFamily="34" charset="0"/>
              <a:buNone/>
            </a:pPr>
            <a:endParaRPr lang="fr-FR" sz="1200" i="1" noProof="0"/>
          </a:p>
          <a:p>
            <a:pPr marL="0" indent="0">
              <a:buFont typeface="Arial" panose="020B0604020202020204" pitchFamily="34" charset="0"/>
              <a:buNone/>
            </a:pPr>
            <a:r>
              <a:rPr lang="fr-FR" sz="1200" b="1" i="0" noProof="0"/>
              <a:t>Agenda</a:t>
            </a:r>
          </a:p>
          <a:p>
            <a:pPr marL="457200" indent="-457200">
              <a:lnSpc>
                <a:spcPct val="100000"/>
              </a:lnSpc>
              <a:buFont typeface="Arial" panose="020B0604020202020204" pitchFamily="34" charset="0"/>
              <a:buChar char="•"/>
            </a:pPr>
            <a:r>
              <a:rPr lang="fr-CA" sz="1200">
                <a:cs typeface="Calibri"/>
              </a:rPr>
              <a:t>Survol des volets </a:t>
            </a:r>
          </a:p>
          <a:p>
            <a:pPr marL="457200" indent="-457200">
              <a:lnSpc>
                <a:spcPct val="100000"/>
              </a:lnSpc>
              <a:buFont typeface="Arial" panose="020B0604020202020204" pitchFamily="34" charset="0"/>
              <a:buChar char="•"/>
            </a:pPr>
            <a:r>
              <a:rPr lang="fr-CA" sz="1200">
                <a:cs typeface="Calibri"/>
              </a:rPr>
              <a:t>Admissibilité: organisations et projets</a:t>
            </a:r>
          </a:p>
          <a:p>
            <a:pPr marL="457200" indent="-457200">
              <a:lnSpc>
                <a:spcPct val="100000"/>
              </a:lnSpc>
              <a:buFont typeface="Arial" panose="020B0604020202020204" pitchFamily="34" charset="0"/>
              <a:buChar char="•"/>
            </a:pPr>
            <a:r>
              <a:rPr lang="fr-CA" sz="1200">
                <a:cs typeface="Calibri"/>
              </a:rPr>
              <a:t>Accéder au financement de MNC </a:t>
            </a:r>
          </a:p>
          <a:p>
            <a:pPr marL="457200" indent="-457200">
              <a:lnSpc>
                <a:spcPct val="100000"/>
              </a:lnSpc>
              <a:buFont typeface="Arial" panose="020B0604020202020204" pitchFamily="34" charset="0"/>
              <a:buChar char="•"/>
            </a:pPr>
            <a:r>
              <a:rPr lang="fr-CA" sz="1200">
                <a:cs typeface="Calibri"/>
              </a:rPr>
              <a:t>Astuces pour répondre aux questions </a:t>
            </a:r>
          </a:p>
          <a:p>
            <a:pPr marL="457200" indent="-457200">
              <a:lnSpc>
                <a:spcPct val="100000"/>
              </a:lnSpc>
              <a:buFont typeface="Arial" panose="020B0604020202020204" pitchFamily="34" charset="0"/>
              <a:buChar char="•"/>
            </a:pPr>
            <a:r>
              <a:rPr lang="fr-CA" sz="1200">
                <a:cs typeface="Calibri"/>
              </a:rPr>
              <a:t>Période de questions </a:t>
            </a:r>
            <a:endParaRPr lang="fr-CA" sz="1100"/>
          </a:p>
          <a:p>
            <a:pPr marL="0" indent="0">
              <a:buFont typeface="Arial" panose="020B0604020202020204" pitchFamily="34" charset="0"/>
              <a:buNone/>
            </a:pPr>
            <a:endParaRPr lang="fr-FR" sz="1200" i="1" noProof="0"/>
          </a:p>
          <a:p>
            <a:pPr marL="0" indent="0">
              <a:buFont typeface="Arial" panose="020B0604020202020204" pitchFamily="34" charset="0"/>
              <a:buNone/>
            </a:pPr>
            <a:endParaRPr lang="fr-FR" sz="1200" i="1" noProof="0"/>
          </a:p>
          <a:p>
            <a:r>
              <a:rPr lang="fr-FR" sz="1200" b="1" i="0" noProof="0"/>
              <a:t>FORMAT</a:t>
            </a:r>
            <a:r>
              <a:rPr lang="fr-FR" sz="1200" i="0" noProof="0"/>
              <a:t> : </a:t>
            </a:r>
          </a:p>
          <a:p>
            <a:pPr marL="171450" indent="-171450">
              <a:buFont typeface="Arial" panose="020B0604020202020204" pitchFamily="34" charset="0"/>
              <a:buChar char="•"/>
            </a:pPr>
            <a:r>
              <a:rPr lang="fr-FR" sz="1200" i="0" noProof="0"/>
              <a:t>Cette séance se déroulera en </a:t>
            </a:r>
            <a:r>
              <a:rPr lang="fr-FR" sz="1200" b="1" i="0" noProof="0"/>
              <a:t>français</a:t>
            </a:r>
            <a:r>
              <a:rPr lang="fr-FR" sz="1200" i="0" noProof="0"/>
              <a:t>, (notre séance en anglais aura lieu demain). </a:t>
            </a:r>
          </a:p>
          <a:p>
            <a:pPr marL="171450" indent="-171450">
              <a:buFont typeface="Arial" panose="020B0604020202020204" pitchFamily="34" charset="0"/>
              <a:buChar char="•"/>
            </a:pPr>
            <a:r>
              <a:rPr lang="fr-FR"/>
              <a:t>La séance </a:t>
            </a:r>
            <a:r>
              <a:rPr lang="fr-FR" sz="1200" i="0" noProof="0"/>
              <a:t>porte sur </a:t>
            </a:r>
            <a:r>
              <a:rPr lang="fr-FR"/>
              <a:t>le volet d’investissement </a:t>
            </a:r>
            <a:r>
              <a:rPr lang="fr-FR" b="1"/>
              <a:t>Histoires de chez nous</a:t>
            </a:r>
            <a:r>
              <a:rPr lang="fr-FR"/>
              <a:t>. </a:t>
            </a:r>
          </a:p>
          <a:p>
            <a:pPr marL="171450" indent="-171450">
              <a:buFont typeface="Arial" panose="020B0604020202020204" pitchFamily="34" charset="0"/>
              <a:buChar char="•"/>
            </a:pPr>
            <a:r>
              <a:rPr lang="fr-FR"/>
              <a:t>(</a:t>
            </a:r>
            <a:r>
              <a:rPr lang="fr-FR" sz="1200" i="0" noProof="0"/>
              <a:t>Si vous souhaitez en savoir plus sur notre volet </a:t>
            </a:r>
            <a:r>
              <a:rPr lang="fr-FR" sz="1200" b="1" i="0" noProof="0"/>
              <a:t>Projets numériques </a:t>
            </a:r>
            <a:r>
              <a:rPr lang="fr-FR" sz="1200" i="0" noProof="0"/>
              <a:t>la session prendra lieu la semaine prochaine, le 27 en français, le 28 en anglais).</a:t>
            </a:r>
          </a:p>
          <a:p>
            <a:pPr marL="0" indent="0">
              <a:buFont typeface="Arial" panose="020B0604020202020204" pitchFamily="34" charset="0"/>
              <a:buNone/>
            </a:pPr>
            <a:endParaRPr lang="fr-FR" sz="1200" i="0" noProof="0"/>
          </a:p>
          <a:p>
            <a:pPr marL="171450" indent="-171450">
              <a:buFont typeface="Arial" panose="020B0604020202020204" pitchFamily="34" charset="0"/>
              <a:buChar char="•"/>
            </a:pPr>
            <a:r>
              <a:rPr lang="fr-FR" sz="1200" b="1" i="0" noProof="0"/>
              <a:t>ACCESSIBILITÉ</a:t>
            </a:r>
            <a:r>
              <a:rPr lang="fr-FR" sz="1200" i="0" noProof="0"/>
              <a:t> : </a:t>
            </a:r>
          </a:p>
          <a:p>
            <a:pPr marL="628650" lvl="1" indent="-171450">
              <a:buFont typeface="Arial" panose="020B0604020202020204" pitchFamily="34" charset="0"/>
              <a:buChar char="•"/>
            </a:pPr>
            <a:r>
              <a:rPr lang="fr-FR" sz="1200" i="0" noProof="0"/>
              <a:t>Nos intervenants partageront leur écran avec une présentation PowerPoint.</a:t>
            </a:r>
          </a:p>
          <a:p>
            <a:pPr marL="628650" lvl="1" indent="-171450">
              <a:buFont typeface="Arial" panose="020B0604020202020204" pitchFamily="34" charset="0"/>
              <a:buChar char="•"/>
            </a:pPr>
            <a:r>
              <a:rPr lang="fr-FR" sz="1200" b="1" i="0" noProof="0"/>
              <a:t>Un dossier accessible a été envoyé à l'avance à tous les participants si vous souhaitez suivre la présentation de cette manière.  Toutes les ressources et tous les liens partagés figurent dans le document. Au cas où vous l'auriez manqué, ma </a:t>
            </a:r>
            <a:r>
              <a:rPr lang="fr-FR" sz="1200" b="1" i="0" noProof="0" err="1"/>
              <a:t>collegue</a:t>
            </a:r>
            <a:r>
              <a:rPr lang="fr-FR" sz="1200" b="1" i="0" noProof="0"/>
              <a:t> Emily va mettre mettons un lien vers le document dans le clavardage . </a:t>
            </a:r>
          </a:p>
          <a:p>
            <a:pPr marL="628650" lvl="1" indent="-171450">
              <a:buFont typeface="Arial" panose="020B0604020202020204" pitchFamily="34" charset="0"/>
              <a:buChar char="•"/>
            </a:pPr>
            <a:r>
              <a:rPr lang="fr-FR" sz="1200" i="0" noProof="0"/>
              <a:t>Cette présentation sera enregistrée pour ceux qui ne peuvent pas y assister et un sous-titrage généré automatiquement sera utilisé.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i="0" noProof="0"/>
              <a:t>Veuillez choisir « Français – Canada » pour vos sous-titres codés.</a:t>
            </a:r>
            <a:endParaRPr lang="fr-FR" sz="1200" i="0" noProof="0"/>
          </a:p>
          <a:p>
            <a:pPr marL="628650" lvl="1" indent="-171450">
              <a:buFont typeface="Arial" panose="020B0604020202020204" pitchFamily="34" charset="0"/>
              <a:buChar char="•"/>
            </a:pPr>
            <a:r>
              <a:rPr lang="fr-FR" sz="1200" i="0" noProof="0"/>
              <a:t>Par défaut, les caméras et les microphones sont désactivés, mais ils seront activés pour les questions-réponses. </a:t>
            </a:r>
          </a:p>
          <a:p>
            <a:pPr marL="0" indent="0">
              <a:buFont typeface="Arial" panose="020B0604020202020204" pitchFamily="34" charset="0"/>
              <a:buNone/>
            </a:pPr>
            <a:endParaRPr lang="fr-FR" sz="1200" i="0" noProof="0"/>
          </a:p>
        </p:txBody>
      </p:sp>
      <p:sp>
        <p:nvSpPr>
          <p:cNvPr id="4" name="Slide Number Placeholder 3"/>
          <p:cNvSpPr>
            <a:spLocks noGrp="1"/>
          </p:cNvSpPr>
          <p:nvPr>
            <p:ph type="sldNum" sz="quarter" idx="5"/>
          </p:nvPr>
        </p:nvSpPr>
        <p:spPr>
          <a:xfrm>
            <a:off x="6564085" y="8768443"/>
            <a:ext cx="292327" cy="375557"/>
          </a:xfrm>
        </p:spPr>
        <p:txBody>
          <a:bodyPr/>
          <a:lstStyle/>
          <a:p>
            <a:fld id="{2EAEA0D0-9356-4176-95B5-22B763160A35}" type="slidenum">
              <a:rPr lang="en-CA" smtClean="0"/>
              <a:t>1</a:t>
            </a:fld>
            <a:endParaRPr lang="en-CA"/>
          </a:p>
        </p:txBody>
      </p:sp>
    </p:spTree>
    <p:extLst>
      <p:ext uri="{BB962C8B-B14F-4D97-AF65-F5344CB8AC3E}">
        <p14:creationId xmlns:p14="http://schemas.microsoft.com/office/powerpoint/2010/main" val="2077909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lstStyle/>
          <a:p>
            <a:pPr algn="l"/>
            <a:r>
              <a:rPr lang="fr-CA" b="0" i="1" noProof="0">
                <a:effectLst/>
                <a:latin typeface="Calibri Light" panose="020F0302020204030204" pitchFamily="34" charset="0"/>
                <a:ea typeface="Times New Roman" panose="02020603050405020304" pitchFamily="18" charset="0"/>
                <a:cs typeface="Arial" panose="020B0604020202020204" pitchFamily="34" charset="0"/>
              </a:rPr>
              <a:t>STÉPHANE</a:t>
            </a:r>
          </a:p>
          <a:p>
            <a:pPr algn="l"/>
            <a:endParaRPr lang="fr-CA" b="0" noProof="0">
              <a:effectLst/>
              <a:latin typeface="Calibri Light" panose="020F0302020204030204" pitchFamily="34" charset="0"/>
              <a:ea typeface="Times New Roman" panose="02020603050405020304" pitchFamily="18" charset="0"/>
              <a:cs typeface="Arial" panose="020B0604020202020204" pitchFamily="34" charset="0"/>
            </a:endParaRPr>
          </a:p>
          <a:p>
            <a:pPr algn="l">
              <a:lnSpc>
                <a:spcPct val="107000"/>
              </a:lnSpc>
              <a:spcAft>
                <a:spcPts val="800"/>
              </a:spcAft>
            </a:pPr>
            <a:r>
              <a:rPr lang="fr-CA" sz="1200" noProof="0">
                <a:effectLst/>
                <a:ea typeface="Times New Roman" panose="02020603050405020304" pitchFamily="18" charset="0"/>
                <a:cs typeface="Arial" panose="020B0604020202020204" pitchFamily="34" charset="0"/>
              </a:rPr>
              <a:t>Regardons maintenant le </a:t>
            </a:r>
            <a:r>
              <a:rPr lang="fr-CA" sz="1200" b="1" noProof="0">
                <a:effectLst/>
                <a:ea typeface="Times New Roman" panose="02020603050405020304" pitchFamily="18" charset="0"/>
                <a:cs typeface="Arial" panose="020B0604020202020204" pitchFamily="34" charset="0"/>
              </a:rPr>
              <a:t>statut juridique</a:t>
            </a:r>
            <a:r>
              <a:rPr lang="fr-CA" noProof="0">
                <a:ea typeface="Times New Roman" panose="02020603050405020304" pitchFamily="18" charset="0"/>
                <a:cs typeface="Arial" panose="020B0604020202020204" pitchFamily="34" charset="0"/>
              </a:rPr>
              <a:t>. </a:t>
            </a:r>
            <a:r>
              <a:rPr lang="fr-CA" sz="1200" noProof="0">
                <a:effectLst/>
                <a:ea typeface="Times New Roman" panose="02020603050405020304" pitchFamily="18" charset="0"/>
                <a:cs typeface="Arial" panose="020B0604020202020204" pitchFamily="34" charset="0"/>
              </a:rPr>
              <a:t>Les organisations doivent avoir un des statuts juridiques suivants depuis au moins un an : </a:t>
            </a:r>
          </a:p>
          <a:p>
            <a:pPr lvl="1">
              <a:lnSpc>
                <a:spcPct val="107000"/>
              </a:lnSpc>
              <a:spcAft>
                <a:spcPts val="800"/>
              </a:spcAft>
            </a:pPr>
            <a:r>
              <a:rPr lang="fr-CA" b="1" i="0" noProof="0">
                <a:solidFill>
                  <a:srgbClr val="000000"/>
                </a:solidFill>
                <a:latin typeface="Calibri" panose="020F0502020204030204" pitchFamily="34" charset="0"/>
                <a:cs typeface="Arial" panose="020B0604020202020204" pitchFamily="34" charset="0"/>
              </a:rPr>
              <a:t>Un organisme de bienfaisance enregistré</a:t>
            </a:r>
            <a:r>
              <a:rPr lang="fr-CA" b="1" i="0" noProof="0">
                <a:solidFill>
                  <a:srgbClr val="000000"/>
                </a:solidFill>
                <a:effectLst/>
                <a:latin typeface="Calibri" panose="020F0502020204030204" pitchFamily="34" charset="0"/>
              </a:rPr>
              <a:t>​</a:t>
            </a:r>
            <a:endParaRPr lang="fr-CA" b="1" i="0" noProof="0">
              <a:solidFill>
                <a:srgbClr val="444444"/>
              </a:solidFill>
              <a:effectLst/>
              <a:latin typeface="Calibri" panose="020F0502020204030204" pitchFamily="34" charset="0"/>
            </a:endParaRPr>
          </a:p>
          <a:p>
            <a:pPr lvl="1" fontAlgn="base"/>
            <a:r>
              <a:rPr lang="fr-CA" i="0" u="none" strike="noStrike" noProof="0">
                <a:solidFill>
                  <a:srgbClr val="000000"/>
                </a:solidFill>
                <a:effectLst/>
                <a:latin typeface="Calibri" panose="020F0502020204030204" pitchFamily="34" charset="0"/>
              </a:rPr>
              <a:t>Ou</a:t>
            </a:r>
          </a:p>
          <a:p>
            <a:pPr lvl="1" fontAlgn="base"/>
            <a:r>
              <a:rPr lang="fr-CA" b="1" i="0" noProof="0">
                <a:solidFill>
                  <a:srgbClr val="000000"/>
                </a:solidFill>
                <a:effectLst/>
                <a:latin typeface="Calibri" panose="020F0502020204030204" pitchFamily="34" charset="0"/>
              </a:rPr>
              <a:t>Un organisme à but non lucratif constitué en vertu d’une loi fédérale ou provinciale​</a:t>
            </a:r>
            <a:endParaRPr lang="fr-CA" b="1" i="0" noProof="0">
              <a:solidFill>
                <a:srgbClr val="444444"/>
              </a:solidFill>
              <a:effectLst/>
              <a:latin typeface="Calibri" panose="020F0502020204030204" pitchFamily="34" charset="0"/>
            </a:endParaRPr>
          </a:p>
          <a:p>
            <a:pPr lvl="1" fontAlgn="base"/>
            <a:r>
              <a:rPr lang="fr-CA" noProof="0">
                <a:solidFill>
                  <a:srgbClr val="000000"/>
                </a:solidFill>
                <a:latin typeface="Calibri" panose="020F0502020204030204" pitchFamily="34" charset="0"/>
              </a:rPr>
              <a:t>Ou</a:t>
            </a:r>
            <a:r>
              <a:rPr lang="fr-CA" b="0" i="0" noProof="0">
                <a:solidFill>
                  <a:srgbClr val="000000"/>
                </a:solidFill>
                <a:effectLst/>
                <a:latin typeface="Calibri" panose="020F0502020204030204" pitchFamily="34" charset="0"/>
              </a:rPr>
              <a:t>​</a:t>
            </a:r>
            <a:endParaRPr lang="fr-CA" b="0" i="0" noProof="0">
              <a:solidFill>
                <a:srgbClr val="444444"/>
              </a:solidFill>
              <a:effectLst/>
              <a:latin typeface="Calibri" panose="020F0502020204030204" pitchFamily="34" charset="0"/>
            </a:endParaRPr>
          </a:p>
          <a:p>
            <a:pPr lvl="1" fontAlgn="base"/>
            <a:r>
              <a:rPr lang="fr-CA" b="1" i="0" u="none" strike="noStrike" noProof="0">
                <a:solidFill>
                  <a:srgbClr val="000000"/>
                </a:solidFill>
                <a:effectLst/>
                <a:latin typeface="Calibri" panose="020F0502020204030204" pitchFamily="34" charset="0"/>
              </a:rPr>
              <a:t>Une nation, un groupe ou une organisation autochtone </a:t>
            </a:r>
            <a:r>
              <a:rPr lang="fr-CA" b="0" i="0" u="none" strike="noStrike" noProof="0">
                <a:solidFill>
                  <a:srgbClr val="000000"/>
                </a:solidFill>
                <a:effectLst/>
                <a:latin typeface="Calibri" panose="020F0502020204030204" pitchFamily="34" charset="0"/>
              </a:rPr>
              <a:t>qui exerce des activités semblables à celles d’un organisme à but non lucratif et qui soutient le patrimoine et les cultures autochtones.</a:t>
            </a:r>
          </a:p>
          <a:p>
            <a:pPr lvl="1" fontAlgn="base"/>
            <a:r>
              <a:rPr lang="fr-CA" b="0" i="0" u="none" strike="noStrike" noProof="0">
                <a:solidFill>
                  <a:srgbClr val="000000"/>
                </a:solidFill>
                <a:effectLst/>
                <a:latin typeface="Calibri" panose="020F0502020204030204" pitchFamily="34" charset="0"/>
              </a:rPr>
              <a:t>Ou</a:t>
            </a:r>
            <a:endParaRPr lang="fr-CA" b="0" i="0" noProof="0">
              <a:solidFill>
                <a:srgbClr val="444444"/>
              </a:solidFill>
              <a:effectLst/>
              <a:latin typeface="Calibri" panose="020F0502020204030204" pitchFamily="34" charset="0"/>
            </a:endParaRPr>
          </a:p>
          <a:p>
            <a:pPr lvl="1" fontAlgn="base"/>
            <a:r>
              <a:rPr lang="fr-CA" b="1" i="0" u="none" strike="noStrike" noProof="0">
                <a:solidFill>
                  <a:srgbClr val="000000"/>
                </a:solidFill>
                <a:effectLst/>
                <a:latin typeface="Calibri" panose="020F0502020204030204" pitchFamily="34" charset="0"/>
              </a:rPr>
              <a:t>Un organisme patrimonial municipal, provincial ou émanant d’une Première Nation, ou encore un organisme affilié à une université </a:t>
            </a:r>
          </a:p>
          <a:p>
            <a:pPr marL="1085850" lvl="2" indent="-171450" fontAlgn="base">
              <a:buFont typeface="Arial" panose="020B0604020202020204" pitchFamily="34" charset="0"/>
              <a:buChar char="•"/>
            </a:pPr>
            <a:r>
              <a:rPr lang="fr-CA" b="0" i="0" u="none" strike="noStrike" noProof="0">
                <a:solidFill>
                  <a:srgbClr val="000000"/>
                </a:solidFill>
                <a:effectLst/>
                <a:latin typeface="Calibri" panose="020F0502020204030204" pitchFamily="34" charset="0"/>
              </a:rPr>
              <a:t>Ces organismes doivent exercer leurs activités de façon indépendante et neutre, et avoir un mandat, un personnel et un système de gouvernance distincts</a:t>
            </a:r>
          </a:p>
          <a:p>
            <a:pPr lvl="1" fontAlgn="base"/>
            <a:endParaRPr lang="fr-CA" b="0" i="0" u="none" strike="noStrike" noProof="0">
              <a:solidFill>
                <a:srgbClr val="000000"/>
              </a:solidFill>
              <a:effectLst/>
              <a:latin typeface="Calibri" panose="020F0502020204030204" pitchFamily="34" charset="0"/>
            </a:endParaRPr>
          </a:p>
          <a:p>
            <a:pPr algn="l"/>
            <a:r>
              <a:rPr lang="fr-CA" b="0" noProof="0">
                <a:effectLst/>
                <a:latin typeface="Calibri" panose="020F0502020204030204" pitchFamily="34" charset="0"/>
                <a:ea typeface="Calibri" panose="020F0502020204030204" pitchFamily="34" charset="0"/>
                <a:cs typeface="Calibri" panose="020F0502020204030204" pitchFamily="34" charset="0"/>
              </a:rPr>
              <a:t>Si vous n’êtes toujours pas sûrs ou avez des questions, n’hésitez </a:t>
            </a:r>
            <a:r>
              <a:rPr lang="fr-CA" noProof="0">
                <a:latin typeface="Calibri" panose="020F0502020204030204" pitchFamily="34" charset="0"/>
                <a:ea typeface="Calibri" panose="020F0502020204030204" pitchFamily="34" charset="0"/>
                <a:cs typeface="Calibri" panose="020F0502020204030204" pitchFamily="34" charset="0"/>
              </a:rPr>
              <a:t>pas à communiquer avec nous.</a:t>
            </a:r>
            <a:endParaRPr lang="fr-CA" b="0" noProof="0">
              <a:effectLst/>
              <a:latin typeface="Calibri Light" panose="020F030202020403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10</a:t>
            </a:fld>
            <a:endParaRPr lang="en-CA"/>
          </a:p>
        </p:txBody>
      </p:sp>
    </p:spTree>
    <p:extLst>
      <p:ext uri="{BB962C8B-B14F-4D97-AF65-F5344CB8AC3E}">
        <p14:creationId xmlns:p14="http://schemas.microsoft.com/office/powerpoint/2010/main" val="2902637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49025" y="4362449"/>
            <a:ext cx="5559950" cy="565785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i="1" noProof="0">
                <a:solidFill>
                  <a:srgbClr val="454545"/>
                </a:solidFill>
                <a:cs typeface="Calibri"/>
              </a:rPr>
              <a:t>STÉPHANE</a:t>
            </a:r>
          </a:p>
          <a:p>
            <a:pPr marL="0" indent="0">
              <a:buFont typeface="Arial" panose="020B0604020202020204" pitchFamily="34" charset="0"/>
              <a:buNone/>
            </a:pPr>
            <a:endParaRPr lang="fr-CA" noProof="0">
              <a:cs typeface="Calibri" panose="020F0502020204030204"/>
            </a:endParaRPr>
          </a:p>
          <a:p>
            <a:pPr marL="0" indent="0">
              <a:buFont typeface="Arial" panose="020B0604020202020204" pitchFamily="34" charset="0"/>
              <a:buNone/>
            </a:pPr>
            <a:r>
              <a:rPr lang="fr-CA" noProof="0">
                <a:cs typeface="Calibri" panose="020F0502020204030204"/>
              </a:rPr>
              <a:t>Nos 7 meilleurs conseils pour préparer une super proposition : </a:t>
            </a:r>
          </a:p>
          <a:p>
            <a:pPr marL="363538" indent="-363538">
              <a:buFont typeface="Arial" panose="020B0604020202020204" pitchFamily="34" charset="0"/>
              <a:buChar char="•"/>
            </a:pPr>
            <a:r>
              <a:rPr lang="fr-CA" sz="1200" b="1" noProof="0">
                <a:effectLst/>
                <a:ea typeface="Calibri" panose="020F0502020204030204" pitchFamily="34" charset="0"/>
                <a:cs typeface="Arial" panose="020B0604020202020204" pitchFamily="34" charset="0"/>
              </a:rPr>
              <a:t>Inspirez-vous des projets </a:t>
            </a:r>
            <a:r>
              <a:rPr lang="fr-CA" sz="1200" b="1" noProof="0">
                <a:ea typeface="Calibri" panose="020F0502020204030204" pitchFamily="34" charset="0"/>
                <a:cs typeface="Arial" panose="020B0604020202020204" pitchFamily="34" charset="0"/>
              </a:rPr>
              <a:t>Histoire de chez nous publiés</a:t>
            </a:r>
            <a:r>
              <a:rPr lang="fr-CA" sz="1200" b="0" noProof="0">
                <a:ea typeface="Calibri" panose="020F0502020204030204" pitchFamily="34" charset="0"/>
                <a:cs typeface="Arial" panose="020B0604020202020204" pitchFamily="34" charset="0"/>
              </a:rPr>
              <a:t> et autres projets numériques</a:t>
            </a:r>
            <a:br>
              <a:rPr lang="fr-CA" sz="1200" b="1" noProof="0">
                <a:ea typeface="Calibri" panose="020F0502020204030204" pitchFamily="34" charset="0"/>
                <a:cs typeface="Arial" panose="020B0604020202020204" pitchFamily="34" charset="0"/>
              </a:rPr>
            </a:br>
            <a:r>
              <a:rPr lang="fr-CA" sz="1200" b="0" noProof="0">
                <a:ea typeface="Calibri" panose="020F0502020204030204" pitchFamily="34" charset="0"/>
                <a:cs typeface="Arial" panose="020B0604020202020204" pitchFamily="34" charset="0"/>
              </a:rPr>
              <a:t>Faite votre recherche, regardez ce qu’ont fait d’autres groupes. Donnez-vous la chance de comprendre ce que peut faire la plateforme et pensez comment en prendre avantage.</a:t>
            </a:r>
            <a:endParaRPr lang="fr-CA" sz="1200" b="1" noProof="0">
              <a:effectLst/>
              <a:ea typeface="Calibri" panose="020F0502020204030204" pitchFamily="34" charset="0"/>
              <a:cs typeface="Arial" panose="020B0604020202020204" pitchFamily="34" charset="0"/>
            </a:endParaRPr>
          </a:p>
          <a:p>
            <a:pPr marL="363538" indent="-363538">
              <a:buFont typeface="Arial" panose="020B0604020202020204" pitchFamily="34" charset="0"/>
              <a:buChar char="•"/>
            </a:pPr>
            <a:r>
              <a:rPr lang="fr-CA" sz="1200" b="0" noProof="0">
                <a:effectLst/>
                <a:ea typeface="Calibri" panose="020F0502020204030204" pitchFamily="34" charset="0"/>
                <a:cs typeface="Arial" panose="020B0604020202020204" pitchFamily="34" charset="0"/>
              </a:rPr>
              <a:t>Songez à qui s’intéressera à votre projet et </a:t>
            </a:r>
            <a:r>
              <a:rPr lang="fr-CA" sz="1200" b="1" noProof="0">
                <a:ea typeface="Calibri" panose="020F0502020204030204" pitchFamily="34" charset="0"/>
                <a:cs typeface="Arial" panose="020B0604020202020204" pitchFamily="34" charset="0"/>
              </a:rPr>
              <a:t>faites de la recherche pour bien cibler votre public.</a:t>
            </a:r>
            <a:endParaRPr lang="fr-CA" sz="1200" b="1" noProof="0">
              <a:effectLst/>
              <a:ea typeface="Calibri" panose="020F0502020204030204" pitchFamily="34" charset="0"/>
              <a:cs typeface="Arial" panose="020B0604020202020204" pitchFamily="34" charset="0"/>
            </a:endParaRPr>
          </a:p>
          <a:p>
            <a:pPr marL="363538" indent="-363538">
              <a:buFont typeface="Arial" panose="020B0604020202020204" pitchFamily="34" charset="0"/>
              <a:buChar char="•"/>
            </a:pPr>
            <a:r>
              <a:rPr lang="fr-CA" sz="1200" b="1" noProof="0">
                <a:ea typeface="Calibri" panose="020F0502020204030204" pitchFamily="34" charset="0"/>
                <a:cs typeface="Arial" panose="020B0604020202020204" pitchFamily="34" charset="0"/>
              </a:rPr>
              <a:t>C</a:t>
            </a:r>
            <a:r>
              <a:rPr lang="fr-CA" sz="1200" b="1" noProof="0">
                <a:effectLst/>
                <a:ea typeface="Calibri" panose="020F0502020204030204" pitchFamily="34" charset="0"/>
                <a:cs typeface="Arial" panose="020B0604020202020204" pitchFamily="34" charset="0"/>
              </a:rPr>
              <a:t>onsultez la communauté </a:t>
            </a:r>
            <a:r>
              <a:rPr lang="fr-CA" sz="1200" b="0" noProof="0">
                <a:effectLst/>
                <a:ea typeface="Calibri" panose="020F0502020204030204" pitchFamily="34" charset="0"/>
                <a:cs typeface="Arial" panose="020B0604020202020204" pitchFamily="34" charset="0"/>
              </a:rPr>
              <a:t>qui figure dans l’histoire. Assurez-vous qu’elle est bien représenté tout au long du projet. </a:t>
            </a:r>
            <a:endParaRPr lang="fr-CA" sz="1200" b="1" noProof="0">
              <a:effectLst/>
              <a:ea typeface="Calibri" panose="020F0502020204030204" pitchFamily="34" charset="0"/>
              <a:cs typeface="Arial" panose="020B0604020202020204" pitchFamily="34" charset="0"/>
            </a:endParaRPr>
          </a:p>
          <a:p>
            <a:pPr marL="363538" indent="-363538">
              <a:buFont typeface="Arial" panose="020B0604020202020204" pitchFamily="34" charset="0"/>
              <a:buChar char="•"/>
            </a:pPr>
            <a:r>
              <a:rPr lang="fr-CA">
                <a:ea typeface="Calibri" panose="020F0502020204030204" pitchFamily="34" charset="0"/>
                <a:cs typeface="Arial" panose="020B0604020202020204" pitchFamily="34" charset="0"/>
              </a:rPr>
              <a:t>En préparant votre demande, </a:t>
            </a:r>
            <a:r>
              <a:rPr lang="fr-CA" sz="1200" b="0" noProof="0">
                <a:effectLst/>
                <a:ea typeface="Calibri" panose="020F0502020204030204" pitchFamily="34" charset="0"/>
                <a:cs typeface="Arial" panose="020B0604020202020204" pitchFamily="34" charset="0"/>
              </a:rPr>
              <a:t>gardez l’œil sur </a:t>
            </a:r>
            <a:r>
              <a:rPr lang="fr-CA" sz="1200" b="1" noProof="0">
                <a:effectLst/>
                <a:ea typeface="Calibri" panose="020F0502020204030204" pitchFamily="34" charset="0"/>
                <a:cs typeface="Arial" panose="020B0604020202020204" pitchFamily="34" charset="0"/>
              </a:rPr>
              <a:t>l’envergure du projet</a:t>
            </a:r>
            <a:r>
              <a:rPr lang="fr-CA" sz="1200" b="0" noProof="0">
                <a:effectLst/>
                <a:ea typeface="Calibri" panose="020F0502020204030204" pitchFamily="34" charset="0"/>
                <a:cs typeface="Arial" panose="020B0604020202020204" pitchFamily="34" charset="0"/>
              </a:rPr>
              <a:t>.</a:t>
            </a:r>
            <a:endParaRPr lang="fr-CA" sz="1200" b="1" noProof="0">
              <a:effectLst/>
              <a:ea typeface="Calibri" panose="020F0502020204030204" pitchFamily="34" charset="0"/>
              <a:cs typeface="Arial" panose="020B0604020202020204" pitchFamily="34" charset="0"/>
            </a:endParaRPr>
          </a:p>
          <a:p>
            <a:pPr marL="363538" marR="0" lvl="0" indent="-363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noProof="0">
                <a:effectLst/>
                <a:ea typeface="Calibri" panose="020F0502020204030204" pitchFamily="34" charset="0"/>
                <a:cs typeface="Arial" panose="020B0604020202020204" pitchFamily="34" charset="0"/>
              </a:rPr>
              <a:t>Avec une bonne compréhension de l’envergure, vous pourrez trouverez la bonne équipe pour réaliser le projet.</a:t>
            </a:r>
            <a:endParaRPr lang="fr-CA" b="1" noProof="0">
              <a:effectLst/>
              <a:ea typeface="Calibri" panose="020F0502020204030204" pitchFamily="34" charset="0"/>
              <a:cs typeface="Arial" panose="020B0604020202020204" pitchFamily="34" charset="0"/>
            </a:endParaRPr>
          </a:p>
          <a:p>
            <a:pPr marL="363538" indent="-363538">
              <a:buFont typeface="Arial" panose="020B0604020202020204" pitchFamily="34" charset="0"/>
              <a:buChar char="•"/>
            </a:pPr>
            <a:r>
              <a:rPr lang="fr-CA" b="0" noProof="0">
                <a:ea typeface="Calibri" panose="020F0502020204030204" pitchFamily="34" charset="0"/>
                <a:cs typeface="Arial" panose="020B0604020202020204" pitchFamily="34" charset="0"/>
              </a:rPr>
              <a:t>Assurez-vous de </a:t>
            </a:r>
            <a:r>
              <a:rPr lang="fr-CA" b="1" noProof="0">
                <a:ea typeface="Calibri" panose="020F0502020204030204" pitchFamily="34" charset="0"/>
                <a:cs typeface="Arial" panose="020B0604020202020204" pitchFamily="34" charset="0"/>
              </a:rPr>
              <a:t>répondre clairement, de façon cohérant et allez en détails</a:t>
            </a:r>
          </a:p>
          <a:p>
            <a:pPr marL="363538" indent="-363538">
              <a:buFont typeface="Arial" panose="020B0604020202020204" pitchFamily="34" charset="0"/>
              <a:buChar char="•"/>
            </a:pPr>
            <a:r>
              <a:rPr lang="fr-CA" b="0" noProof="0">
                <a:ea typeface="Calibri" panose="020F0502020204030204" pitchFamily="34" charset="0"/>
                <a:cs typeface="Arial" panose="020B0604020202020204" pitchFamily="34" charset="0"/>
              </a:rPr>
              <a:t>Consultez la section </a:t>
            </a:r>
            <a:r>
              <a:rPr lang="fr-CA" b="1" noProof="0">
                <a:ea typeface="Calibri" panose="020F0502020204030204" pitchFamily="34" charset="0"/>
                <a:cs typeface="Arial" panose="020B0604020202020204" pitchFamily="34" charset="0"/>
              </a:rPr>
              <a:t>Question et astuces</a:t>
            </a:r>
            <a:r>
              <a:rPr lang="fr-CA" b="0" noProof="0">
                <a:ea typeface="Calibri" panose="020F0502020204030204" pitchFamily="34" charset="0"/>
                <a:cs typeface="Arial" panose="020B0604020202020204" pitchFamily="34" charset="0"/>
              </a:rPr>
              <a:t> de la page de financement pour connaitre les questions et savoir ce que nous recherchons.</a:t>
            </a:r>
            <a:endParaRPr lang="fr-CA" b="1" noProof="0">
              <a:ea typeface="Calibri" panose="020F0502020204030204" pitchFamily="34" charset="0"/>
              <a:cs typeface="Arial" panose="020B0604020202020204" pitchFamily="34" charset="0"/>
            </a:endParaRPr>
          </a:p>
          <a:p>
            <a:pPr marL="363538" indent="-363538">
              <a:buFont typeface="Calibri" panose="020F0502020204030204" pitchFamily="34" charset="0"/>
              <a:buChar char="!"/>
            </a:pPr>
            <a:r>
              <a:rPr lang="fr-CA" b="0" noProof="0">
                <a:solidFill>
                  <a:srgbClr val="920000"/>
                </a:solidFill>
                <a:effectLst/>
                <a:ea typeface="Calibri" panose="020F0502020204030204" pitchFamily="34" charset="0"/>
                <a:cs typeface="Arial" panose="020B0604020202020204" pitchFamily="34" charset="0"/>
              </a:rPr>
              <a:t>Et finalement, </a:t>
            </a:r>
            <a:r>
              <a:rPr lang="fr-CA" b="1" noProof="0">
                <a:solidFill>
                  <a:srgbClr val="920000"/>
                </a:solidFill>
                <a:effectLst/>
                <a:ea typeface="Calibri" panose="020F0502020204030204" pitchFamily="34" charset="0"/>
                <a:cs typeface="Arial" panose="020B0604020202020204" pitchFamily="34" charset="0"/>
              </a:rPr>
              <a:t>démarrez </a:t>
            </a:r>
            <a:r>
              <a:rPr lang="fr-CA" b="1" noProof="0">
                <a:solidFill>
                  <a:srgbClr val="920000"/>
                </a:solidFill>
                <a:ea typeface="Calibri" panose="020F0502020204030204" pitchFamily="34" charset="0"/>
                <a:cs typeface="Arial" panose="020B0604020202020204" pitchFamily="34" charset="0"/>
              </a:rPr>
              <a:t>tôt </a:t>
            </a:r>
            <a:r>
              <a:rPr lang="fr-CA" b="0" noProof="0">
                <a:solidFill>
                  <a:srgbClr val="920000"/>
                </a:solidFill>
                <a:ea typeface="Calibri" panose="020F0502020204030204" pitchFamily="34" charset="0"/>
                <a:cs typeface="Arial" panose="020B0604020202020204" pitchFamily="34" charset="0"/>
              </a:rPr>
              <a:t>pour vous donner suffisamment de temps pour monter votre proposition.</a:t>
            </a:r>
            <a:endParaRPr lang="fr-CA" b="1" noProof="0">
              <a:solidFill>
                <a:srgbClr val="920000"/>
              </a:solidFill>
              <a:cs typeface="Calibri" panose="020F0502020204030204"/>
            </a:endParaRPr>
          </a:p>
          <a:p>
            <a:pPr marL="357188" indent="-357188"/>
            <a:endParaRPr lang="fr-CA" noProof="0">
              <a:cs typeface="Calibri" panose="020F0502020204030204"/>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11</a:t>
            </a:fld>
            <a:endParaRPr lang="en-CA"/>
          </a:p>
        </p:txBody>
      </p:sp>
    </p:spTree>
    <p:extLst>
      <p:ext uri="{BB962C8B-B14F-4D97-AF65-F5344CB8AC3E}">
        <p14:creationId xmlns:p14="http://schemas.microsoft.com/office/powerpoint/2010/main" val="160486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5298086"/>
          </a:xfrm>
        </p:spPr>
        <p:txBody>
          <a:bodyPr/>
          <a:lstStyle/>
          <a:p>
            <a:pPr marL="0" indent="0">
              <a:buFont typeface="Arial" panose="020B0604020202020204" pitchFamily="34" charset="0"/>
              <a:buNone/>
              <a:defRPr/>
            </a:pPr>
            <a:r>
              <a:rPr lang="fr-CA" i="1">
                <a:cs typeface="Calibri"/>
              </a:rPr>
              <a:t>STÉPHANE</a:t>
            </a:r>
          </a:p>
          <a:p>
            <a:pPr marL="0" indent="0">
              <a:buFont typeface="Arial" panose="020B0604020202020204" pitchFamily="34" charset="0"/>
              <a:buNone/>
              <a:defRPr/>
            </a:pPr>
            <a:endParaRPr lang="fr-CA" sz="1200" noProof="0">
              <a:cs typeface="Calibri"/>
            </a:endParaRPr>
          </a:p>
          <a:p>
            <a:pPr>
              <a:defRPr/>
            </a:pPr>
            <a:r>
              <a:rPr lang="fr-CA">
                <a:cs typeface="Calibri"/>
              </a:rPr>
              <a:t>Deux des aspects essentiels sont le </a:t>
            </a:r>
            <a:r>
              <a:rPr lang="fr-CA" b="1">
                <a:cs typeface="Calibri"/>
              </a:rPr>
              <a:t>public cible </a:t>
            </a:r>
            <a:r>
              <a:rPr lang="fr-CA">
                <a:cs typeface="Calibri"/>
              </a:rPr>
              <a:t>et </a:t>
            </a:r>
            <a:r>
              <a:rPr lang="fr-CA" b="1">
                <a:cs typeface="Calibri"/>
              </a:rPr>
              <a:t>les impacts</a:t>
            </a:r>
            <a:r>
              <a:rPr lang="fr-CA">
                <a:cs typeface="Calibri"/>
              </a:rPr>
              <a:t>. Il faut vraiment cerner ces deux aspects dès le début et bien les préciser dans la proposition.</a:t>
            </a:r>
          </a:p>
          <a:p>
            <a:pPr>
              <a:defRPr/>
            </a:pPr>
            <a:endParaRPr lang="fr-CA">
              <a:cs typeface="Calibri"/>
            </a:endParaRPr>
          </a:p>
          <a:p>
            <a:pPr>
              <a:defRPr/>
            </a:pPr>
            <a:r>
              <a:rPr lang="fr-CA">
                <a:cs typeface="Calibri"/>
              </a:rPr>
              <a:t>Le design, le contenu et le ton et style – seront tous développés en fonction de rejoindre votre </a:t>
            </a:r>
            <a:r>
              <a:rPr lang="fr-CA" b="1">
                <a:cs typeface="Calibri"/>
              </a:rPr>
              <a:t>public unique</a:t>
            </a:r>
            <a:r>
              <a:rPr lang="fr-CA" b="0">
                <a:cs typeface="Calibri"/>
              </a:rPr>
              <a:t>, </a:t>
            </a:r>
            <a:r>
              <a:rPr lang="fr-CA">
                <a:cs typeface="Calibri"/>
              </a:rPr>
              <a:t>en fonction de leurs caractéristiques.</a:t>
            </a:r>
          </a:p>
          <a:p>
            <a:pPr>
              <a:defRPr/>
            </a:pPr>
            <a:endParaRPr lang="fr-CA">
              <a:cs typeface="Calibri"/>
            </a:endParaRPr>
          </a:p>
          <a:p>
            <a:pPr>
              <a:defRPr/>
            </a:pPr>
            <a:r>
              <a:rPr lang="fr-CA">
                <a:cs typeface="Calibri"/>
              </a:rPr>
              <a:t>Débuté par définir un </a:t>
            </a:r>
            <a:r>
              <a:rPr lang="fr-CA" i="1">
                <a:cs typeface="Calibri"/>
              </a:rPr>
              <a:t>ou deux </a:t>
            </a:r>
            <a:r>
              <a:rPr lang="fr-CA">
                <a:cs typeface="Calibri"/>
              </a:rPr>
              <a:t>publics cibles </a:t>
            </a:r>
            <a:r>
              <a:rPr lang="fr-CA" b="1">
                <a:cs typeface="Calibri"/>
              </a:rPr>
              <a:t>spécifiques</a:t>
            </a:r>
            <a:r>
              <a:rPr lang="fr-CA" b="0">
                <a:cs typeface="Calibri"/>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a:cs typeface="Calibri"/>
              </a:rPr>
              <a:t>Ce sont des groupes </a:t>
            </a:r>
            <a:r>
              <a:rPr lang="fr-FR" sz="1200"/>
              <a:t>de personnes qui ont en commun des </a:t>
            </a:r>
            <a:r>
              <a:rPr lang="fr-FR" sz="1200" b="1"/>
              <a:t>motivations</a:t>
            </a:r>
            <a:r>
              <a:rPr lang="fr-FR" sz="1200"/>
              <a:t>, </a:t>
            </a:r>
            <a:r>
              <a:rPr lang="fr-FR" sz="1200" b="1"/>
              <a:t>caractéristiques</a:t>
            </a:r>
            <a:r>
              <a:rPr lang="fr-FR" sz="1200"/>
              <a:t> ou </a:t>
            </a:r>
            <a:r>
              <a:rPr lang="fr-FR" sz="1200" b="1"/>
              <a:t>comportements</a:t>
            </a:r>
            <a:r>
              <a:rPr lang="fr-FR" sz="120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a:cs typeface="Calibri"/>
              </a:rPr>
              <a:t>Soyez courageux et choisissez un public cible spécifique et bien cernés :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a:cs typeface="Calibri"/>
              </a:rPr>
              <a:t>Évitez les généralités tel que </a:t>
            </a:r>
          </a:p>
          <a:p>
            <a:pPr marL="1085850" lvl="2" indent="-171450">
              <a:buFont typeface="Arial" panose="020B0604020202020204" pitchFamily="34" charset="0"/>
              <a:buChar char="•"/>
              <a:defRPr/>
            </a:pPr>
            <a:r>
              <a:rPr lang="fr-CA" i="1">
                <a:cs typeface="Calibri"/>
              </a:rPr>
              <a:t>Le </a:t>
            </a:r>
            <a:r>
              <a:rPr lang="fr-CA" b="1" i="1">
                <a:cs typeface="Calibri"/>
              </a:rPr>
              <a:t>grand public</a:t>
            </a:r>
          </a:p>
          <a:p>
            <a:pPr marL="1085850" lvl="2" indent="-171450">
              <a:buFont typeface="Arial" panose="020B0604020202020204" pitchFamily="34" charset="0"/>
              <a:buChar char="•"/>
              <a:defRPr/>
            </a:pPr>
            <a:r>
              <a:rPr lang="fr-CA" b="1" i="1">
                <a:cs typeface="Calibri"/>
              </a:rPr>
              <a:t>tous les Canadiens </a:t>
            </a:r>
            <a:r>
              <a:rPr lang="fr-CA">
                <a:cs typeface="Calibri"/>
              </a:rPr>
              <a:t>ou </a:t>
            </a:r>
          </a:p>
          <a:p>
            <a:pPr marL="1085850" lvl="2" indent="-171450">
              <a:buFont typeface="Arial" panose="020B0604020202020204" pitchFamily="34" charset="0"/>
              <a:buChar char="•"/>
              <a:defRPr/>
            </a:pPr>
            <a:r>
              <a:rPr lang="fr-CA" i="1">
                <a:cs typeface="Calibri"/>
              </a:rPr>
              <a:t>les </a:t>
            </a:r>
            <a:r>
              <a:rPr lang="fr-CA" b="1" i="1">
                <a:cs typeface="Calibri"/>
              </a:rPr>
              <a:t>étudiant de la maternelle au secondaire</a:t>
            </a:r>
            <a:r>
              <a:rPr lang="fr-CA">
                <a:cs typeface="Calibri"/>
              </a:rPr>
              <a:t>.</a:t>
            </a:r>
            <a:endParaRPr lang="fr-CA" i="1">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a:cs typeface="Calibri"/>
              </a:rPr>
              <a:t>Bien connaitre votre public cible vous aidera à identifier ce qui les allument. </a:t>
            </a:r>
          </a:p>
          <a:p>
            <a:pPr marL="171450" indent="-171450">
              <a:buFont typeface="Arial" panose="020B0604020202020204" pitchFamily="34" charset="0"/>
              <a:buChar char="•"/>
              <a:defRPr/>
            </a:pPr>
            <a:endParaRPr lang="fr-CA">
              <a:cs typeface="Calibri"/>
            </a:endParaRPr>
          </a:p>
          <a:p>
            <a:pPr marL="171450" indent="-171450">
              <a:buFont typeface="Arial" panose="020B0604020202020204" pitchFamily="34" charset="0"/>
              <a:buChar char="•"/>
              <a:defRPr/>
            </a:pPr>
            <a:r>
              <a:rPr lang="fr-CA">
                <a:cs typeface="Calibri"/>
              </a:rPr>
              <a:t>Expliquez-nous pourquoi c’est le bon public cible et démontrez que vous le connaissez bien.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a:t>Une fois le public cible est établi, il faut déterminer les </a:t>
            </a:r>
            <a:r>
              <a:rPr lang="fr-FR" sz="1200" b="1"/>
              <a:t>impacts</a:t>
            </a:r>
            <a:r>
              <a:rPr lang="fr-FR" sz="120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a:cs typeface="Calibri" panose="020F0502020204030204"/>
              </a:rPr>
              <a:t>C’est-à-dire, comment </a:t>
            </a:r>
            <a:r>
              <a:rPr lang="fr-CA">
                <a:cs typeface="Calibri"/>
              </a:rPr>
              <a:t>le public cible profitera de l’expérience.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a:cs typeface="Calibri"/>
              </a:rPr>
              <a:t>Voici quelques exemples : le public pourra apprendre, se divertir, changer d’attitude, s’inspirer, agir, ou plus. C’est à vous de nous le dire.</a:t>
            </a:r>
          </a:p>
          <a:p>
            <a:pPr>
              <a:defRPr/>
            </a:pPr>
            <a:endParaRPr lang="fr-CA">
              <a:cs typeface="Calibri"/>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12</a:t>
            </a:fld>
            <a:endParaRPr lang="en-CA"/>
          </a:p>
        </p:txBody>
      </p:sp>
    </p:spTree>
    <p:extLst>
      <p:ext uri="{BB962C8B-B14F-4D97-AF65-F5344CB8AC3E}">
        <p14:creationId xmlns:p14="http://schemas.microsoft.com/office/powerpoint/2010/main" val="102168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i="1">
                <a:cs typeface="Calibri" panose="020F0502020204030204"/>
              </a:rPr>
              <a:t>STÉPHANE</a:t>
            </a:r>
          </a:p>
          <a:p>
            <a:r>
              <a:rPr lang="fr-CA" noProof="0">
                <a:cs typeface="Calibri"/>
              </a:rPr>
              <a:t>Un autre facteur clé est la pertinence du projet. Ceci représente un quart des points de l’évaluation, ne perdez pas ces points précieux !</a:t>
            </a:r>
          </a:p>
          <a:p>
            <a:endParaRPr lang="fr-CA" noProof="0">
              <a:cs typeface="Calibri"/>
            </a:endParaRPr>
          </a:p>
          <a:p>
            <a:r>
              <a:rPr lang="fr-CA" noProof="0">
                <a:cs typeface="Calibri"/>
              </a:rPr>
              <a:t>Démontrez-nous-en quoi votre </a:t>
            </a:r>
            <a:r>
              <a:rPr lang="fr-CA" b="1" noProof="0">
                <a:cs typeface="Calibri"/>
              </a:rPr>
              <a:t>sujet</a:t>
            </a:r>
            <a:r>
              <a:rPr lang="fr-CA" noProof="0">
                <a:cs typeface="Calibri"/>
              </a:rPr>
              <a:t> est important et compte pour l’organisation, la communauté et pour votre public cible.</a:t>
            </a:r>
          </a:p>
          <a:p>
            <a:pPr marL="354013" indent="-354013"/>
            <a:endParaRPr lang="fr-CA" noProof="0">
              <a:cs typeface="Calibri"/>
            </a:endParaRPr>
          </a:p>
          <a:p>
            <a:r>
              <a:rPr lang="fr-CA" noProof="0">
                <a:cs typeface="Calibri"/>
              </a:rPr>
              <a:t>Voici quelques questions pour vous guider, vous pouvez en trouver plus dans l’onglet </a:t>
            </a:r>
            <a:r>
              <a:rPr lang="fr-CA" b="1" noProof="0">
                <a:cs typeface="Calibri"/>
              </a:rPr>
              <a:t>Question et astuces</a:t>
            </a:r>
            <a:r>
              <a:rPr lang="fr-CA" b="0" noProof="0">
                <a:cs typeface="Calibri"/>
              </a:rPr>
              <a:t> de la page de financement:</a:t>
            </a:r>
          </a:p>
          <a:p>
            <a:endParaRPr lang="fr-CA" noProof="0">
              <a:cs typeface="Calibri"/>
            </a:endParaRPr>
          </a:p>
          <a:p>
            <a:pPr marL="182563" indent="-182563">
              <a:buFont typeface="Arial" panose="020B0604020202020204" pitchFamily="34" charset="0"/>
              <a:buChar char="•"/>
            </a:pPr>
            <a:r>
              <a:rPr lang="fr-CA" sz="1200" b="1">
                <a:cs typeface="Calibri" panose="020F0502020204030204"/>
              </a:rPr>
              <a:t>Pourquoi et pour qui votre sujet compte-t-il?</a:t>
            </a:r>
            <a:br>
              <a:rPr lang="fr-CA" sz="1200">
                <a:cs typeface="Calibri" panose="020F0502020204030204"/>
              </a:rPr>
            </a:br>
            <a:r>
              <a:rPr lang="fr-CA" sz="1200">
                <a:cs typeface="Calibri" panose="020F0502020204030204"/>
              </a:rPr>
              <a:t>Pensez à l’organisation, l’auditoire, la communauté, qui d’autre?</a:t>
            </a:r>
          </a:p>
          <a:p>
            <a:pPr marL="182563" indent="-182563">
              <a:buFont typeface="Arial" panose="020B0604020202020204" pitchFamily="34" charset="0"/>
              <a:buChar char="•"/>
            </a:pPr>
            <a:r>
              <a:rPr lang="fr-CA" sz="1200" b="1">
                <a:cs typeface="Calibri" panose="020F0502020204030204"/>
              </a:rPr>
              <a:t>En quoi est-il crucial? Captivant? </a:t>
            </a:r>
            <a:br>
              <a:rPr lang="fr-CA" sz="1200">
                <a:cs typeface="Calibri" panose="020F0502020204030204"/>
              </a:rPr>
            </a:br>
            <a:r>
              <a:rPr lang="fr-CA" sz="1200">
                <a:cs typeface="Calibri" panose="020F0502020204030204"/>
              </a:rPr>
              <a:t>Qu'est-ce qui, dans l'histoire et le sujet, est fascinant ? </a:t>
            </a:r>
          </a:p>
          <a:p>
            <a:pPr marL="182563" indent="-182563">
              <a:buFont typeface="Arial" panose="020B0604020202020204" pitchFamily="34" charset="0"/>
              <a:buChar char="•"/>
            </a:pPr>
            <a:r>
              <a:rPr lang="fr-CA" sz="1200" b="1">
                <a:cs typeface="Calibri" panose="020F0502020204030204"/>
              </a:rPr>
              <a:t>Pourquoi maintenant?</a:t>
            </a:r>
            <a:br>
              <a:rPr lang="fr-CA" sz="1200">
                <a:cs typeface="Calibri" panose="020F0502020204030204"/>
              </a:rPr>
            </a:br>
            <a:r>
              <a:rPr lang="fr-CA" sz="1200">
                <a:cs typeface="Calibri" panose="020F0502020204030204"/>
              </a:rPr>
              <a:t>Le sujet est-il d'actualité ? Est-il peut-être lié à un anniversaire important ? </a:t>
            </a:r>
          </a:p>
          <a:p>
            <a:pPr marL="182563" indent="-182563">
              <a:buFont typeface="Arial" panose="020B0604020202020204" pitchFamily="34" charset="0"/>
              <a:buChar char="•"/>
            </a:pPr>
            <a:endParaRPr lang="fr-CA" sz="1200">
              <a:cs typeface="Calibri" panose="020F0502020204030204"/>
            </a:endParaRPr>
          </a:p>
          <a:p>
            <a:pPr marL="182563" indent="-182563">
              <a:buFont typeface="Calibri" panose="020F0502020204030204" pitchFamily="34" charset="0"/>
              <a:buChar char="!"/>
            </a:pPr>
            <a:r>
              <a:rPr lang="fr-CA" sz="1200">
                <a:solidFill>
                  <a:srgbClr val="920000"/>
                </a:solidFill>
              </a:rPr>
              <a:t>Et souvenez-vous </a:t>
            </a:r>
            <a:r>
              <a:rPr lang="fr-CA" sz="1200" b="1">
                <a:solidFill>
                  <a:srgbClr val="920000"/>
                </a:solidFill>
              </a:rPr>
              <a:t>un sujet pertinent donnera un projet à grand impact</a:t>
            </a:r>
            <a:endParaRPr lang="fr-CA" b="1" noProof="0">
              <a:cs typeface="Calibri"/>
            </a:endParaRPr>
          </a:p>
          <a:p>
            <a:pPr marL="0" indent="0">
              <a:buNone/>
            </a:pPr>
            <a:endParaRPr lang="en-CA">
              <a:cs typeface="Calibri" panose="020F0502020204030204"/>
            </a:endParaRPr>
          </a:p>
          <a:p>
            <a:pPr marL="0" indent="0">
              <a:buNone/>
            </a:pPr>
            <a:endParaRPr lang="en-CA">
              <a:cs typeface="Calibri" panose="020F0502020204030204"/>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13</a:t>
            </a:fld>
            <a:endParaRPr lang="en-CA"/>
          </a:p>
        </p:txBody>
      </p:sp>
    </p:spTree>
    <p:extLst>
      <p:ext uri="{BB962C8B-B14F-4D97-AF65-F5344CB8AC3E}">
        <p14:creationId xmlns:p14="http://schemas.microsoft.com/office/powerpoint/2010/main" val="1654107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5920178"/>
          </a:xfrm>
        </p:spPr>
        <p:txBody>
          <a:bodyPr/>
          <a:lstStyle/>
          <a:p>
            <a:pPr marL="0" indent="0">
              <a:buFont typeface="Arial" panose="020B0604020202020204" pitchFamily="34" charset="0"/>
              <a:buNone/>
              <a:defRPr/>
            </a:pPr>
            <a:r>
              <a:rPr lang="fr-CA" i="1" noProof="0">
                <a:solidFill>
                  <a:srgbClr val="454545"/>
                </a:solidFill>
                <a:cs typeface="Calibri"/>
              </a:rPr>
              <a:t>STÉPHANE</a:t>
            </a:r>
            <a:endParaRPr lang="fr-CA" noProof="0">
              <a:cs typeface="Calibri"/>
            </a:endParaRPr>
          </a:p>
          <a:p>
            <a:pPr marL="0" indent="0">
              <a:buFont typeface="Arial" panose="020B0604020202020204" pitchFamily="34" charset="0"/>
              <a:buNone/>
              <a:defRPr/>
            </a:pPr>
            <a:endParaRPr lang="fr-CA" noProof="0">
              <a:cs typeface="Calibri"/>
            </a:endParaRPr>
          </a:p>
          <a:p>
            <a:pPr marL="0" indent="0">
              <a:buFont typeface="Arial" panose="020B0604020202020204" pitchFamily="34" charset="0"/>
              <a:buNone/>
              <a:defRPr/>
            </a:pPr>
            <a:r>
              <a:rPr lang="fr-CA" noProof="0">
                <a:cs typeface="Calibri"/>
              </a:rPr>
              <a:t>Les technologies numériques sont de puissants outils de mise en récit. Ce n’est donc pas surprenant que le </a:t>
            </a:r>
            <a:r>
              <a:rPr lang="fr-CA" b="1">
                <a:cs typeface="Calibri"/>
              </a:rPr>
              <a:t>scénario et le contenu </a:t>
            </a:r>
            <a:r>
              <a:rPr lang="fr-CA">
                <a:cs typeface="Calibri"/>
              </a:rPr>
              <a:t>représentent 25% du pointage. Ils sont au cœur du projet.</a:t>
            </a:r>
          </a:p>
          <a:p>
            <a:pPr marL="0" indent="0">
              <a:buFont typeface="Arial" panose="020B0604020202020204" pitchFamily="34" charset="0"/>
              <a:buNone/>
              <a:defRPr/>
            </a:pPr>
            <a:endParaRPr lang="fr-CA" noProof="0">
              <a:cs typeface="Calibri"/>
            </a:endParaRPr>
          </a:p>
          <a:p>
            <a:pPr marL="0" indent="0">
              <a:buFont typeface="Arial" panose="020B0604020202020204" pitchFamily="34" charset="0"/>
              <a:buNone/>
              <a:defRPr/>
            </a:pPr>
            <a:r>
              <a:rPr lang="fr-CA" noProof="0">
                <a:cs typeface="Calibri"/>
              </a:rPr>
              <a:t>Nous privilégions </a:t>
            </a:r>
            <a:r>
              <a:rPr lang="fr-CA">
                <a:cs typeface="Calibri"/>
              </a:rPr>
              <a:t>les </a:t>
            </a:r>
            <a:r>
              <a:rPr lang="fr-CA" b="1">
                <a:cs typeface="Calibri"/>
              </a:rPr>
              <a:t>histoires claires</a:t>
            </a:r>
            <a:r>
              <a:rPr lang="fr-CA" b="1" noProof="0">
                <a:cs typeface="Calibri"/>
              </a:rPr>
              <a:t> </a:t>
            </a:r>
            <a:r>
              <a:rPr lang="fr-CA" noProof="0">
                <a:cs typeface="Calibri"/>
              </a:rPr>
              <a:t>et </a:t>
            </a:r>
            <a:r>
              <a:rPr lang="fr-CA" b="1" noProof="0">
                <a:cs typeface="Calibri"/>
              </a:rPr>
              <a:t>bien structurés </a:t>
            </a:r>
            <a:r>
              <a:rPr lang="fr-CA" noProof="0">
                <a:cs typeface="Calibri"/>
              </a:rPr>
              <a:t>qui </a:t>
            </a:r>
            <a:r>
              <a:rPr lang="fr-CA">
                <a:cs typeface="Calibri"/>
              </a:rPr>
              <a:t>mettent bien en valeur</a:t>
            </a:r>
            <a:r>
              <a:rPr lang="fr-CA" noProof="0">
                <a:cs typeface="Calibri"/>
              </a:rPr>
              <a:t> </a:t>
            </a:r>
            <a:r>
              <a:rPr lang="fr-CA" b="1" noProof="0">
                <a:cs typeface="Calibri"/>
              </a:rPr>
              <a:t>les médias et le contenu</a:t>
            </a:r>
            <a:r>
              <a:rPr lang="fr-CA" noProof="0">
                <a:cs typeface="Calibri"/>
              </a:rPr>
              <a:t>. En autres mots, quel est le fil narratif relie le tout?</a:t>
            </a:r>
          </a:p>
          <a:p>
            <a:pPr marL="0" indent="0">
              <a:buFont typeface="Arial" panose="020B0604020202020204" pitchFamily="34" charset="0"/>
              <a:buNone/>
              <a:defRPr/>
            </a:pPr>
            <a:endParaRPr lang="fr-CA" noProof="0">
              <a:cs typeface="Calibri"/>
            </a:endParaRPr>
          </a:p>
          <a:p>
            <a:pPr marL="0" indent="0">
              <a:buFont typeface="Arial" panose="020B0604020202020204" pitchFamily="34" charset="0"/>
              <a:buNone/>
              <a:defRPr/>
            </a:pPr>
            <a:r>
              <a:rPr lang="fr-CA" noProof="0">
                <a:cs typeface="Calibri"/>
              </a:rPr>
              <a:t>Il y a plusieurs façons de structurer l’histoire, par exemple, elle peut être : </a:t>
            </a:r>
          </a:p>
          <a:p>
            <a:pPr marL="171450" indent="-171450">
              <a:buFont typeface="Arial" panose="020B0604020202020204" pitchFamily="34" charset="0"/>
              <a:buChar char="•"/>
              <a:defRPr/>
            </a:pPr>
            <a:r>
              <a:rPr lang="fr-CA" b="1">
                <a:cs typeface="Calibri" panose="020F0502020204030204"/>
              </a:rPr>
              <a:t>chronologique</a:t>
            </a:r>
          </a:p>
          <a:p>
            <a:pPr marL="171450" indent="-171450">
              <a:buFont typeface="Arial" panose="020B0604020202020204" pitchFamily="34" charset="0"/>
              <a:buChar char="•"/>
              <a:defRPr/>
            </a:pPr>
            <a:r>
              <a:rPr lang="fr-CA" b="1">
                <a:cs typeface="Calibri" panose="020F0502020204030204"/>
              </a:rPr>
              <a:t>thématique</a:t>
            </a:r>
          </a:p>
          <a:p>
            <a:pPr marL="171450" indent="-171450">
              <a:buFont typeface="Arial" panose="020B0604020202020204" pitchFamily="34" charset="0"/>
              <a:buChar char="•"/>
              <a:defRPr/>
            </a:pPr>
            <a:r>
              <a:rPr lang="fr-CA" b="1">
                <a:cs typeface="Calibri" panose="020F0502020204030204"/>
              </a:rPr>
              <a:t>centrée</a:t>
            </a:r>
            <a:r>
              <a:rPr lang="fr-CA">
                <a:cs typeface="Calibri" panose="020F0502020204030204"/>
              </a:rPr>
              <a:t> sur des personnes, des lieux, des objets, etc.</a:t>
            </a:r>
          </a:p>
          <a:p>
            <a:pPr marL="0" indent="0">
              <a:buFont typeface="Arial" panose="020B0604020202020204" pitchFamily="34" charset="0"/>
              <a:buNone/>
              <a:defRPr/>
            </a:pPr>
            <a:endParaRPr lang="fr-CA" noProof="0">
              <a:cs typeface="Calibri"/>
            </a:endParaRPr>
          </a:p>
          <a:p>
            <a:pPr marL="0" indent="0">
              <a:buFont typeface="Arial" panose="020B0604020202020204" pitchFamily="34" charset="0"/>
              <a:buNone/>
              <a:defRPr/>
            </a:pPr>
            <a:r>
              <a:rPr lang="fr-CA" noProof="0">
                <a:cs typeface="Calibri"/>
              </a:rPr>
              <a:t>Assurez-vous que le matériel soit pertinent et </a:t>
            </a:r>
            <a:r>
              <a:rPr lang="fr-CA">
                <a:cs typeface="Calibri"/>
              </a:rPr>
              <a:t>le meilleur pour </a:t>
            </a:r>
            <a:r>
              <a:rPr lang="fr-CA" noProof="0">
                <a:cs typeface="Calibri"/>
              </a:rPr>
              <a:t>raconter l’histoire.</a:t>
            </a:r>
          </a:p>
          <a:p>
            <a:pPr marL="0" indent="0">
              <a:buFont typeface="Arial" panose="020B0604020202020204" pitchFamily="34" charset="0"/>
              <a:buNone/>
              <a:defRPr/>
            </a:pPr>
            <a:endParaRPr lang="fr-CA" noProof="0">
              <a:cs typeface="Calibri"/>
            </a:endParaRPr>
          </a:p>
          <a:p>
            <a:pPr marL="0" indent="0">
              <a:buFont typeface="Arial" panose="020B0604020202020204" pitchFamily="34" charset="0"/>
              <a:buNone/>
              <a:defRPr/>
            </a:pPr>
            <a:r>
              <a:rPr lang="fr-CA" noProof="0">
                <a:cs typeface="Calibri"/>
              </a:rPr>
              <a:t>Souvenez-vous que l’histoire doit rejoindre votre </a:t>
            </a:r>
            <a:r>
              <a:rPr lang="fr-CA">
                <a:cs typeface="Calibri"/>
              </a:rPr>
              <a:t>public cible et </a:t>
            </a:r>
            <a:r>
              <a:rPr lang="fr-CA" noProof="0">
                <a:cs typeface="Calibri"/>
              </a:rPr>
              <a:t>qu’elle doit être conçue pour lui.</a:t>
            </a:r>
          </a:p>
          <a:p>
            <a:pPr marL="0" indent="0">
              <a:buFont typeface="Arial" panose="020B0604020202020204" pitchFamily="34" charset="0"/>
              <a:buNone/>
              <a:defRPr/>
            </a:pPr>
            <a:endParaRPr lang="fr-CA" noProof="0">
              <a:cs typeface="Calibri"/>
            </a:endParaRPr>
          </a:p>
          <a:p>
            <a:pPr marL="0" indent="0">
              <a:buFont typeface="Arial" panose="020B0604020202020204" pitchFamily="34" charset="0"/>
              <a:buNone/>
              <a:defRPr/>
            </a:pPr>
            <a:r>
              <a:rPr lang="fr-CA" noProof="0">
                <a:cs typeface="Calibri"/>
              </a:rPr>
              <a:t>Pensez à comment utiliser la plateforme de conception web et ces fonctionnalités, tel que :</a:t>
            </a:r>
          </a:p>
          <a:p>
            <a:pPr marL="171450" indent="-171450">
              <a:buFont typeface="Arial" panose="020B0604020202020204" pitchFamily="34" charset="0"/>
              <a:buChar char="•"/>
              <a:defRPr/>
            </a:pPr>
            <a:r>
              <a:rPr lang="fr-CA" noProof="0">
                <a:cs typeface="Calibri"/>
              </a:rPr>
              <a:t>Les images et les cartes</a:t>
            </a:r>
          </a:p>
          <a:p>
            <a:pPr marL="171450" indent="-171450">
              <a:buFont typeface="Arial" panose="020B0604020202020204" pitchFamily="34" charset="0"/>
              <a:buChar char="•"/>
              <a:defRPr/>
            </a:pPr>
            <a:r>
              <a:rPr lang="fr-CA" noProof="0">
                <a:cs typeface="Calibri"/>
              </a:rPr>
              <a:t>Les clips audios et vidéos</a:t>
            </a:r>
          </a:p>
          <a:p>
            <a:pPr marL="0" indent="0">
              <a:buFont typeface="Arial" panose="020B0604020202020204" pitchFamily="34" charset="0"/>
              <a:buNone/>
              <a:defRPr/>
            </a:pPr>
            <a:r>
              <a:rPr lang="fr-CA" noProof="0">
                <a:cs typeface="Calibri"/>
              </a:rPr>
              <a:t>Ou même les nouvelles fonctionnalités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a:cs typeface="Calibri" panose="020F0502020204030204"/>
              </a:rPr>
              <a:t>Les chronologies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a:cs typeface="Calibri" panose="020F0502020204030204"/>
              </a:rPr>
              <a:t>Les images à zones d’intérêts cliquables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a:cs typeface="Calibri" panose="020F0502020204030204"/>
              </a:rPr>
              <a:t>Une troisième langue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a:cs typeface="Calibri" panose="020F0502020204030204"/>
            </a:endParaRPr>
          </a:p>
          <a:p>
            <a:pPr marL="0" indent="0">
              <a:buFont typeface="Arial" panose="020B0604020202020204" pitchFamily="34" charset="0"/>
              <a:buNone/>
              <a:defRPr/>
            </a:pPr>
            <a:r>
              <a:rPr lang="fr-CA" noProof="0">
                <a:cs typeface="Calibri"/>
              </a:rPr>
              <a:t>Visitez les </a:t>
            </a:r>
            <a:r>
              <a:rPr lang="fr-CA" b="1" noProof="0">
                <a:cs typeface="Calibri"/>
              </a:rPr>
              <a:t>projets financés </a:t>
            </a:r>
            <a:r>
              <a:rPr lang="fr-CA" noProof="0">
                <a:cs typeface="Calibri"/>
              </a:rPr>
              <a:t>sur notre site pour vous inspirer.</a:t>
            </a:r>
          </a:p>
        </p:txBody>
      </p:sp>
      <p:sp>
        <p:nvSpPr>
          <p:cNvPr id="4" name="Slide Number Placeholder 3"/>
          <p:cNvSpPr>
            <a:spLocks noGrp="1"/>
          </p:cNvSpPr>
          <p:nvPr>
            <p:ph type="sldNum" sz="quarter" idx="5"/>
          </p:nvPr>
        </p:nvSpPr>
        <p:spPr/>
        <p:txBody>
          <a:bodyPr/>
          <a:lstStyle/>
          <a:p>
            <a:fld id="{2EAEA0D0-9356-4176-95B5-22B763160A35}" type="slidenum">
              <a:rPr lang="en-CA" smtClean="0"/>
              <a:t>14</a:t>
            </a:fld>
            <a:endParaRPr lang="en-CA"/>
          </a:p>
        </p:txBody>
      </p:sp>
    </p:spTree>
    <p:extLst>
      <p:ext uri="{BB962C8B-B14F-4D97-AF65-F5344CB8AC3E}">
        <p14:creationId xmlns:p14="http://schemas.microsoft.com/office/powerpoint/2010/main" val="3866988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5761" y="3868399"/>
            <a:ext cx="5486400" cy="3600450"/>
          </a:xfrm>
        </p:spPr>
        <p:txBody>
          <a:bodyPr/>
          <a:lstStyle/>
          <a:p>
            <a:pPr marL="0" indent="0">
              <a:buFont typeface="Arial" panose="020B0604020202020204" pitchFamily="34" charset="0"/>
              <a:buNone/>
              <a:defRPr/>
            </a:pPr>
            <a:r>
              <a:rPr lang="en-CA" i="1">
                <a:cs typeface="Calibri"/>
              </a:rPr>
              <a:t>STÉPHANE</a:t>
            </a:r>
          </a:p>
          <a:p>
            <a:pPr marL="0" indent="0">
              <a:buFont typeface="Arial" panose="020B0604020202020204" pitchFamily="34" charset="0"/>
              <a:buNone/>
              <a:defRPr/>
            </a:pPr>
            <a:endParaRPr lang="en-CA" i="1">
              <a:cs typeface="Calibri"/>
            </a:endParaRPr>
          </a:p>
          <a:p>
            <a:pPr marL="0" indent="0">
              <a:buFont typeface="Arial" panose="020B0604020202020204" pitchFamily="34" charset="0"/>
              <a:buNone/>
              <a:defRPr/>
            </a:pPr>
            <a:r>
              <a:rPr lang="fr-CA" noProof="0">
                <a:cs typeface="Calibri"/>
              </a:rPr>
              <a:t>Maintenant que vous sachiez de quoi consiste votre projet, il est temps de monter votre équipe.</a:t>
            </a:r>
          </a:p>
          <a:p>
            <a:pPr marL="0" indent="0">
              <a:buFont typeface="Arial" panose="020B0604020202020204" pitchFamily="34" charset="0"/>
              <a:buNone/>
              <a:defRPr/>
            </a:pPr>
            <a:endParaRPr lang="fr-CA" noProof="0">
              <a:cs typeface="Calibri"/>
            </a:endParaRPr>
          </a:p>
          <a:p>
            <a:pPr marL="0" indent="0">
              <a:buFont typeface="Arial" panose="020B0604020202020204" pitchFamily="34" charset="0"/>
              <a:buNone/>
              <a:defRPr/>
            </a:pPr>
            <a:r>
              <a:rPr lang="fr-CA" noProof="0">
                <a:cs typeface="Calibri"/>
              </a:rPr>
              <a:t>Une équipe forte, élargira vos capacités et votre expertise.</a:t>
            </a:r>
          </a:p>
          <a:p>
            <a:pPr marL="171450" indent="-171450">
              <a:buFont typeface="Arial" panose="020B0604020202020204" pitchFamily="34" charset="0"/>
              <a:buChar char="•"/>
              <a:defRPr/>
            </a:pPr>
            <a:r>
              <a:rPr lang="fr-CA" noProof="0">
                <a:cs typeface="Calibri"/>
              </a:rPr>
              <a:t>Dans la </a:t>
            </a:r>
            <a:r>
              <a:rPr lang="fr-CA" b="0">
                <a:cs typeface="Calibri"/>
              </a:rPr>
              <a:t>plateforme de demande vous devrez ajouter le rôle, le nom, ainsi que décrire l’expérience des membres d’équipe.</a:t>
            </a:r>
            <a:endParaRPr lang="fr-CA" b="0" noProof="0">
              <a:cs typeface="Calibri"/>
            </a:endParaRPr>
          </a:p>
          <a:p>
            <a:pPr marL="0" indent="0">
              <a:buFont typeface="Arial" panose="020B0604020202020204" pitchFamily="34" charset="0"/>
              <a:buNone/>
              <a:defRPr/>
            </a:pPr>
            <a:endParaRPr lang="fr-CA" noProof="0">
              <a:cs typeface="Calibri"/>
            </a:endParaRPr>
          </a:p>
          <a:p>
            <a:pPr marL="0" indent="0">
              <a:buFont typeface="Arial" panose="020B0604020202020204" pitchFamily="34" charset="0"/>
              <a:buNone/>
              <a:defRPr/>
            </a:pPr>
            <a:r>
              <a:rPr lang="fr-CA" noProof="0">
                <a:cs typeface="Calibri"/>
              </a:rPr>
              <a:t>Une personne peut cumuler plus d’un rôle mais seulement si elle a la capacité de les livrer. Regardons brièvement </a:t>
            </a:r>
            <a:r>
              <a:rPr lang="fr-CA" b="1" noProof="0">
                <a:cs typeface="Calibri"/>
              </a:rPr>
              <a:t>les rôles clés </a:t>
            </a:r>
            <a:r>
              <a:rPr lang="fr-CA" noProof="0">
                <a:cs typeface="Calibri"/>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1" kern="1200" noProof="0">
                <a:latin typeface="+mn-lt"/>
              </a:rPr>
              <a:t>Coordination du projet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1" kern="1200" noProof="0">
                <a:latin typeface="+mn-lt"/>
              </a:rPr>
              <a:t>Conservation / Recherche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1" kern="1200" noProof="0">
                <a:latin typeface="+mn-lt"/>
              </a:rPr>
              <a:t>Rédaction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1" kern="1200" noProof="0">
                <a:latin typeface="+mn-lt"/>
              </a:rPr>
              <a:t>Intégration du contenu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1" kern="1200" noProof="0">
                <a:latin typeface="+mn-lt"/>
              </a:rPr>
              <a:t>Traduction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1" kern="1200" noProof="0">
                <a:latin typeface="+mn-lt"/>
              </a:rPr>
              <a:t>Révision</a:t>
            </a:r>
            <a:br>
              <a:rPr lang="fr-CA" sz="1200" b="1" kern="1200" noProof="0">
                <a:latin typeface="+mn-lt"/>
              </a:rPr>
            </a:br>
            <a:endParaRPr lang="fr-CA" sz="1200" b="1" kern="1200" noProof="0">
              <a:latin typeface="+mn-lt"/>
            </a:endParaRPr>
          </a:p>
          <a:p>
            <a:pPr marL="0" indent="0">
              <a:buFont typeface="Arial" panose="020B0604020202020204" pitchFamily="34" charset="0"/>
              <a:buNone/>
              <a:defRPr/>
            </a:pPr>
            <a:endParaRPr lang="fr-CA" noProof="0">
              <a:cs typeface="Calibri"/>
            </a:endParaRPr>
          </a:p>
          <a:p>
            <a:pPr marL="0" indent="0">
              <a:buFont typeface="Arial" panose="020B0604020202020204" pitchFamily="34" charset="0"/>
              <a:buNone/>
              <a:defRPr/>
            </a:pPr>
            <a:r>
              <a:rPr lang="fr-CA" noProof="0">
                <a:cs typeface="Calibri"/>
              </a:rPr>
              <a:t>Il y a aussi d’autres rôles qui pourraient être nécessaires selon les besoins du projet, tel que : </a:t>
            </a:r>
          </a:p>
          <a:p>
            <a:pPr marL="171450" indent="-171450">
              <a:buFont typeface="Arial" panose="020B0604020202020204" pitchFamily="34" charset="0"/>
              <a:buChar char="•"/>
              <a:defRPr/>
            </a:pPr>
            <a:r>
              <a:rPr lang="fr-CA" b="1"/>
              <a:t>Spécialiste en production v</a:t>
            </a:r>
            <a:r>
              <a:rPr lang="fr-CA" sz="1200" b="1" kern="1200" noProof="0"/>
              <a:t>idéo / photo / audio </a:t>
            </a:r>
          </a:p>
          <a:p>
            <a:pPr marL="171450" indent="-171450">
              <a:buFont typeface="Arial" panose="020B0604020202020204" pitchFamily="34" charset="0"/>
              <a:buChar char="•"/>
              <a:defRPr/>
            </a:pPr>
            <a:r>
              <a:rPr lang="fr-CA" b="1" noProof="0">
                <a:cs typeface="Calibri"/>
              </a:rPr>
              <a:t>Un et e </a:t>
            </a:r>
            <a:r>
              <a:rPr lang="fr-CA" b="1" noProof="0" err="1">
                <a:cs typeface="Calibri"/>
              </a:rPr>
              <a:t>intervieweur.euse</a:t>
            </a:r>
            <a:endParaRPr lang="fr-CA" b="1" noProof="0">
              <a:cs typeface="Calibri"/>
            </a:endParaRPr>
          </a:p>
          <a:p>
            <a:pPr marL="171450" indent="-171450">
              <a:buFont typeface="Arial" panose="020B0604020202020204" pitchFamily="34" charset="0"/>
              <a:buChar char="•"/>
              <a:defRPr/>
            </a:pPr>
            <a:r>
              <a:rPr lang="fr-CA" b="1" noProof="0">
                <a:cs typeface="Calibri"/>
              </a:rPr>
              <a:t>La</a:t>
            </a:r>
            <a:r>
              <a:rPr lang="fr-CA" noProof="0">
                <a:cs typeface="Calibri"/>
              </a:rPr>
              <a:t> </a:t>
            </a:r>
            <a:r>
              <a:rPr lang="fr-CA" b="1" noProof="0">
                <a:cs typeface="Calibri"/>
              </a:rPr>
              <a:t>conception visuelle et le graphisme </a:t>
            </a:r>
            <a:endParaRPr lang="fr-CA" noProof="0">
              <a:cs typeface="Calibri"/>
            </a:endParaRPr>
          </a:p>
          <a:p>
            <a:pPr marL="171450" indent="-171450">
              <a:buFont typeface="Arial" panose="020B0604020202020204" pitchFamily="34" charset="0"/>
              <a:buChar char="•"/>
              <a:defRPr/>
            </a:pPr>
            <a:r>
              <a:rPr lang="fr-CA" b="1" noProof="0">
                <a:cs typeface="Calibri"/>
              </a:rPr>
              <a:t>La planification en interprétation et éducation</a:t>
            </a:r>
            <a:endParaRPr lang="fr-CA" noProof="0">
              <a:cs typeface="Calibri"/>
            </a:endParaRPr>
          </a:p>
          <a:p>
            <a:pPr marL="171450" indent="-171450">
              <a:buFont typeface="Arial" panose="020B0604020202020204" pitchFamily="34" charset="0"/>
              <a:buChar char="•"/>
              <a:defRPr/>
            </a:pPr>
            <a:r>
              <a:rPr lang="fr-CA" noProof="0">
                <a:cs typeface="Calibri"/>
              </a:rPr>
              <a:t>Des </a:t>
            </a:r>
            <a:r>
              <a:rPr lang="fr-CA" b="1" noProof="0">
                <a:cs typeface="Calibri"/>
              </a:rPr>
              <a:t>spécialistes en engagement des communautés</a:t>
            </a:r>
            <a:endParaRPr lang="fr-CA" noProof="0">
              <a:cs typeface="Calibri"/>
            </a:endParaRPr>
          </a:p>
          <a:p>
            <a:pPr marL="171450" indent="-171450">
              <a:buFont typeface="Arial" panose="020B0604020202020204" pitchFamily="34" charset="0"/>
              <a:buChar char="•"/>
              <a:defRPr/>
            </a:pPr>
            <a:r>
              <a:rPr lang="fr-CA" noProof="0">
                <a:cs typeface="Calibri"/>
              </a:rPr>
              <a:t>Du </a:t>
            </a:r>
            <a:r>
              <a:rPr lang="fr-CA" b="1" noProof="0">
                <a:cs typeface="Calibri"/>
              </a:rPr>
              <a:t>marketing et la promotion</a:t>
            </a:r>
            <a:br>
              <a:rPr lang="fr-CA" noProof="0">
                <a:cs typeface="Calibri"/>
              </a:rPr>
            </a:br>
            <a:endParaRPr lang="fr-CA" noProof="0">
              <a:cs typeface="Calibri"/>
            </a:endParaRPr>
          </a:p>
          <a:p>
            <a:pPr marL="0" indent="0">
              <a:buFont typeface="Arial" panose="020B0604020202020204" pitchFamily="34" charset="0"/>
              <a:buNone/>
              <a:defRPr/>
            </a:pPr>
            <a:endParaRPr lang="fr-CA" noProof="0">
              <a:cs typeface="Calibri"/>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15</a:t>
            </a:fld>
            <a:endParaRPr lang="en-CA"/>
          </a:p>
        </p:txBody>
      </p:sp>
    </p:spTree>
    <p:extLst>
      <p:ext uri="{BB962C8B-B14F-4D97-AF65-F5344CB8AC3E}">
        <p14:creationId xmlns:p14="http://schemas.microsoft.com/office/powerpoint/2010/main" val="2434267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776584"/>
          </a:xfrm>
        </p:spPr>
        <p:txBody>
          <a:bodyPr/>
          <a:lstStyle/>
          <a:p>
            <a:pPr marL="0" indent="0">
              <a:buFont typeface="Arial" panose="020B0604020202020204" pitchFamily="34" charset="0"/>
              <a:buNone/>
              <a:defRPr/>
            </a:pPr>
            <a:r>
              <a:rPr lang="en-CA" i="1">
                <a:cs typeface="Calibri" panose="020F0502020204030204"/>
              </a:rPr>
              <a:t>STÉPHANE</a:t>
            </a:r>
            <a:endParaRPr lang="fr-FR" b="0">
              <a:cs typeface="Calibri"/>
            </a:endParaRPr>
          </a:p>
          <a:p>
            <a:pPr marL="0" indent="0">
              <a:buFont typeface="Arial" panose="020B0604020202020204" pitchFamily="34" charset="0"/>
              <a:buNone/>
              <a:defRPr/>
            </a:pPr>
            <a:endParaRPr lang="fr-FR" b="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noProof="0">
                <a:cs typeface="Calibri"/>
              </a:rPr>
              <a:t>Le budget et le calendrier doivent être liés et doivent se faire écho – montrez nous ceci dans votre proposition. </a:t>
            </a:r>
          </a:p>
          <a:p>
            <a:pPr marL="0" indent="0">
              <a:buFont typeface="Arial" panose="020B0604020202020204" pitchFamily="34" charset="0"/>
              <a:buNone/>
              <a:defRPr/>
            </a:pPr>
            <a:endParaRPr lang="fr-FR" b="0">
              <a:cs typeface="Calibri"/>
            </a:endParaRPr>
          </a:p>
          <a:p>
            <a:pPr marL="0" indent="0">
              <a:buFont typeface="Arial" panose="020B0604020202020204" pitchFamily="34" charset="0"/>
              <a:buNone/>
              <a:defRPr/>
            </a:pPr>
            <a:r>
              <a:rPr lang="fr-FR" b="0">
                <a:cs typeface="Calibri"/>
              </a:rPr>
              <a:t>MNC vous fournit un gabarit pour simplifier la création du calendrier et assurer que les tâches et les échéances importantes sont incluses.</a:t>
            </a:r>
          </a:p>
          <a:p>
            <a:pPr marL="0" indent="0">
              <a:buFont typeface="Arial" panose="020B0604020202020204" pitchFamily="34" charset="0"/>
              <a:buNone/>
              <a:defRPr/>
            </a:pPr>
            <a:endParaRPr lang="fr-FR" b="0">
              <a:cs typeface="Calibri"/>
            </a:endParaRPr>
          </a:p>
          <a:p>
            <a:pPr marL="0" indent="0">
              <a:buFont typeface="Arial" panose="020B0604020202020204" pitchFamily="34" charset="0"/>
              <a:buNone/>
              <a:defRPr/>
            </a:pPr>
            <a:r>
              <a:rPr lang="fr-FR" b="0">
                <a:cs typeface="Calibri"/>
              </a:rPr>
              <a:t>C’est un document important qui vous aide à planifier les </a:t>
            </a:r>
            <a:r>
              <a:rPr lang="fr-FR" b="1">
                <a:cs typeface="Calibri"/>
              </a:rPr>
              <a:t>tâches</a:t>
            </a:r>
            <a:r>
              <a:rPr lang="fr-FR" b="0">
                <a:cs typeface="Calibri"/>
              </a:rPr>
              <a:t> </a:t>
            </a:r>
            <a:r>
              <a:rPr lang="fr-FR" b="1">
                <a:cs typeface="Calibri"/>
              </a:rPr>
              <a:t>nécessaires</a:t>
            </a:r>
            <a:r>
              <a:rPr lang="fr-FR" b="0">
                <a:cs typeface="Calibri"/>
              </a:rPr>
              <a:t> ainsi que le </a:t>
            </a:r>
            <a:r>
              <a:rPr lang="fr-FR" b="1">
                <a:cs typeface="Calibri"/>
              </a:rPr>
              <a:t>temps</a:t>
            </a:r>
            <a:r>
              <a:rPr lang="fr-FR" b="0">
                <a:cs typeface="Calibri"/>
              </a:rPr>
              <a:t> et les </a:t>
            </a:r>
            <a:r>
              <a:rPr lang="fr-FR" b="1">
                <a:cs typeface="Calibri"/>
              </a:rPr>
              <a:t>ressources</a:t>
            </a:r>
            <a:r>
              <a:rPr lang="fr-FR" b="0">
                <a:cs typeface="Calibri"/>
              </a:rPr>
              <a:t> requissent pour compléter le travail.</a:t>
            </a:r>
          </a:p>
          <a:p>
            <a:pPr marL="0" indent="0">
              <a:buFont typeface="Arial" panose="020B0604020202020204" pitchFamily="34" charset="0"/>
              <a:buNone/>
              <a:defRPr/>
            </a:pPr>
            <a:endParaRPr lang="fr-FR" b="0">
              <a:cs typeface="Calibri"/>
            </a:endParaRPr>
          </a:p>
          <a:p>
            <a:pPr marL="0" indent="0">
              <a:buFont typeface="Arial" panose="020B0604020202020204" pitchFamily="34" charset="0"/>
              <a:buNone/>
              <a:defRPr/>
            </a:pPr>
            <a:r>
              <a:rPr lang="fr-FR" b="0">
                <a:cs typeface="Calibri"/>
              </a:rPr>
              <a:t>Le gabarit MNC</a:t>
            </a:r>
          </a:p>
          <a:p>
            <a:pPr marL="171450" indent="-171450">
              <a:buFont typeface="Arial" panose="020B0604020202020204" pitchFamily="34" charset="0"/>
              <a:buChar char="•"/>
              <a:defRPr/>
            </a:pPr>
            <a:r>
              <a:rPr lang="fr-FR" b="1">
                <a:cs typeface="Calibri"/>
              </a:rPr>
              <a:t>Identifie</a:t>
            </a:r>
            <a:r>
              <a:rPr lang="fr-FR" b="0">
                <a:cs typeface="Calibri"/>
              </a:rPr>
              <a:t> les </a:t>
            </a:r>
            <a:r>
              <a:rPr lang="fr-FR" b="1">
                <a:cs typeface="Calibri"/>
              </a:rPr>
              <a:t>tâches</a:t>
            </a:r>
            <a:r>
              <a:rPr lang="fr-FR" b="0">
                <a:cs typeface="Calibri"/>
              </a:rPr>
              <a:t> et les </a:t>
            </a:r>
            <a:r>
              <a:rPr lang="fr-FR" b="1">
                <a:cs typeface="Calibri"/>
              </a:rPr>
              <a:t>organise de façon logique</a:t>
            </a:r>
            <a:r>
              <a:rPr lang="fr-FR" b="0">
                <a:cs typeface="Calibri"/>
              </a:rPr>
              <a:t>.</a:t>
            </a:r>
          </a:p>
          <a:p>
            <a:pPr marL="628650" lvl="1" indent="-171450">
              <a:buFont typeface="Arial" panose="020B0604020202020204" pitchFamily="34" charset="0"/>
              <a:buChar char="•"/>
              <a:defRPr/>
            </a:pPr>
            <a:r>
              <a:rPr lang="fr-FR" b="0">
                <a:cs typeface="Calibri"/>
              </a:rPr>
              <a:t>Ajoutez les tâches manquantes qui sont spécifiques à votre projet</a:t>
            </a:r>
          </a:p>
          <a:p>
            <a:pPr marL="628650" lvl="1" indent="-171450">
              <a:buFont typeface="Arial" panose="020B0604020202020204" pitchFamily="34" charset="0"/>
              <a:buChar char="•"/>
              <a:defRPr/>
            </a:pPr>
            <a:r>
              <a:rPr lang="fr-FR" b="0">
                <a:cs typeface="Calibri"/>
              </a:rPr>
              <a:t>Tel que l’engagement communautaire</a:t>
            </a:r>
          </a:p>
          <a:p>
            <a:pPr marL="171450" lvl="0" indent="-171450">
              <a:buFont typeface="Arial" panose="020B0604020202020204" pitchFamily="34" charset="0"/>
              <a:buChar char="•"/>
              <a:defRPr/>
            </a:pPr>
            <a:r>
              <a:rPr lang="fr-FR" b="0">
                <a:cs typeface="Calibri"/>
              </a:rPr>
              <a:t>Assurez-vous d’inclure les dates de </a:t>
            </a:r>
            <a:r>
              <a:rPr lang="fr-FR" b="1">
                <a:cs typeface="Calibri"/>
              </a:rPr>
              <a:t>début</a:t>
            </a:r>
            <a:r>
              <a:rPr lang="fr-FR" b="0">
                <a:cs typeface="Calibri"/>
              </a:rPr>
              <a:t> et </a:t>
            </a:r>
            <a:r>
              <a:rPr lang="fr-FR" b="1">
                <a:cs typeface="Calibri"/>
              </a:rPr>
              <a:t>fin</a:t>
            </a:r>
            <a:r>
              <a:rPr lang="fr-FR">
                <a:cs typeface="Calibri"/>
              </a:rPr>
              <a:t> </a:t>
            </a:r>
            <a:r>
              <a:rPr lang="fr-FR" b="0">
                <a:cs typeface="Calibri"/>
              </a:rPr>
              <a:t>pour toutes les tâches</a:t>
            </a:r>
          </a:p>
          <a:p>
            <a:pPr marL="171450" lvl="0" indent="-171450">
              <a:buFont typeface="Arial" panose="020B0604020202020204" pitchFamily="34" charset="0"/>
              <a:buChar char="•"/>
              <a:defRPr/>
            </a:pPr>
            <a:r>
              <a:rPr lang="fr-FR" b="0">
                <a:cs typeface="Calibri"/>
              </a:rPr>
              <a:t>Chaque tâche doit être attribuée à un membre ou plus de l’équipe.</a:t>
            </a:r>
          </a:p>
          <a:p>
            <a:pPr marL="171450" indent="-171450">
              <a:buFont typeface="Arial" panose="020B0604020202020204" pitchFamily="34" charset="0"/>
              <a:buChar char="•"/>
              <a:defRPr/>
            </a:pPr>
            <a:endParaRPr lang="fr-FR" b="0">
              <a:cs typeface="Calibri"/>
            </a:endParaRPr>
          </a:p>
          <a:p>
            <a:pPr marL="0" indent="0">
              <a:buFont typeface="Arial" panose="020B0604020202020204" pitchFamily="34" charset="0"/>
              <a:buNone/>
              <a:defRPr/>
            </a:pPr>
            <a:r>
              <a:rPr lang="fr-FR" b="0">
                <a:cs typeface="Calibri"/>
              </a:rPr>
              <a:t>Le gabarit comprend les 3 livrables à MNC ainsi que nos revues.</a:t>
            </a:r>
          </a:p>
          <a:p>
            <a:pPr marL="0" indent="0">
              <a:buFont typeface="Arial" panose="020B0604020202020204" pitchFamily="34" charset="0"/>
              <a:buNone/>
              <a:defRPr/>
            </a:pPr>
            <a:endParaRPr lang="fr-FR" b="0">
              <a:cs typeface="Calibri"/>
            </a:endParaRPr>
          </a:p>
          <a:p>
            <a:pPr marL="0" indent="0">
              <a:buFont typeface="Arial" panose="020B0604020202020204" pitchFamily="34" charset="0"/>
              <a:buNone/>
              <a:defRPr/>
            </a:pPr>
            <a:r>
              <a:rPr lang="fr-FR" b="0">
                <a:cs typeface="Calibri"/>
              </a:rPr>
              <a:t>Autres considérations :</a:t>
            </a:r>
          </a:p>
          <a:p>
            <a:pPr marL="171450" indent="-171450">
              <a:buFont typeface="Arial" panose="020B0604020202020204" pitchFamily="34" charset="0"/>
              <a:buChar char="•"/>
              <a:defRPr/>
            </a:pPr>
            <a:r>
              <a:rPr lang="fr-FR" b="0">
                <a:cs typeface="Calibri"/>
              </a:rPr>
              <a:t>Ne débutez pas le calendrier avant le 1</a:t>
            </a:r>
            <a:r>
              <a:rPr lang="fr-FR" b="0" baseline="30000">
                <a:cs typeface="Calibri"/>
              </a:rPr>
              <a:t>er</a:t>
            </a:r>
            <a:r>
              <a:rPr lang="fr-FR" b="0">
                <a:cs typeface="Calibri"/>
              </a:rPr>
              <a:t> juin.</a:t>
            </a:r>
          </a:p>
          <a:p>
            <a:pPr marL="171450" indent="-171450">
              <a:buFont typeface="Arial" panose="020B0604020202020204" pitchFamily="34" charset="0"/>
              <a:buChar char="•"/>
              <a:defRPr/>
            </a:pPr>
            <a:r>
              <a:rPr lang="fr-CA" b="0">
                <a:cs typeface="Calibri"/>
              </a:rPr>
              <a:t>Évaluez vos capacités numériques. Accordez-vous plus de temps pour les tâches nécessitant une courbe d'apprentissage.</a:t>
            </a:r>
            <a:endParaRPr lang="fr-FR" b="0">
              <a:cs typeface="Calibri"/>
            </a:endParaRPr>
          </a:p>
          <a:p>
            <a:pPr marL="171450" indent="-171450">
              <a:buFont typeface="Arial" panose="020B0604020202020204" pitchFamily="34" charset="0"/>
              <a:buChar char="•"/>
              <a:defRPr/>
            </a:pPr>
            <a:r>
              <a:rPr lang="fr-FR" b="0">
                <a:cs typeface="Calibri"/>
              </a:rPr>
              <a:t>Soyez réaliste en estimant la durée des tâches.</a:t>
            </a:r>
          </a:p>
          <a:p>
            <a:pPr marL="171450" indent="-171450">
              <a:buFont typeface="Arial" panose="020B0604020202020204" pitchFamily="34" charset="0"/>
              <a:buChar char="•"/>
              <a:defRPr/>
            </a:pPr>
            <a:endParaRPr lang="fr-FR" b="0">
              <a:cs typeface="Calibri"/>
            </a:endParaRPr>
          </a:p>
          <a:p>
            <a:pPr marL="0" indent="0">
              <a:buFont typeface="Arial" panose="020B0604020202020204" pitchFamily="34" charset="0"/>
              <a:buNone/>
              <a:defRPr/>
            </a:pPr>
            <a:r>
              <a:rPr lang="fr-FR" b="0">
                <a:cs typeface="Calibri"/>
              </a:rPr>
              <a:t>Regardons maintenant le budget.</a:t>
            </a:r>
          </a:p>
          <a:p>
            <a:pPr marL="0" indent="0">
              <a:buFont typeface="Arial" panose="020B0604020202020204" pitchFamily="34" charset="0"/>
              <a:buNone/>
              <a:defRPr/>
            </a:pPr>
            <a:endParaRPr lang="fr-FR" b="0">
              <a:cs typeface="Calibri"/>
            </a:endParaRPr>
          </a:p>
          <a:p>
            <a:pPr marL="0" indent="0">
              <a:buFont typeface="Arial" panose="020B0604020202020204" pitchFamily="34" charset="0"/>
              <a:buNone/>
              <a:defRPr/>
            </a:pPr>
            <a:endParaRPr lang="fr-FR" b="0">
              <a:cs typeface="Calibri"/>
            </a:endParaRPr>
          </a:p>
          <a:p>
            <a:pPr marL="0" indent="0">
              <a:buFont typeface="Arial" panose="020B0604020202020204" pitchFamily="34" charset="0"/>
              <a:buNone/>
              <a:defRPr/>
            </a:pPr>
            <a:endParaRPr lang="fr-FR" b="0">
              <a:cs typeface="Calibri"/>
            </a:endParaRPr>
          </a:p>
          <a:p>
            <a:pPr marL="0" indent="0">
              <a:buFont typeface="Arial" panose="020B0604020202020204" pitchFamily="34" charset="0"/>
              <a:buNone/>
              <a:defRPr/>
            </a:pPr>
            <a:endParaRPr lang="fr-FR" b="0">
              <a:cs typeface="Calibri"/>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16</a:t>
            </a:fld>
            <a:endParaRPr lang="en-CA"/>
          </a:p>
        </p:txBody>
      </p:sp>
    </p:spTree>
    <p:extLst>
      <p:ext uri="{BB962C8B-B14F-4D97-AF65-F5344CB8AC3E}">
        <p14:creationId xmlns:p14="http://schemas.microsoft.com/office/powerpoint/2010/main" val="2471911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23922"/>
          </a:xfrm>
        </p:spPr>
        <p:txBody>
          <a:bodyPr/>
          <a:lstStyle/>
          <a:p>
            <a:r>
              <a:rPr lang="en-CA" i="1">
                <a:cs typeface="Calibri" panose="020F0502020204030204"/>
              </a:rPr>
              <a:t>STÉPHANE</a:t>
            </a:r>
            <a:endParaRPr lang="fr-CA" noProof="0"/>
          </a:p>
          <a:p>
            <a:endParaRPr lang="fr-CA" noProof="0"/>
          </a:p>
          <a:p>
            <a:r>
              <a:rPr lang="fr-CA" noProof="0"/>
              <a:t>MNC vous offre aussi un gabarit pour le budget.</a:t>
            </a:r>
          </a:p>
          <a:p>
            <a:endParaRPr lang="fr-CA" noProof="0"/>
          </a:p>
          <a:p>
            <a:r>
              <a:rPr lang="fr-CA" noProof="0"/>
              <a:t>Au cours du processus budgétaire vous allez </a:t>
            </a:r>
            <a:r>
              <a:rPr lang="fr-CA" b="1" noProof="0"/>
              <a:t>définir les couts </a:t>
            </a:r>
            <a:r>
              <a:rPr lang="fr-CA" noProof="0"/>
              <a:t>avec des </a:t>
            </a:r>
            <a:r>
              <a:rPr lang="fr-CA" b="1" noProof="0"/>
              <a:t>estimation</a:t>
            </a:r>
            <a:r>
              <a:rPr lang="fr-CA" noProof="0"/>
              <a:t> pour finalement </a:t>
            </a:r>
            <a:r>
              <a:rPr lang="fr-CA" b="1" noProof="0"/>
              <a:t>confirmer le montant du budget</a:t>
            </a:r>
            <a:r>
              <a:rPr lang="fr-CA" noProof="0"/>
              <a:t>.</a:t>
            </a:r>
          </a:p>
          <a:p>
            <a:endParaRPr lang="fr-CA" noProof="0"/>
          </a:p>
          <a:p>
            <a:r>
              <a:rPr lang="fr-CA" noProof="0"/>
              <a:t>Dans le gabarit , vous devrez :</a:t>
            </a:r>
          </a:p>
          <a:p>
            <a:pPr marL="171450" indent="-171450">
              <a:buFont typeface="Arial" panose="020B0604020202020204" pitchFamily="34" charset="0"/>
              <a:buChar char="•"/>
            </a:pPr>
            <a:r>
              <a:rPr lang="fr-CA" noProof="0"/>
              <a:t>Ajouter les </a:t>
            </a:r>
            <a:r>
              <a:rPr lang="fr-CA" b="1" noProof="0"/>
              <a:t>estimations</a:t>
            </a:r>
          </a:p>
          <a:p>
            <a:pPr marL="171450" indent="-171450">
              <a:buFont typeface="Arial" panose="020B0604020202020204" pitchFamily="34" charset="0"/>
              <a:buChar char="•"/>
            </a:pPr>
            <a:r>
              <a:rPr lang="fr-CA" noProof="0"/>
              <a:t>Ajouter les </a:t>
            </a:r>
            <a:r>
              <a:rPr lang="fr-CA" b="1" noProof="0"/>
              <a:t>calculs des couts </a:t>
            </a:r>
            <a:br>
              <a:rPr lang="fr-CA" noProof="0"/>
            </a:br>
            <a:r>
              <a:rPr lang="fr-CA" noProof="0"/>
              <a:t>basés sur le montant d’heures, les taux horaires, etc.</a:t>
            </a:r>
          </a:p>
          <a:p>
            <a:pPr marL="171450" indent="-171450">
              <a:buFont typeface="Arial" panose="020B0604020202020204" pitchFamily="34" charset="0"/>
              <a:buChar char="•"/>
            </a:pPr>
            <a:endParaRPr lang="fr-CA" noProof="0"/>
          </a:p>
          <a:p>
            <a:pPr marL="0" indent="0">
              <a:buFont typeface="Arial" panose="020B0604020202020204" pitchFamily="34" charset="0"/>
              <a:buNone/>
            </a:pPr>
            <a:r>
              <a:rPr lang="fr-CA" noProof="0"/>
              <a:t>Le montant des couts MNC doit totaliser 25 000 $</a:t>
            </a:r>
          </a:p>
          <a:p>
            <a:pPr marL="0" indent="0">
              <a:buFont typeface="Arial" panose="020B0604020202020204" pitchFamily="34" charset="0"/>
              <a:buNone/>
            </a:pPr>
            <a:endParaRPr lang="fr-CA" noProof="0"/>
          </a:p>
          <a:p>
            <a:pPr marL="0" indent="0">
              <a:buFont typeface="Arial" panose="020B0604020202020204" pitchFamily="34" charset="0"/>
              <a:buNone/>
            </a:pPr>
            <a:r>
              <a:rPr lang="fr-CA" noProof="0"/>
              <a:t>Assurez-vous d’inclure les contributions de l’organisation et autres partenaires:</a:t>
            </a:r>
          </a:p>
          <a:p>
            <a:pPr marL="171450" indent="-171450">
              <a:buFont typeface="Arial" panose="020B0604020202020204" pitchFamily="34" charset="0"/>
              <a:buChar char="•"/>
            </a:pPr>
            <a:r>
              <a:rPr lang="fr-CA" noProof="0"/>
              <a:t>Ces contributions peuvent être </a:t>
            </a:r>
            <a:r>
              <a:rPr lang="fr-CA" b="1" noProof="0"/>
              <a:t>financières</a:t>
            </a:r>
            <a:r>
              <a:rPr lang="fr-CA" noProof="0"/>
              <a:t> ou </a:t>
            </a:r>
            <a:r>
              <a:rPr lang="fr-CA" b="1" noProof="0"/>
              <a:t>en nature</a:t>
            </a:r>
          </a:p>
          <a:p>
            <a:pPr marL="171450" indent="-171450">
              <a:buFont typeface="Arial" panose="020B0604020202020204" pitchFamily="34" charset="0"/>
              <a:buChar char="•"/>
            </a:pPr>
            <a:r>
              <a:rPr lang="fr-CA" b="0" noProof="0"/>
              <a:t>Et confirmez les contributions de partenaires avec des </a:t>
            </a:r>
            <a:r>
              <a:rPr lang="fr-CA" b="1" noProof="0"/>
              <a:t>lettres d’appui</a:t>
            </a:r>
          </a:p>
          <a:p>
            <a:pPr marL="171450" indent="-171450">
              <a:buFont typeface="Arial" panose="020B0604020202020204" pitchFamily="34" charset="0"/>
              <a:buChar char="•"/>
            </a:pPr>
            <a:endParaRPr lang="fr-CA" b="1" noProof="0"/>
          </a:p>
          <a:p>
            <a:pPr marL="0" indent="0">
              <a:buFont typeface="Arial" panose="020B0604020202020204" pitchFamily="34" charset="0"/>
              <a:buNone/>
            </a:pPr>
            <a:r>
              <a:rPr lang="fr-CA" b="0" noProof="0"/>
              <a:t>Assurez-vous que tous les couts sont admissibles et consulter l’onglet </a:t>
            </a:r>
            <a:r>
              <a:rPr lang="fr-CA" b="1" noProof="0"/>
              <a:t>Question et astuces</a:t>
            </a:r>
            <a:r>
              <a:rPr lang="fr-CA" b="0" noProof="0"/>
              <a:t> </a:t>
            </a:r>
            <a:r>
              <a:rPr lang="fr-CA" b="0" noProof="0">
                <a:ea typeface="Calibri" panose="020F0502020204030204" pitchFamily="34" charset="0"/>
                <a:cs typeface="Arial" panose="020B0604020202020204" pitchFamily="34" charset="0"/>
              </a:rPr>
              <a:t>de la page de financement </a:t>
            </a:r>
            <a:r>
              <a:rPr lang="fr-CA" b="0" noProof="0"/>
              <a:t>pour en savoir plus. </a:t>
            </a:r>
          </a:p>
          <a:p>
            <a:pPr marL="0" indent="0">
              <a:buFont typeface="Arial" panose="020B0604020202020204" pitchFamily="34" charset="0"/>
              <a:buNone/>
            </a:pPr>
            <a:endParaRPr lang="fr-CA" b="0" noProof="0"/>
          </a:p>
          <a:p>
            <a:pPr marL="0" indent="0">
              <a:buFont typeface="Arial" panose="020B0604020202020204" pitchFamily="34" charset="0"/>
              <a:buNone/>
            </a:pPr>
            <a:r>
              <a:rPr lang="fr-CA" noProof="0"/>
              <a:t>Nous recherchons un budget qui démontre la </a:t>
            </a:r>
            <a:r>
              <a:rPr lang="fr-CA" b="1" noProof="0"/>
              <a:t>valeur totale </a:t>
            </a:r>
            <a:r>
              <a:rPr lang="fr-CA" noProof="0"/>
              <a:t>du projet tout en identifiant clairement la demande à MNC et les autres contributions.</a:t>
            </a:r>
          </a:p>
        </p:txBody>
      </p:sp>
      <p:sp>
        <p:nvSpPr>
          <p:cNvPr id="4" name="Slide Number Placeholder 3"/>
          <p:cNvSpPr>
            <a:spLocks noGrp="1"/>
          </p:cNvSpPr>
          <p:nvPr>
            <p:ph type="sldNum" sz="quarter" idx="5"/>
          </p:nvPr>
        </p:nvSpPr>
        <p:spPr/>
        <p:txBody>
          <a:bodyPr/>
          <a:lstStyle/>
          <a:p>
            <a:fld id="{2EAEA0D0-9356-4176-95B5-22B763160A35}" type="slidenum">
              <a:rPr lang="en-CA" smtClean="0"/>
              <a:t>17</a:t>
            </a:fld>
            <a:endParaRPr lang="en-CA"/>
          </a:p>
        </p:txBody>
      </p:sp>
    </p:spTree>
    <p:extLst>
      <p:ext uri="{BB962C8B-B14F-4D97-AF65-F5344CB8AC3E}">
        <p14:creationId xmlns:p14="http://schemas.microsoft.com/office/powerpoint/2010/main" val="594004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1"/>
              <a:t>STÉPHANE</a:t>
            </a:r>
          </a:p>
          <a:p>
            <a:endParaRPr lang="en-CA"/>
          </a:p>
          <a:p>
            <a:pPr marL="0" marR="0" lvl="0" indent="0" algn="l" defTabSz="914400" rtl="0" eaLnBrk="1" fontAlgn="auto" latinLnBrk="0" hangingPunct="1">
              <a:lnSpc>
                <a:spcPct val="100000"/>
              </a:lnSpc>
              <a:spcBef>
                <a:spcPts val="0"/>
              </a:spcBef>
              <a:spcAft>
                <a:spcPts val="0"/>
              </a:spcAft>
              <a:buClrTx/>
              <a:buSzTx/>
              <a:buFontTx/>
              <a:buNone/>
              <a:tabLst/>
              <a:defRPr/>
            </a:pPr>
            <a:r>
              <a:rPr lang="fr-CA"/>
              <a:t>Souvenez-vous qu’une proposition géniale se développe de façon inspirée et convaincante en liant tous ces éléments.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a:p>
          <a:p>
            <a:pPr marL="0" marR="0" lvl="0" indent="0" algn="l" defTabSz="914400" rtl="0" eaLnBrk="1" fontAlgn="auto" latinLnBrk="0" hangingPunct="1">
              <a:lnSpc>
                <a:spcPct val="100000"/>
              </a:lnSpc>
              <a:spcBef>
                <a:spcPts val="0"/>
              </a:spcBef>
              <a:spcAft>
                <a:spcPts val="0"/>
              </a:spcAft>
              <a:buClrTx/>
              <a:buSzTx/>
              <a:buFontTx/>
              <a:buNone/>
              <a:tabLst/>
              <a:defRPr/>
            </a:pPr>
            <a:endParaRPr lang="fr-CA"/>
          </a:p>
          <a:p>
            <a:pPr marL="0" marR="0" lvl="0" indent="0" algn="l" defTabSz="914400" rtl="0" eaLnBrk="1" fontAlgn="auto" latinLnBrk="0" hangingPunct="1">
              <a:lnSpc>
                <a:spcPct val="100000"/>
              </a:lnSpc>
              <a:spcBef>
                <a:spcPts val="0"/>
              </a:spcBef>
              <a:spcAft>
                <a:spcPts val="0"/>
              </a:spcAft>
              <a:buClrTx/>
              <a:buSzTx/>
              <a:buFontTx/>
              <a:buNone/>
              <a:tabLst/>
              <a:defRPr/>
            </a:pPr>
            <a:endParaRPr lang="fr-CA"/>
          </a:p>
          <a:p>
            <a:r>
              <a:rPr lang="fr-CA"/>
              <a:t>Je vous remercie pour votre temps et votre attention. Je cède la parole à </a:t>
            </a:r>
            <a:r>
              <a:rPr lang="fr-CA" b="1"/>
              <a:t>Leah</a:t>
            </a:r>
            <a:r>
              <a:rPr lang="fr-CA"/>
              <a:t> qui conclura avec quelques points et animera les questions-réponses.</a:t>
            </a:r>
            <a:endParaRPr lang="en-CA"/>
          </a:p>
        </p:txBody>
      </p:sp>
      <p:sp>
        <p:nvSpPr>
          <p:cNvPr id="4" name="Slide Number Placeholder 3"/>
          <p:cNvSpPr>
            <a:spLocks noGrp="1"/>
          </p:cNvSpPr>
          <p:nvPr>
            <p:ph type="sldNum" sz="quarter" idx="5"/>
          </p:nvPr>
        </p:nvSpPr>
        <p:spPr/>
        <p:txBody>
          <a:bodyPr/>
          <a:lstStyle/>
          <a:p>
            <a:fld id="{2EAEA0D0-9356-4176-95B5-22B763160A35}" type="slidenum">
              <a:rPr lang="en-CA" smtClean="0"/>
              <a:t>18</a:t>
            </a:fld>
            <a:endParaRPr lang="en-CA"/>
          </a:p>
        </p:txBody>
      </p:sp>
    </p:spTree>
    <p:extLst>
      <p:ext uri="{BB962C8B-B14F-4D97-AF65-F5344CB8AC3E}">
        <p14:creationId xmlns:p14="http://schemas.microsoft.com/office/powerpoint/2010/main" val="942886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LEAH</a:t>
            </a:r>
          </a:p>
          <a:p>
            <a:endParaRPr lang="fr-FR"/>
          </a:p>
          <a:p>
            <a:r>
              <a:rPr lang="fr-FR" b="1" u="sng"/>
              <a:t>Merci, Stéphane pour cette présentation engageante.</a:t>
            </a:r>
          </a:p>
          <a:p>
            <a:endParaRPr lang="fr-FR"/>
          </a:p>
          <a:p>
            <a:r>
              <a:rPr lang="fr-FR"/>
              <a:t>À l'écran, vous verrez une </a:t>
            </a:r>
            <a:r>
              <a:rPr lang="fr-FR" b="1"/>
              <a:t>carte</a:t>
            </a:r>
            <a:r>
              <a:rPr lang="fr-FR"/>
              <a:t> interactive où DMC a financé des projets.  </a:t>
            </a:r>
          </a:p>
          <a:p>
            <a:endParaRPr lang="fr-FR"/>
          </a:p>
          <a:p>
            <a:r>
              <a:rPr lang="fr-FR"/>
              <a:t>Depuis 2014, nous avons investi dans 240 projets et fourni près de 20 millions de dollars de financement. En espérons que votre organisation sera le prochain financé!</a:t>
            </a:r>
          </a:p>
          <a:p>
            <a:endParaRPr lang="fr-FR"/>
          </a:p>
          <a:p>
            <a:pPr marL="0" marR="0" lvl="0" indent="0" algn="l" defTabSz="914400" rtl="0" eaLnBrk="1" fontAlgn="auto" latinLnBrk="0" hangingPunct="1">
              <a:lnSpc>
                <a:spcPct val="100000"/>
              </a:lnSpc>
              <a:spcBef>
                <a:spcPts val="0"/>
              </a:spcBef>
              <a:spcAft>
                <a:spcPts val="0"/>
              </a:spcAft>
              <a:buClrTx/>
              <a:buSzTx/>
              <a:buFontTx/>
              <a:buNone/>
              <a:tabLst/>
              <a:defRPr/>
            </a:pPr>
            <a:r>
              <a:rPr lang="fr-FR"/>
              <a:t>Nous avons une belle représentation à travers le Canada. Mais, comme vous pouvez le voir, nous voulons augmenter notre rayonnement dans les Prairies et le Nord.</a:t>
            </a:r>
            <a:endParaRPr lang="en-CA"/>
          </a:p>
          <a:p>
            <a:endParaRPr lang="fr-FR"/>
          </a:p>
        </p:txBody>
      </p:sp>
      <p:sp>
        <p:nvSpPr>
          <p:cNvPr id="4" name="Slide Number Placeholder 3"/>
          <p:cNvSpPr>
            <a:spLocks noGrp="1"/>
          </p:cNvSpPr>
          <p:nvPr>
            <p:ph type="sldNum" sz="quarter" idx="5"/>
          </p:nvPr>
        </p:nvSpPr>
        <p:spPr/>
        <p:txBody>
          <a:bodyPr/>
          <a:lstStyle/>
          <a:p>
            <a:fld id="{2EAEA0D0-9356-4176-95B5-22B763160A35}" type="slidenum">
              <a:rPr lang="en-CA" smtClean="0"/>
              <a:t>19</a:t>
            </a:fld>
            <a:endParaRPr lang="en-CA"/>
          </a:p>
        </p:txBody>
      </p:sp>
    </p:spTree>
    <p:extLst>
      <p:ext uri="{BB962C8B-B14F-4D97-AF65-F5344CB8AC3E}">
        <p14:creationId xmlns:p14="http://schemas.microsoft.com/office/powerpoint/2010/main" val="2525455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cs typeface="Calibri" panose="020F0502020204030204"/>
              </a:rPr>
              <a:t>LEAH </a:t>
            </a:r>
          </a:p>
          <a:p>
            <a:endParaRPr lang="fr-FR">
              <a:cs typeface="Calibri" panose="020F0502020204030204"/>
            </a:endParaRPr>
          </a:p>
          <a:p>
            <a:r>
              <a:rPr lang="fr-FR">
                <a:cs typeface="Calibri" panose="020F0502020204030204"/>
              </a:rPr>
              <a:t>Je suis ici aujourd'hui sur ZOOM avec mes </a:t>
            </a:r>
            <a:r>
              <a:rPr lang="fr-FR" b="1">
                <a:cs typeface="Calibri" panose="020F0502020204030204"/>
              </a:rPr>
              <a:t>collègues de MNC: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a:cs typeface="Calibri" panose="020F0502020204030204"/>
              </a:rPr>
              <a:t>DESCRIPTION ACCESSIBLE : </a:t>
            </a:r>
            <a:r>
              <a:rPr lang="fr-FR">
                <a:cs typeface="Calibri" panose="020F0502020204030204"/>
              </a:rPr>
              <a:t>Vous voyez à l'écran 8 photos de membres de l'équipe du MNC </a:t>
            </a:r>
            <a:endParaRPr lang="fr-FR" b="1">
              <a:cs typeface="Calibri" panose="020F0502020204030204"/>
            </a:endParaRPr>
          </a:p>
          <a:p>
            <a:endParaRPr lang="fr-FR" b="1">
              <a:cs typeface="Calibri" panose="020F0502020204030204"/>
            </a:endParaRPr>
          </a:p>
          <a:p>
            <a:r>
              <a:rPr lang="fr-FR" b="0">
                <a:cs typeface="Calibri" panose="020F0502020204030204"/>
              </a:rPr>
              <a:t>Je vous présente…</a:t>
            </a:r>
          </a:p>
          <a:p>
            <a:endParaRPr lang="fr-FR">
              <a:cs typeface="Calibri" panose="020F0502020204030204"/>
            </a:endParaRPr>
          </a:p>
          <a:p>
            <a:pPr marL="171450" indent="-171450">
              <a:buFont typeface="Arial" panose="020B0604020202020204" pitchFamily="34" charset="0"/>
              <a:buChar char="•"/>
            </a:pPr>
            <a:r>
              <a:rPr lang="fr-FR">
                <a:cs typeface="Calibri" panose="020F0502020204030204"/>
              </a:rPr>
              <a:t>Emily Dillabough, coordinatrice de programme </a:t>
            </a:r>
            <a:r>
              <a:rPr lang="fr-FR" b="1">
                <a:cs typeface="Calibri" panose="020F0502020204030204"/>
              </a:rPr>
              <a:t>(WAVE)</a:t>
            </a:r>
          </a:p>
          <a:p>
            <a:pPr marL="171450" indent="-171450">
              <a:buFont typeface="Arial" panose="020B0604020202020204" pitchFamily="34" charset="0"/>
              <a:buChar char="•"/>
            </a:pPr>
            <a:r>
              <a:rPr lang="fr-FR">
                <a:cs typeface="Calibri" panose="020F0502020204030204"/>
              </a:rPr>
              <a:t>Michel Joanisse, responsable technique, conception de l'expérience utilisateur et accessibilité</a:t>
            </a:r>
          </a:p>
          <a:p>
            <a:pPr marL="171450" indent="-171450">
              <a:buFont typeface="Arial" panose="020B0604020202020204" pitchFamily="34" charset="0"/>
              <a:buChar char="•"/>
            </a:pPr>
            <a:r>
              <a:rPr lang="fr-FR">
                <a:cs typeface="Calibri" panose="020F0502020204030204"/>
              </a:rPr>
              <a:t>Brigitte Beaulne-Syp, Stéphane Lauzon, Cathy Mitchell, Natalie Roy, et Nathalie Rheault, agents de programme</a:t>
            </a:r>
          </a:p>
          <a:p>
            <a:pPr marL="0" indent="0">
              <a:buFont typeface="Arial" panose="020B0604020202020204" pitchFamily="34" charset="0"/>
              <a:buNone/>
            </a:pPr>
            <a:endParaRPr lang="fr-FR">
              <a:cs typeface="Calibri" panose="020F0502020204030204"/>
            </a:endParaRPr>
          </a:p>
          <a:p>
            <a:pPr marL="0" indent="0">
              <a:buFont typeface="Arial" panose="020B0604020202020204" pitchFamily="34" charset="0"/>
              <a:buNone/>
            </a:pPr>
            <a:r>
              <a:rPr lang="fr-FR">
                <a:cs typeface="Calibri" panose="020F0502020204030204"/>
              </a:rPr>
              <a:t>Je suis à Gatineau, Québec.  MNC est administré par le Musée canadien de l'histoire.</a:t>
            </a:r>
          </a:p>
          <a:p>
            <a:pPr marL="0" indent="0">
              <a:buFont typeface="Arial" panose="020B0604020202020204" pitchFamily="34" charset="0"/>
              <a:buNone/>
            </a:pPr>
            <a:endParaRPr lang="fr-FR" b="1">
              <a:cs typeface="Calibri" panose="020F0502020204030204"/>
            </a:endParaRPr>
          </a:p>
          <a:p>
            <a:pPr marL="0" indent="0">
              <a:buFont typeface="Arial" panose="020B0604020202020204" pitchFamily="34" charset="0"/>
              <a:buNone/>
            </a:pPr>
            <a:r>
              <a:rPr lang="fr-FR" b="1">
                <a:cs typeface="Calibri" panose="020F0502020204030204"/>
              </a:rPr>
              <a:t>RECONNAISSANCE DU TERRITOIRE:</a:t>
            </a:r>
          </a:p>
          <a:p>
            <a:pPr marL="0" indent="0">
              <a:buFont typeface="Arial" panose="020B0604020202020204" pitchFamily="34" charset="0"/>
              <a:buNone/>
            </a:pPr>
            <a:r>
              <a:rPr lang="fr-FR"/>
              <a:t>Le Musée canadien de l’histoire est situé sur le territoire traditionnel non cédé des </a:t>
            </a:r>
            <a:r>
              <a:rPr lang="fr-FR" err="1"/>
              <a:t>Anishinabeg</a:t>
            </a:r>
            <a:r>
              <a:rPr lang="fr-FR"/>
              <a:t> (Algonquins). Ce territoire a eu, et continue d’avoir, une grande importance historique, spirituelle et sacrée. Nous reconnaissons et honorons la présence pérenne du peuple algonquin. Nous savons aussi que vous vous joignez à nous de nombreux endroits, proches ou lointains, et nous reconnaissons les individus et les communautés qui ont traditionnellement habité et protéger ces terres.</a:t>
            </a:r>
            <a:endParaRPr lang="en-CA">
              <a:effectLst/>
              <a:ea typeface="Calibri" panose="020F0502020204030204" pitchFamily="34" charset="0"/>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2</a:t>
            </a:fld>
            <a:endParaRPr lang="en-CA"/>
          </a:p>
        </p:txBody>
      </p:sp>
    </p:spTree>
    <p:extLst>
      <p:ext uri="{BB962C8B-B14F-4D97-AF65-F5344CB8AC3E}">
        <p14:creationId xmlns:p14="http://schemas.microsoft.com/office/powerpoint/2010/main" val="872245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FR">
                <a:solidFill>
                  <a:srgbClr val="000000"/>
                </a:solidFill>
                <a:cs typeface="Calibri"/>
              </a:rPr>
              <a:t>LEAH</a:t>
            </a:r>
          </a:p>
          <a:p>
            <a:pPr>
              <a:defRPr/>
            </a:pPr>
            <a:r>
              <a:rPr lang="fr-FR">
                <a:solidFill>
                  <a:srgbClr val="000000"/>
                </a:solidFill>
                <a:cs typeface="Calibri"/>
              </a:rPr>
              <a:t>Avant qu’on passe à la période Question-Réponses… </a:t>
            </a:r>
          </a:p>
          <a:p>
            <a:pPr>
              <a:defRPr/>
            </a:pPr>
            <a:r>
              <a:rPr lang="fr-FR">
                <a:solidFill>
                  <a:srgbClr val="000000"/>
                </a:solidFill>
                <a:cs typeface="Calibri"/>
              </a:rPr>
              <a:t>Si vous avez apprécié cette présentation mais que vous souhaitez obtenir de </a:t>
            </a:r>
            <a:r>
              <a:rPr lang="fr-FR" b="1">
                <a:solidFill>
                  <a:srgbClr val="000000"/>
                </a:solidFill>
                <a:cs typeface="Calibri"/>
              </a:rPr>
              <a:t>l'aide</a:t>
            </a:r>
            <a:r>
              <a:rPr lang="fr-FR">
                <a:solidFill>
                  <a:srgbClr val="000000"/>
                </a:solidFill>
                <a:cs typeface="Calibri"/>
              </a:rPr>
              <a:t> </a:t>
            </a:r>
            <a:r>
              <a:rPr lang="fr-FR" b="1" u="sng">
                <a:solidFill>
                  <a:srgbClr val="000000"/>
                </a:solidFill>
                <a:cs typeface="Calibri"/>
              </a:rPr>
              <a:t>supplémentaire</a:t>
            </a:r>
            <a:r>
              <a:rPr lang="fr-FR">
                <a:solidFill>
                  <a:srgbClr val="000000"/>
                </a:solidFill>
                <a:cs typeface="Calibri"/>
              </a:rPr>
              <a:t>, permettez-moi de vous orienter vers nos autres initiatives.</a:t>
            </a:r>
          </a:p>
          <a:p>
            <a:pPr>
              <a:defRPr/>
            </a:pPr>
            <a:endParaRPr lang="fr-FR">
              <a:solidFill>
                <a:srgbClr val="000000"/>
              </a:solidFill>
              <a:cs typeface="Calibri"/>
            </a:endParaRPr>
          </a:p>
          <a:p>
            <a:pPr>
              <a:defRPr/>
            </a:pPr>
            <a:r>
              <a:rPr lang="fr-FR">
                <a:solidFill>
                  <a:srgbClr val="000000"/>
                </a:solidFill>
                <a:cs typeface="Calibri"/>
              </a:rPr>
              <a:t>Cette année, nous avons mis en place </a:t>
            </a:r>
            <a:r>
              <a:rPr lang="fr-FR" b="1">
                <a:solidFill>
                  <a:srgbClr val="000000"/>
                </a:solidFill>
                <a:cs typeface="Calibri"/>
              </a:rPr>
              <a:t>deux nouvelles initiatives </a:t>
            </a:r>
            <a:r>
              <a:rPr lang="fr-FR">
                <a:solidFill>
                  <a:srgbClr val="000000"/>
                </a:solidFill>
                <a:cs typeface="Calibri"/>
              </a:rPr>
              <a:t>d'aide à la candidature pour vous soutenir dans votre proposition:</a:t>
            </a:r>
          </a:p>
          <a:p>
            <a:pPr>
              <a:defRPr/>
            </a:pPr>
            <a:endParaRPr lang="fr-FR">
              <a:solidFill>
                <a:srgbClr val="000000"/>
              </a:solidFill>
              <a:cs typeface="Calibri"/>
            </a:endParaRPr>
          </a:p>
          <a:p>
            <a:pPr>
              <a:defRPr/>
            </a:pPr>
            <a:r>
              <a:rPr lang="fr-FR" b="1" u="sng">
                <a:solidFill>
                  <a:srgbClr val="000000"/>
                </a:solidFill>
                <a:cs typeface="Calibri"/>
              </a:rPr>
              <a:t>Séances de mentorat</a:t>
            </a:r>
          </a:p>
          <a:p>
            <a:r>
              <a:rPr lang="fr-FR"/>
              <a:t>Un entretien individuel de 30 minutes avec un(e) agent(e) de programme en vue de vous offrir une aide personnalisée, d’obtenir des réponses à vos questions et de renforcer la proposition de votre organisation.</a:t>
            </a:r>
          </a:p>
          <a:p>
            <a:r>
              <a:rPr lang="fr-FR" b="1"/>
              <a:t>Cette initiative s’adresse aux organisations qui </a:t>
            </a:r>
            <a:r>
              <a:rPr lang="fr-FR" b="1" u="sng"/>
              <a:t>présentent une demande dans le cadre du programme de MNC pour la première fois ainsi qu’aux personnes de groupes méritant l’équité</a:t>
            </a:r>
          </a:p>
          <a:p>
            <a:endParaRPr lang="fr-FR" b="1"/>
          </a:p>
          <a:p>
            <a:r>
              <a:rPr lang="fr-FR" b="1"/>
              <a:t>Comment faire la demande: </a:t>
            </a:r>
            <a:endParaRPr lang="fr-FR"/>
          </a:p>
          <a:p>
            <a:r>
              <a:rPr lang="fr-FR">
                <a:hlinkClick r:id="rId3"/>
              </a:rPr>
              <a:t>Soumettez une déclaration d’intérêt</a:t>
            </a:r>
            <a:r>
              <a:rPr lang="fr-FR"/>
              <a:t> d’ici le 6 octobre 2023. Le nombre de places est limité. Un tirage au sort sera effectué si le nombre de candidatures soumises est supérieur au nombre de places disponibles</a:t>
            </a:r>
          </a:p>
          <a:p>
            <a:endParaRPr lang="fr-FR"/>
          </a:p>
          <a:p>
            <a:pPr>
              <a:defRPr/>
            </a:pPr>
            <a:r>
              <a:rPr lang="en-CA" b="1" u="sng" err="1">
                <a:solidFill>
                  <a:srgbClr val="000000"/>
                </a:solidFill>
                <a:cs typeface="Calibri"/>
              </a:rPr>
              <a:t>Heures</a:t>
            </a:r>
            <a:r>
              <a:rPr lang="en-CA" b="1" u="sng">
                <a:solidFill>
                  <a:srgbClr val="000000"/>
                </a:solidFill>
                <a:cs typeface="Calibri"/>
              </a:rPr>
              <a:t> de bureau</a:t>
            </a:r>
          </a:p>
          <a:p>
            <a:pPr>
              <a:defRPr/>
            </a:pPr>
            <a:r>
              <a:rPr lang="fr-FR"/>
              <a:t>Posez une question précise relative à la proposition de votre organisation à un(e) agent(e) de programme de MNC. Nous avons 5 sessions, </a:t>
            </a:r>
            <a:r>
              <a:rPr lang="fr-FR" b="1"/>
              <a:t>ouvertes à tout le monde. </a:t>
            </a:r>
          </a:p>
          <a:p>
            <a:pPr>
              <a:defRPr/>
            </a:pPr>
            <a:endParaRPr lang="en-CA" b="1" u="sng">
              <a:solidFill>
                <a:srgbClr val="000000"/>
              </a:solidFill>
              <a:cs typeface="Calibri"/>
            </a:endParaRPr>
          </a:p>
          <a:p>
            <a:pPr>
              <a:defRPr/>
            </a:pPr>
            <a:r>
              <a:rPr lang="fr-FR" i="1"/>
              <a:t>Veuillez noter que l’agent(e) de programme de MNC ne pourra pas répondre aux questions cotées concernant le financement lié à votre thème, à votre sujet ou à votre projet. Un</a:t>
            </a:r>
            <a:r>
              <a:rPr lang="fr-FR"/>
              <a:t> </a:t>
            </a:r>
            <a:r>
              <a:rPr lang="fr-FR" i="1">
                <a:hlinkClick r:id="rId4"/>
              </a:rPr>
              <a:t>comité consultatif</a:t>
            </a:r>
            <a:r>
              <a:rPr lang="fr-FR" i="1"/>
              <a:t> indépendant sélectionne les projets recommandés pour l’investissement, ce qui limite les questions que vous pouvez poser.</a:t>
            </a:r>
            <a:endParaRPr lang="en-CA" b="1" u="sng">
              <a:solidFill>
                <a:srgbClr val="000000"/>
              </a:solidFill>
              <a:cs typeface="Calibri"/>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20</a:t>
            </a:fld>
            <a:endParaRPr lang="en-CA"/>
          </a:p>
        </p:txBody>
      </p:sp>
    </p:spTree>
    <p:extLst>
      <p:ext uri="{BB962C8B-B14F-4D97-AF65-F5344CB8AC3E}">
        <p14:creationId xmlns:p14="http://schemas.microsoft.com/office/powerpoint/2010/main" val="601993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CA" noProof="0">
                <a:solidFill>
                  <a:srgbClr val="000000"/>
                </a:solidFill>
                <a:cs typeface="Calibri"/>
              </a:rPr>
              <a:t>LEAH</a:t>
            </a:r>
          </a:p>
          <a:p>
            <a:pPr>
              <a:defRPr/>
            </a:pPr>
            <a:endParaRPr lang="fr-CA" noProof="0">
              <a:solidFill>
                <a:srgbClr val="000000"/>
              </a:solidFill>
              <a:cs typeface="Calibri"/>
            </a:endParaRPr>
          </a:p>
          <a:p>
            <a:pPr>
              <a:defRPr/>
            </a:pPr>
            <a:r>
              <a:rPr lang="fr-CA" noProof="0">
                <a:solidFill>
                  <a:srgbClr val="000000"/>
                </a:solidFill>
                <a:cs typeface="Calibri"/>
              </a:rPr>
              <a:t>Ok – nous passons maintenant aux </a:t>
            </a:r>
            <a:r>
              <a:rPr lang="fr-CA" b="1" noProof="0">
                <a:solidFill>
                  <a:srgbClr val="000000"/>
                </a:solidFill>
                <a:cs typeface="Calibri"/>
              </a:rPr>
              <a:t>questions-réponses.  </a:t>
            </a:r>
            <a:r>
              <a:rPr lang="fr-CA" noProof="0">
                <a:solidFill>
                  <a:srgbClr val="000000"/>
                </a:solidFill>
                <a:cs typeface="Calibri"/>
              </a:rPr>
              <a:t>Nous disposons d'environ </a:t>
            </a:r>
            <a:r>
              <a:rPr lang="fr-CA" b="1" noProof="0">
                <a:solidFill>
                  <a:srgbClr val="FF0000"/>
                </a:solidFill>
                <a:cs typeface="Calibri"/>
              </a:rPr>
              <a:t>XX</a:t>
            </a:r>
            <a:r>
              <a:rPr lang="fr-CA" noProof="0">
                <a:solidFill>
                  <a:srgbClr val="000000"/>
                </a:solidFill>
                <a:cs typeface="Calibri"/>
              </a:rPr>
              <a:t> minutes. </a:t>
            </a:r>
          </a:p>
          <a:p>
            <a:pPr>
              <a:defRPr/>
            </a:pPr>
            <a:endParaRPr lang="fr-CA" noProof="0">
              <a:solidFill>
                <a:srgbClr val="000000"/>
              </a:solidFill>
              <a:cs typeface="Calibri"/>
            </a:endParaRPr>
          </a:p>
          <a:p>
            <a:pPr>
              <a:defRPr/>
            </a:pPr>
            <a:endParaRPr lang="fr-CA" noProof="0">
              <a:solidFill>
                <a:srgbClr val="000000"/>
              </a:solidFill>
              <a:cs typeface="Calibri"/>
            </a:endParaRPr>
          </a:p>
          <a:p>
            <a:pPr>
              <a:defRPr/>
            </a:pPr>
            <a:r>
              <a:rPr lang="fr-CA" b="1" u="sng" noProof="0">
                <a:solidFill>
                  <a:srgbClr val="000000"/>
                </a:solidFill>
                <a:cs typeface="Calibri"/>
              </a:rPr>
              <a:t>Bon, commençons la période de questions. Veuillez lever la main et nous vous donnerons la parole.</a:t>
            </a:r>
          </a:p>
          <a:p>
            <a:pPr>
              <a:defRPr/>
            </a:pPr>
            <a:endParaRPr lang="fr-CA" b="1" u="sng" noProof="0">
              <a:solidFill>
                <a:srgbClr val="000000"/>
              </a:solidFill>
              <a:cs typeface="Calibri"/>
            </a:endParaRPr>
          </a:p>
          <a:p>
            <a:pPr>
              <a:defRPr/>
            </a:pPr>
            <a:r>
              <a:rPr lang="fr-CA" b="0" u="none" noProof="0">
                <a:solidFill>
                  <a:srgbClr val="000000"/>
                </a:solidFill>
                <a:cs typeface="Calibri"/>
              </a:rPr>
              <a:t>On va commencer avec les questions a vive-voix….</a:t>
            </a:r>
          </a:p>
          <a:p>
            <a:pPr>
              <a:defRPr/>
            </a:pPr>
            <a:r>
              <a:rPr lang="fr-CA" b="0" u="none" noProof="0">
                <a:solidFill>
                  <a:srgbClr val="000000"/>
                </a:solidFill>
                <a:cs typeface="Calibri"/>
              </a:rPr>
              <a:t>Ok on va passer voir s’il y a des questions dans le chat…</a:t>
            </a:r>
          </a:p>
          <a:p>
            <a:pPr>
              <a:defRPr/>
            </a:pPr>
            <a:endParaRPr lang="fr-CA" b="0" u="none" noProof="0">
              <a:solidFill>
                <a:srgbClr val="000000"/>
              </a:solidFill>
              <a:cs typeface="Calibri"/>
            </a:endParaRPr>
          </a:p>
          <a:p>
            <a:pPr>
              <a:defRPr/>
            </a:pPr>
            <a:r>
              <a:rPr lang="fr-CA" b="0" u="none" noProof="0">
                <a:solidFill>
                  <a:srgbClr val="000000"/>
                </a:solidFill>
                <a:cs typeface="Calibri"/>
              </a:rPr>
              <a:t>Excellente question….</a:t>
            </a:r>
          </a:p>
          <a:p>
            <a:pPr>
              <a:defRPr/>
            </a:pPr>
            <a:endParaRPr lang="fr-CA" b="0" u="none" noProof="0">
              <a:solidFill>
                <a:srgbClr val="000000"/>
              </a:solidFill>
              <a:cs typeface="Calibri"/>
            </a:endParaRPr>
          </a:p>
          <a:p>
            <a:pPr>
              <a:defRPr/>
            </a:pPr>
            <a:endParaRPr lang="fr-CA" b="1" u="sng" noProof="0">
              <a:solidFill>
                <a:srgbClr val="000000"/>
              </a:solidFill>
              <a:cs typeface="Calibri"/>
            </a:endParaRPr>
          </a:p>
          <a:p>
            <a:pPr>
              <a:defRPr/>
            </a:pPr>
            <a:r>
              <a:rPr lang="fr-CA" noProof="0">
                <a:solidFill>
                  <a:srgbClr val="000000"/>
                </a:solidFill>
                <a:cs typeface="Calibri"/>
              </a:rPr>
              <a:t>Malheureusement, c’est tout le tout pour aujourd’hui….</a:t>
            </a:r>
          </a:p>
          <a:p>
            <a:pPr>
              <a:defRPr/>
            </a:pPr>
            <a:r>
              <a:rPr lang="fr-CA" noProof="0">
                <a:solidFill>
                  <a:srgbClr val="000000"/>
                </a:solidFill>
                <a:cs typeface="Calibri"/>
              </a:rPr>
              <a:t>Vous pouvez consulter nos </a:t>
            </a:r>
            <a:r>
              <a:rPr lang="fr-CA" b="1" noProof="0">
                <a:solidFill>
                  <a:srgbClr val="000000"/>
                </a:solidFill>
                <a:cs typeface="Calibri"/>
              </a:rPr>
              <a:t>autres ressources : </a:t>
            </a:r>
            <a:r>
              <a:rPr lang="fr-CA" noProof="0">
                <a:solidFill>
                  <a:srgbClr val="000000"/>
                </a:solidFill>
                <a:cs typeface="Calibri"/>
              </a:rPr>
              <a:t>un cours en ligne gratuit développé avec l'Université d'Athabasca</a:t>
            </a:r>
            <a:endParaRPr lang="fr-CA" sz="1200" noProof="0">
              <a:solidFill>
                <a:schemeClr val="bg1"/>
              </a:solidFill>
              <a:ea typeface="Arial" panose="020B0604020202020204" pitchFamily="34" charset="0"/>
              <a:cs typeface="Calibri"/>
              <a:hlinkClick r:id="rId3">
                <a:extLst>
                  <a:ext uri="{A12FA001-AC4F-418D-AE19-62706E023703}">
                    <ahyp:hlinkClr xmlns:ahyp="http://schemas.microsoft.com/office/drawing/2018/hyperlinkcolor" val="tx"/>
                  </a:ext>
                </a:extLst>
              </a:hlinkClick>
            </a:endParaRPr>
          </a:p>
          <a:p>
            <a:pPr marL="356870" indent="-356870">
              <a:spcAft>
                <a:spcPts val="1000"/>
              </a:spcAft>
              <a:buFont typeface="Arial" panose="020B0604020202020204" pitchFamily="34" charset="0"/>
              <a:buChar char="•"/>
            </a:pPr>
            <a:r>
              <a:rPr lang="fr-CA" sz="1200" u="sng" noProof="0">
                <a:solidFill>
                  <a:schemeClr val="bg1"/>
                </a:solidFill>
                <a:ea typeface="Arial" panose="020B0604020202020204" pitchFamily="34" charset="0"/>
                <a:cs typeface="Calibri"/>
                <a:hlinkClick r:id="rId4">
                  <a:extLst>
                    <a:ext uri="{A12FA001-AC4F-418D-AE19-62706E023703}">
                      <ahyp:hlinkClr xmlns:ahyp="http://schemas.microsoft.com/office/drawing/2018/hyperlinkcolor" val="tx"/>
                    </a:ext>
                  </a:extLst>
                </a:hlinkClick>
              </a:rPr>
              <a:t>Section </a:t>
            </a:r>
            <a:r>
              <a:rPr lang="fr-CA" sz="1200" noProof="0">
                <a:solidFill>
                  <a:schemeClr val="bg1"/>
                </a:solidFill>
                <a:ea typeface="Arial" panose="020B0604020202020204" pitchFamily="34" charset="0"/>
                <a:cs typeface="Calibri"/>
                <a:hlinkClick r:id="rId4">
                  <a:extLst>
                    <a:ext uri="{A12FA001-AC4F-418D-AE19-62706E023703}">
                      <ahyp:hlinkClr xmlns:ahyp="http://schemas.microsoft.com/office/drawing/2018/hyperlinkcolor" val="tx"/>
                    </a:ext>
                  </a:extLst>
                </a:hlinkClick>
              </a:rPr>
              <a:t>“Questions et astuces</a:t>
            </a:r>
            <a:endParaRPr lang="fr-CA" sz="1200" noProof="0">
              <a:solidFill>
                <a:schemeClr val="bg1"/>
              </a:solidFill>
              <a:ea typeface="Arial" panose="020B0604020202020204" pitchFamily="34" charset="0"/>
              <a:cs typeface="Calibri"/>
            </a:endParaRPr>
          </a:p>
          <a:p>
            <a:pPr>
              <a:spcAft>
                <a:spcPts val="1000"/>
              </a:spcAft>
            </a:pPr>
            <a:r>
              <a:rPr lang="fr-CA" b="1" noProof="0">
                <a:solidFill>
                  <a:srgbClr val="000000"/>
                </a:solidFill>
                <a:cs typeface="Calibri"/>
              </a:rPr>
              <a:t>Vous pouvez également</a:t>
            </a:r>
          </a:p>
          <a:p>
            <a:pPr marL="342900" indent="-342900">
              <a:buFont typeface="Arial" panose="020B0604020202020204" pitchFamily="34" charset="0"/>
              <a:buChar char="•"/>
            </a:pPr>
            <a:r>
              <a:rPr lang="fr-CA" sz="1200" noProof="0">
                <a:cs typeface="Arial" panose="020B0604020202020204" pitchFamily="34" charset="0"/>
              </a:rPr>
              <a:t>Consultez notre </a:t>
            </a:r>
            <a:r>
              <a:rPr lang="fr-CA" sz="1200" noProof="0">
                <a:cs typeface="Arial" panose="020B0604020202020204" pitchFamily="34" charset="0"/>
                <a:hlinkClick r:id="rId5">
                  <a:extLst>
                    <a:ext uri="{A12FA001-AC4F-418D-AE19-62706E023703}">
                      <ahyp:hlinkClr xmlns:ahyp="http://schemas.microsoft.com/office/drawing/2018/hyperlinkcolor" val="tx"/>
                    </a:ext>
                  </a:extLst>
                </a:hlinkClick>
              </a:rPr>
              <a:t>FAQ</a:t>
            </a:r>
            <a:r>
              <a:rPr lang="fr-CA" sz="1200" noProof="0">
                <a:cs typeface="Arial" panose="020B0604020202020204" pitchFamily="34" charset="0"/>
              </a:rPr>
              <a:t> en ligne </a:t>
            </a:r>
          </a:p>
          <a:p>
            <a:pPr marL="342900" indent="-342900">
              <a:buFont typeface="Arial" panose="020B0604020202020204" pitchFamily="34" charset="0"/>
              <a:buChar char="•"/>
            </a:pPr>
            <a:r>
              <a:rPr lang="fr-CA" sz="1200" noProof="0">
                <a:cs typeface="Arial" panose="020B0604020202020204" pitchFamily="34" charset="0"/>
              </a:rPr>
              <a:t>Communiquez avec nous:  </a:t>
            </a:r>
            <a:r>
              <a:rPr lang="fr-CA" sz="1200" noProof="0">
                <a:cs typeface="Arial" panose="020B0604020202020204" pitchFamily="34" charset="0"/>
                <a:hlinkClick r:id="rId6">
                  <a:extLst>
                    <a:ext uri="{A12FA001-AC4F-418D-AE19-62706E023703}">
                      <ahyp:hlinkClr xmlns:ahyp="http://schemas.microsoft.com/office/drawing/2018/hyperlinkcolor" val="tx"/>
                    </a:ext>
                  </a:extLst>
                </a:hlinkClick>
              </a:rPr>
              <a:t>propositions@museesnumeriques.ca</a:t>
            </a:r>
            <a:r>
              <a:rPr lang="fr-CA" sz="1200" noProof="0">
                <a:cs typeface="Arial" panose="020B0604020202020204" pitchFamily="34" charset="0"/>
              </a:rPr>
              <a:t> </a:t>
            </a:r>
          </a:p>
          <a:p>
            <a:pPr marL="342900" indent="-342900">
              <a:buFont typeface="Arial" panose="020B0604020202020204" pitchFamily="34" charset="0"/>
              <a:buChar char="•"/>
            </a:pPr>
            <a:endParaRPr lang="fr-CA" noProof="0">
              <a:solidFill>
                <a:srgbClr val="000000"/>
              </a:solidFill>
              <a:cs typeface="Calibri"/>
            </a:endParaRPr>
          </a:p>
          <a:p>
            <a:pPr>
              <a:defRPr/>
            </a:pPr>
            <a:r>
              <a:rPr lang="fr-CA" noProof="0">
                <a:solidFill>
                  <a:srgbClr val="000000"/>
                </a:solidFill>
                <a:cs typeface="Calibri"/>
              </a:rPr>
              <a:t>…ou assister à une session </a:t>
            </a:r>
            <a:r>
              <a:rPr lang="fr-CA" b="1" noProof="0">
                <a:solidFill>
                  <a:srgbClr val="000000"/>
                </a:solidFill>
                <a:cs typeface="Calibri"/>
              </a:rPr>
              <a:t>Heures de bureau </a:t>
            </a:r>
            <a:r>
              <a:rPr lang="fr-CA" noProof="0">
                <a:solidFill>
                  <a:srgbClr val="000000"/>
                </a:solidFill>
                <a:cs typeface="Calibri"/>
              </a:rPr>
              <a:t>- la première aura lieu le 18 octobre.</a:t>
            </a:r>
          </a:p>
          <a:p>
            <a:pPr>
              <a:defRPr/>
            </a:pPr>
            <a:endParaRPr lang="fr-CA" b="1" u="sng" noProof="0">
              <a:solidFill>
                <a:srgbClr val="000000"/>
              </a:solidFill>
              <a:cs typeface="Calibri"/>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21</a:t>
            </a:fld>
            <a:endParaRPr lang="en-CA"/>
          </a:p>
        </p:txBody>
      </p:sp>
    </p:spTree>
    <p:extLst>
      <p:ext uri="{BB962C8B-B14F-4D97-AF65-F5344CB8AC3E}">
        <p14:creationId xmlns:p14="http://schemas.microsoft.com/office/powerpoint/2010/main" val="2716850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a:cs typeface="Calibri"/>
              </a:rPr>
              <a:t>LEAH:</a:t>
            </a:r>
          </a:p>
          <a:p>
            <a:pPr>
              <a:defRPr/>
            </a:pPr>
            <a:endParaRPr lang="en-CA">
              <a:cs typeface="Calibri"/>
            </a:endParaRPr>
          </a:p>
          <a:p>
            <a:pPr>
              <a:defRPr/>
            </a:pPr>
            <a:r>
              <a:rPr lang="en-CA">
                <a:cs typeface="Calibri"/>
              </a:rPr>
              <a:t>Merci!</a:t>
            </a:r>
          </a:p>
          <a:p>
            <a:pPr>
              <a:defRPr/>
            </a:pPr>
            <a:endParaRPr lang="en-CA">
              <a:cs typeface="Calibri"/>
            </a:endParaRPr>
          </a:p>
          <a:p>
            <a:pPr>
              <a:defRPr/>
            </a:pPr>
            <a:r>
              <a:rPr lang="fr-FR">
                <a:cs typeface="Calibri"/>
              </a:rPr>
              <a:t>Nous allons faire circuler un bref </a:t>
            </a:r>
            <a:r>
              <a:rPr lang="fr-FR" b="1">
                <a:cs typeface="Calibri"/>
              </a:rPr>
              <a:t>sondage</a:t>
            </a:r>
            <a:r>
              <a:rPr lang="fr-FR">
                <a:cs typeface="Calibri"/>
              </a:rPr>
              <a:t>. Si vous avez le temps, nous serions très  reconnaissants si vous pouviez nous donner vos commentaires.</a:t>
            </a:r>
          </a:p>
          <a:p>
            <a:pPr>
              <a:defRPr/>
            </a:pPr>
            <a:endParaRPr lang="fr-FR">
              <a:cs typeface="Calibri"/>
            </a:endParaRPr>
          </a:p>
          <a:p>
            <a:pPr>
              <a:defRPr/>
            </a:pPr>
            <a:r>
              <a:rPr lang="fr-FR" b="1">
                <a:cs typeface="Calibri"/>
              </a:rPr>
              <a:t>N'oubliez pas de soumettre une proposition au plus tard le 1er décembre 2023 </a:t>
            </a:r>
            <a:endParaRPr lang="en-CA">
              <a:cs typeface="Calibri"/>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22</a:t>
            </a:fld>
            <a:endParaRPr lang="en-CA"/>
          </a:p>
        </p:txBody>
      </p:sp>
    </p:spTree>
    <p:extLst>
      <p:ext uri="{BB962C8B-B14F-4D97-AF65-F5344CB8AC3E}">
        <p14:creationId xmlns:p14="http://schemas.microsoft.com/office/powerpoint/2010/main" val="2771707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b="0" i="1">
                <a:solidFill>
                  <a:srgbClr val="454545"/>
                </a:solidFill>
                <a:ea typeface="Arial" panose="020B0604020202020204" pitchFamily="34" charset="0"/>
                <a:cs typeface="Calibri"/>
              </a:rPr>
              <a:t>LEAH</a:t>
            </a:r>
          </a:p>
          <a:p>
            <a:pPr>
              <a:defRPr/>
            </a:pPr>
            <a:endParaRPr lang="en-CA" b="0" i="1">
              <a:solidFill>
                <a:srgbClr val="454545"/>
              </a:solidFill>
              <a:ea typeface="Arial" panose="020B0604020202020204" pitchFamily="34" charset="0"/>
              <a:cs typeface="Calibri"/>
            </a:endParaRPr>
          </a:p>
          <a:p>
            <a:pPr>
              <a:defRPr/>
            </a:pPr>
            <a:r>
              <a:rPr lang="fr-FR" b="1" i="0">
                <a:ea typeface="Arial" panose="020B0604020202020204" pitchFamily="34" charset="0"/>
                <a:cs typeface="Calibri"/>
              </a:rPr>
              <a:t>À PROPOS DE MNC – Un survol….</a:t>
            </a:r>
          </a:p>
          <a:p>
            <a:pPr marL="171450" indent="-171450">
              <a:buFont typeface="Arial" panose="020B0604020202020204" pitchFamily="34" charset="0"/>
              <a:buChar char="•"/>
              <a:defRPr/>
            </a:pPr>
            <a:r>
              <a:rPr lang="fr-FR" b="0" i="0">
                <a:ea typeface="Arial" panose="020B0604020202020204" pitchFamily="34" charset="0"/>
                <a:cs typeface="Calibri"/>
              </a:rPr>
              <a:t>Nous sommes un programme </a:t>
            </a:r>
            <a:r>
              <a:rPr lang="fr-FR" b="1" i="0">
                <a:ea typeface="Arial" panose="020B0604020202020204" pitchFamily="34" charset="0"/>
                <a:cs typeface="Calibri"/>
              </a:rPr>
              <a:t>d'investissement</a:t>
            </a:r>
            <a:r>
              <a:rPr lang="fr-FR" b="0" i="0">
                <a:ea typeface="Arial" panose="020B0604020202020204" pitchFamily="34" charset="0"/>
                <a:cs typeface="Calibri"/>
              </a:rPr>
              <a:t> national qui soutient les projets numériques créés par les musées canadiens et les organisations patrimoniales, culturelles et autochtones.</a:t>
            </a:r>
          </a:p>
          <a:p>
            <a:pPr marL="171450" indent="-171450">
              <a:buFont typeface="Arial" panose="020B0604020202020204" pitchFamily="34" charset="0"/>
              <a:buChar char="•"/>
              <a:defRPr/>
            </a:pPr>
            <a:r>
              <a:rPr lang="fr-FR" b="0" i="0">
                <a:ea typeface="Arial" panose="020B0604020202020204" pitchFamily="34" charset="0"/>
                <a:cs typeface="Calibri"/>
              </a:rPr>
              <a:t>Nous sommes un programme d'investissement et non un programme de subvention.</a:t>
            </a:r>
          </a:p>
          <a:p>
            <a:pPr marL="171450" indent="-171450">
              <a:buFont typeface="Arial" panose="020B0604020202020204" pitchFamily="34" charset="0"/>
              <a:buChar char="•"/>
              <a:defRPr/>
            </a:pPr>
            <a:r>
              <a:rPr lang="fr-FR" b="0" i="0">
                <a:ea typeface="Arial" panose="020B0604020202020204" pitchFamily="34" charset="0"/>
                <a:cs typeface="Calibri"/>
              </a:rPr>
              <a:t>En un mot, notre mandat est de soutenir le </a:t>
            </a:r>
            <a:r>
              <a:rPr lang="fr-FR" b="1" i="0">
                <a:ea typeface="Arial" panose="020B0604020202020204" pitchFamily="34" charset="0"/>
                <a:cs typeface="Calibri"/>
              </a:rPr>
              <a:t>développement des capacités numériques </a:t>
            </a:r>
            <a:r>
              <a:rPr lang="fr-FR" b="0" i="0">
                <a:ea typeface="Arial" panose="020B0604020202020204" pitchFamily="34" charset="0"/>
                <a:cs typeface="Calibri"/>
              </a:rPr>
              <a:t>en fournissant des fonds et de l'expertise.</a:t>
            </a:r>
          </a:p>
          <a:p>
            <a:pPr marL="171450" indent="-171450">
              <a:buFont typeface="Arial" panose="020B0604020202020204" pitchFamily="34" charset="0"/>
              <a:buChar char="•"/>
              <a:defRPr/>
            </a:pPr>
            <a:r>
              <a:rPr lang="fr-FR" b="0" i="0">
                <a:ea typeface="Arial" panose="020B0604020202020204" pitchFamily="34" charset="0"/>
                <a:cs typeface="Calibri"/>
              </a:rPr>
              <a:t>Nous disposons d'un </a:t>
            </a:r>
            <a:r>
              <a:rPr lang="fr-FR" b="1" i="0">
                <a:ea typeface="Arial" panose="020B0604020202020204" pitchFamily="34" charset="0"/>
                <a:cs typeface="Calibri"/>
              </a:rPr>
              <a:t>budget annuel de 2,2 millions</a:t>
            </a:r>
            <a:r>
              <a:rPr lang="fr-FR" b="0" i="0">
                <a:ea typeface="Arial" panose="020B0604020202020204" pitchFamily="34" charset="0"/>
                <a:cs typeface="Calibri"/>
              </a:rPr>
              <a:t>; les projets sont sélectionnés par un </a:t>
            </a:r>
            <a:r>
              <a:rPr lang="fr-FR" b="1" i="0">
                <a:ea typeface="Arial" panose="020B0604020202020204" pitchFamily="34" charset="0"/>
                <a:cs typeface="Calibri"/>
              </a:rPr>
              <a:t>comité aviseur </a:t>
            </a:r>
            <a:r>
              <a:rPr lang="fr-FR" b="0" i="0">
                <a:ea typeface="Arial" panose="020B0604020202020204" pitchFamily="34" charset="0"/>
                <a:cs typeface="Calibri"/>
              </a:rPr>
              <a:t>national.</a:t>
            </a:r>
          </a:p>
          <a:p>
            <a:pPr marL="171450" indent="-171450">
              <a:buFont typeface="Arial" panose="020B0604020202020204" pitchFamily="34" charset="0"/>
              <a:buChar char="•"/>
              <a:defRPr/>
            </a:pPr>
            <a:r>
              <a:rPr lang="fr-FR" b="0" i="0">
                <a:ea typeface="Arial" panose="020B0604020202020204" pitchFamily="34" charset="0"/>
                <a:cs typeface="Calibri"/>
              </a:rPr>
              <a:t>Les projets sont </a:t>
            </a:r>
            <a:r>
              <a:rPr lang="fr-FR" b="1" i="0">
                <a:ea typeface="Arial" panose="020B0604020202020204" pitchFamily="34" charset="0"/>
                <a:cs typeface="Calibri"/>
              </a:rPr>
              <a:t>conçus pour l'utilisateur, accessibles et bilingues </a:t>
            </a:r>
            <a:r>
              <a:rPr lang="fr-FR" b="0" i="0">
                <a:ea typeface="Arial" panose="020B0604020202020204" pitchFamily="34" charset="0"/>
                <a:cs typeface="Calibri"/>
              </a:rPr>
              <a:t>- ce sont les valeurs fondamentales du programme.</a:t>
            </a:r>
            <a:endParaRPr lang="en-CA" i="0">
              <a:cs typeface="Calibri"/>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3</a:t>
            </a:fld>
            <a:endParaRPr lang="en-CA"/>
          </a:p>
        </p:txBody>
      </p:sp>
    </p:spTree>
    <p:extLst>
      <p:ext uri="{BB962C8B-B14F-4D97-AF65-F5344CB8AC3E}">
        <p14:creationId xmlns:p14="http://schemas.microsoft.com/office/powerpoint/2010/main" val="3454575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CA" b="0" i="0">
                <a:solidFill>
                  <a:srgbClr val="0C0C0C"/>
                </a:solidFill>
                <a:effectLst/>
              </a:rPr>
              <a:t>LEAH:</a:t>
            </a:r>
          </a:p>
          <a:p>
            <a:pPr algn="l" fontAlgn="base"/>
            <a:endParaRPr lang="en-CA" b="0" i="0">
              <a:solidFill>
                <a:srgbClr val="0C0C0C"/>
              </a:solidFill>
              <a:effectLst/>
            </a:endParaRPr>
          </a:p>
          <a:p>
            <a:pPr algn="l" fontAlgn="base"/>
            <a:r>
              <a:rPr lang="fr-FR" b="0" i="0">
                <a:solidFill>
                  <a:srgbClr val="0C0C0C"/>
                </a:solidFill>
                <a:effectLst/>
              </a:rPr>
              <a:t>Bien que MNC souhaite recevoir des propositions </a:t>
            </a:r>
            <a:r>
              <a:rPr lang="fr-FR" b="0" i="1">
                <a:solidFill>
                  <a:srgbClr val="0C0C0C"/>
                </a:solidFill>
                <a:effectLst/>
              </a:rPr>
              <a:t>de toutes </a:t>
            </a:r>
            <a:r>
              <a:rPr lang="fr-FR" b="0" i="0">
                <a:solidFill>
                  <a:srgbClr val="0C0C0C"/>
                </a:solidFill>
                <a:effectLst/>
              </a:rPr>
              <a:t>les organisations admissibles, nous voulons également </a:t>
            </a:r>
            <a:r>
              <a:rPr lang="fr-FR">
                <a:solidFill>
                  <a:srgbClr val="0C0C0C"/>
                </a:solidFill>
              </a:rPr>
              <a:t>réduire les </a:t>
            </a:r>
            <a:r>
              <a:rPr lang="fr-FR" b="0" i="0">
                <a:solidFill>
                  <a:srgbClr val="0C0C0C"/>
                </a:solidFill>
                <a:effectLst/>
              </a:rPr>
              <a:t>obstacles rencontrés par des groupes prioritaires.  </a:t>
            </a:r>
          </a:p>
          <a:p>
            <a:pPr algn="l" fontAlgn="base"/>
            <a:endParaRPr lang="fr-FR" b="0" i="0">
              <a:solidFill>
                <a:srgbClr val="0C0C0C"/>
              </a:solidFill>
              <a:effectLst/>
            </a:endParaRPr>
          </a:p>
          <a:p>
            <a:pPr algn="l" fontAlgn="base"/>
            <a:r>
              <a:rPr lang="fr-FR" b="0" i="0">
                <a:solidFill>
                  <a:srgbClr val="0C0C0C"/>
                </a:solidFill>
                <a:effectLst/>
              </a:rPr>
              <a:t>Vous voyez d’ailleurs à l'écran notre liste des groupes prioritaires.</a:t>
            </a:r>
          </a:p>
          <a:p>
            <a:pPr algn="l" fontAlgn="base"/>
            <a:endParaRPr lang="fr-FR" b="0" i="0">
              <a:solidFill>
                <a:srgbClr val="0C0C0C"/>
              </a:solidFill>
              <a:effectLst/>
            </a:endParaRPr>
          </a:p>
          <a:p>
            <a:pPr algn="l" fontAlgn="base"/>
            <a:r>
              <a:rPr lang="fr-FR" b="0" i="0">
                <a:solidFill>
                  <a:srgbClr val="0C0C0C"/>
                </a:solidFill>
                <a:effectLst/>
              </a:rPr>
              <a:t>Cette considération se reflète dans les critères du programme et dans les évaluations du comité consultatif, avec pour objectif une représentation de 25 % de projets issus des groupes prioritaires. (Ceci reste à la discrétion du comité consultatif et dépend des propositions reçues).</a:t>
            </a:r>
          </a:p>
          <a:p>
            <a:pPr algn="l" fontAlgn="base"/>
            <a:endParaRPr lang="fr-FR" b="0" i="0">
              <a:solidFill>
                <a:srgbClr val="0C0C0C"/>
              </a:solidFill>
              <a:effectLst/>
            </a:endParaRPr>
          </a:p>
          <a:p>
            <a:pPr marL="171450" indent="-171450" algn="l" fontAlgn="base">
              <a:buFont typeface="Arial" panose="020B0604020202020204" pitchFamily="34" charset="0"/>
              <a:buChar char="•"/>
            </a:pPr>
            <a:r>
              <a:rPr lang="fr-FR" b="0" i="0">
                <a:solidFill>
                  <a:srgbClr val="0C0C0C"/>
                </a:solidFill>
                <a:effectLst/>
              </a:rPr>
              <a:t>Les groupes sont identifiés en remplissant </a:t>
            </a:r>
            <a:r>
              <a:rPr lang="fr-FR" b="1" i="0" u="sng">
                <a:solidFill>
                  <a:srgbClr val="0C0C0C"/>
                </a:solidFill>
                <a:effectLst/>
              </a:rPr>
              <a:t>le questionnaire d’équite volontaire ; nous vous encourageons à le remplir </a:t>
            </a:r>
            <a:r>
              <a:rPr lang="fr-FR" b="1" u="sng">
                <a:solidFill>
                  <a:srgbClr val="0C0C0C"/>
                </a:solidFill>
              </a:rPr>
              <a:t>lorsque vous soumettrez votre </a:t>
            </a:r>
            <a:r>
              <a:rPr lang="fr-FR" b="1" i="0" u="sng">
                <a:solidFill>
                  <a:srgbClr val="0C0C0C"/>
                </a:solidFill>
                <a:effectLst/>
              </a:rPr>
              <a:t>proposition</a:t>
            </a:r>
          </a:p>
          <a:p>
            <a:pPr marL="171450" indent="-171450" algn="l" fontAlgn="base">
              <a:buFont typeface="Arial" panose="020B0604020202020204" pitchFamily="34" charset="0"/>
              <a:buChar char="•"/>
            </a:pPr>
            <a:r>
              <a:rPr lang="fr-FR" b="1" i="0" u="sng">
                <a:solidFill>
                  <a:srgbClr val="0C0C0C"/>
                </a:solidFill>
                <a:effectLst/>
              </a:rPr>
              <a:t>Plus tard dans la présentation, nous parlerons de notre assistance aux demandes  visant à favoriser l'équité. </a:t>
            </a:r>
          </a:p>
          <a:p>
            <a:pPr marL="171450" indent="-171450" algn="l" fontAlgn="base">
              <a:buFont typeface="Arial" panose="020B0604020202020204" pitchFamily="34" charset="0"/>
              <a:buChar char="•"/>
            </a:pPr>
            <a:endParaRPr lang="fr-FR" b="1" i="0" u="sng">
              <a:solidFill>
                <a:srgbClr val="0C0C0C"/>
              </a:solidFill>
              <a:effectLst/>
            </a:endParaRPr>
          </a:p>
          <a:p>
            <a:pPr marL="0" indent="0" algn="l" fontAlgn="base">
              <a:buFont typeface="Arial" panose="020B0604020202020204" pitchFamily="34" charset="0"/>
              <a:buNone/>
            </a:pPr>
            <a:r>
              <a:rPr lang="fr-FR" b="1" u="sng">
                <a:solidFill>
                  <a:srgbClr val="0C0C0C"/>
                </a:solidFill>
              </a:rPr>
              <a:t>STÉPHANE, Notre formidable Agent de Programme, PRENDRA MAINTENANT LE</a:t>
            </a:r>
            <a:r>
              <a:rPr lang="fr-FR" b="1" i="0" u="sng">
                <a:solidFill>
                  <a:srgbClr val="0C0C0C"/>
                </a:solidFill>
                <a:effectLst/>
              </a:rPr>
              <a:t> RELAIS.</a:t>
            </a:r>
            <a:endParaRPr lang="en-CA">
              <a:cs typeface="Calibri"/>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4</a:t>
            </a:fld>
            <a:endParaRPr lang="en-CA"/>
          </a:p>
        </p:txBody>
      </p:sp>
    </p:spTree>
    <p:extLst>
      <p:ext uri="{BB962C8B-B14F-4D97-AF65-F5344CB8AC3E}">
        <p14:creationId xmlns:p14="http://schemas.microsoft.com/office/powerpoint/2010/main" val="2735013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CA" i="1">
                <a:solidFill>
                  <a:srgbClr val="454545"/>
                </a:solidFill>
                <a:cs typeface="Calibri"/>
              </a:rPr>
              <a:t>STÉPHANE</a:t>
            </a:r>
          </a:p>
          <a:p>
            <a:pPr marL="171450" indent="-171450">
              <a:buFont typeface="Arial" panose="020B0604020202020204" pitchFamily="34" charset="0"/>
              <a:buChar char="•"/>
              <a:defRPr/>
            </a:pPr>
            <a:endParaRPr lang="fr-CA">
              <a:cs typeface="Calibri"/>
            </a:endParaRPr>
          </a:p>
          <a:p>
            <a:pPr marL="0" indent="0">
              <a:buFont typeface="Arial" panose="020B0604020202020204" pitchFamily="34" charset="0"/>
              <a:buNone/>
              <a:defRPr/>
            </a:pPr>
            <a:r>
              <a:rPr lang="fr-CA">
                <a:cs typeface="Calibri"/>
              </a:rPr>
              <a:t>Merci Leah pour la belle intro au programme.</a:t>
            </a:r>
          </a:p>
          <a:p>
            <a:pPr marL="0" indent="0">
              <a:buFont typeface="Arial" panose="020B0604020202020204" pitchFamily="34" charset="0"/>
              <a:buNone/>
              <a:defRPr/>
            </a:pPr>
            <a:endParaRPr lang="fr-CA">
              <a:cs typeface="Calibri"/>
            </a:endParaRPr>
          </a:p>
          <a:p>
            <a:pPr marL="0" indent="0">
              <a:buFont typeface="Arial" panose="020B0604020202020204" pitchFamily="34" charset="0"/>
              <a:buNone/>
              <a:defRPr/>
            </a:pPr>
            <a:r>
              <a:rPr lang="fr-CA">
                <a:cs typeface="Calibri"/>
              </a:rPr>
              <a:t>Et bonjour à toutes et à tous. Mon est Stéphane Lauzon et je suis un des agents de programme à MNC. Aujourd’hui j’ai le bonheur de vous présenter le volet </a:t>
            </a:r>
            <a:r>
              <a:rPr lang="fr-CA" b="1">
                <a:cs typeface="Calibri"/>
              </a:rPr>
              <a:t>Histoires de chez-nous </a:t>
            </a:r>
          </a:p>
          <a:p>
            <a:pPr marL="0" indent="0">
              <a:buFont typeface="Arial" panose="020B0604020202020204" pitchFamily="34" charset="0"/>
              <a:buNone/>
              <a:defRPr/>
            </a:pPr>
            <a:endParaRPr lang="fr-CA">
              <a:cs typeface="Calibri"/>
            </a:endParaRPr>
          </a:p>
          <a:p>
            <a:pPr marL="171450" indent="-171450">
              <a:buFont typeface="Arial" panose="020B0604020202020204" pitchFamily="34" charset="0"/>
              <a:buChar char="•"/>
              <a:defRPr/>
            </a:pPr>
            <a:r>
              <a:rPr lang="fr-CA">
                <a:cs typeface="Calibri"/>
              </a:rPr>
              <a:t>Nous acceptons les demandes d'investissement lors de notre appel à propositions annuel.</a:t>
            </a:r>
          </a:p>
          <a:p>
            <a:pPr marL="171450" indent="-171450">
              <a:buFont typeface="Arial" panose="020B0604020202020204" pitchFamily="34" charset="0"/>
              <a:buChar char="•"/>
              <a:defRPr/>
            </a:pPr>
            <a:r>
              <a:rPr lang="fr-CA">
                <a:cs typeface="Calibri"/>
              </a:rPr>
              <a:t>L’évaluation est faite par un comité consultatif composé de professionnels du milieu muséal et d’experts numériques d’à travers le pays. </a:t>
            </a:r>
          </a:p>
          <a:p>
            <a:pPr marL="171450" indent="-171450">
              <a:buFont typeface="Arial" panose="020B0604020202020204" pitchFamily="34" charset="0"/>
              <a:buChar char="•"/>
              <a:defRPr/>
            </a:pPr>
            <a:endParaRPr lang="fr-CA">
              <a:cs typeface="Calibri"/>
            </a:endParaRPr>
          </a:p>
          <a:p>
            <a:pPr marL="171450" indent="-171450">
              <a:buFont typeface="Arial" panose="020B0604020202020204" pitchFamily="34" charset="0"/>
              <a:buChar char="•"/>
              <a:defRPr/>
            </a:pPr>
            <a:r>
              <a:rPr lang="fr-CA">
                <a:cs typeface="Calibri"/>
              </a:rPr>
              <a:t>Vous devez soumettre votre demande à l’aide de la </a:t>
            </a:r>
            <a:r>
              <a:rPr lang="fr-CA" b="1">
                <a:cs typeface="Calibri"/>
              </a:rPr>
              <a:t>plateforme de demande en ligne qui est disponible sur notre site Web</a:t>
            </a:r>
            <a:br>
              <a:rPr lang="fr-CA" b="1">
                <a:cs typeface="Calibri"/>
              </a:rPr>
            </a:br>
            <a:r>
              <a:rPr lang="fr-CA">
                <a:cs typeface="Calibri"/>
              </a:rPr>
              <a:t>avant la </a:t>
            </a:r>
            <a:r>
              <a:rPr lang="fr-CA" b="1">
                <a:cs typeface="Calibri"/>
              </a:rPr>
              <a:t>date limite </a:t>
            </a:r>
            <a:r>
              <a:rPr lang="fr-CA">
                <a:cs typeface="Calibri"/>
              </a:rPr>
              <a:t>ferme, du 1</a:t>
            </a:r>
            <a:r>
              <a:rPr lang="fr-CA" baseline="30000">
                <a:cs typeface="Calibri"/>
              </a:rPr>
              <a:t>er</a:t>
            </a:r>
            <a:r>
              <a:rPr lang="fr-CA">
                <a:cs typeface="Calibri"/>
              </a:rPr>
              <a:t> décembre 2023 à 17h heure normale de l’est</a:t>
            </a:r>
          </a:p>
          <a:p>
            <a:pPr marL="0" indent="0">
              <a:buFont typeface="Arial" panose="020B0604020202020204" pitchFamily="34" charset="0"/>
              <a:buNone/>
              <a:defRPr/>
            </a:pPr>
            <a:endParaRPr lang="fr-CA">
              <a:cs typeface="Calibri"/>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5</a:t>
            </a:fld>
            <a:endParaRPr lang="en-CA"/>
          </a:p>
        </p:txBody>
      </p:sp>
    </p:spTree>
    <p:extLst>
      <p:ext uri="{BB962C8B-B14F-4D97-AF65-F5344CB8AC3E}">
        <p14:creationId xmlns:p14="http://schemas.microsoft.com/office/powerpoint/2010/main" val="1901249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642747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i="1">
                <a:solidFill>
                  <a:srgbClr val="454545"/>
                </a:solidFill>
                <a:cs typeface="Calibri"/>
              </a:rPr>
              <a:t>STÉPHANE</a:t>
            </a:r>
            <a:endParaRPr lang="en-CA" b="1"/>
          </a:p>
          <a:p>
            <a:pPr>
              <a:defRPr/>
            </a:pPr>
            <a:endParaRPr lang="en-CA" b="1"/>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a:t>Le volet </a:t>
            </a:r>
            <a:r>
              <a:rPr lang="fr-CA" b="1" noProof="0"/>
              <a:t>Histoire de chez nous </a:t>
            </a:r>
            <a:r>
              <a:rPr lang="fr-CA" noProof="0"/>
              <a:t>appuie le développement d’une histoire numérique engageante à l’aide de la plateforme de conception web de MNC.</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a:p>
          <a:p>
            <a:pPr>
              <a:defRPr/>
            </a:pPr>
            <a:r>
              <a:rPr lang="fr-CA" noProof="0"/>
              <a:t>Si vous connaissez MNC, ce volet s’appelait « </a:t>
            </a:r>
            <a:r>
              <a:rPr lang="fr-CA" b="1" noProof="0"/>
              <a:t>Petit investissement</a:t>
            </a:r>
            <a:r>
              <a:rPr lang="fr-CA" noProof="0"/>
              <a:t> ».</a:t>
            </a:r>
          </a:p>
          <a:p>
            <a:pPr>
              <a:defRPr/>
            </a:pPr>
            <a:endParaRPr lang="fr-CA" noProof="0"/>
          </a:p>
          <a:p>
            <a:pPr>
              <a:defRPr/>
            </a:pPr>
            <a:endParaRPr lang="fr-CA" noProof="0"/>
          </a:p>
          <a:p>
            <a:pPr>
              <a:defRPr/>
            </a:pPr>
            <a:r>
              <a:rPr lang="fr-CA"/>
              <a:t>Nous sommes ravis d’annoncé que le montant de financement de ce volet est augmenté cette année à </a:t>
            </a:r>
            <a:r>
              <a:rPr lang="fr-CA" b="1" noProof="0"/>
              <a:t>25 000 $</a:t>
            </a:r>
            <a:r>
              <a:rPr lang="fr-CA" b="0" noProof="0"/>
              <a:t>. </a:t>
            </a:r>
            <a:r>
              <a:rPr lang="fr-CA" noProof="0"/>
              <a:t>De plus, des fonds supplémentaires sont disponibles pour les projets qui offrent une troisième langue. Ces fonds payeront pour le cout actuel de la traduction en plus de 2 000$ en frais d’administration pour l’organisation. </a:t>
            </a:r>
          </a:p>
          <a:p>
            <a:pPr>
              <a:defRPr/>
            </a:pPr>
            <a:endParaRPr lang="fr-CA" noProof="0"/>
          </a:p>
          <a:p>
            <a:pPr>
              <a:defRPr/>
            </a:pPr>
            <a:r>
              <a:rPr lang="fr-CA" noProof="0"/>
              <a:t>Un agent de programme vous accompagne tout au long du projet pour vous épauler. Le projet devra être </a:t>
            </a:r>
            <a:r>
              <a:rPr lang="fr-CA" b="1" noProof="0"/>
              <a:t>accessible</a:t>
            </a:r>
            <a:r>
              <a:rPr lang="fr-CA" noProof="0"/>
              <a:t>, </a:t>
            </a:r>
            <a:r>
              <a:rPr lang="fr-CA" b="1" noProof="0"/>
              <a:t>conçu pour l’utilisateur </a:t>
            </a:r>
            <a:r>
              <a:rPr lang="fr-CA" noProof="0"/>
              <a:t>et produit en </a:t>
            </a:r>
            <a:r>
              <a:rPr lang="fr-CA" b="1" noProof="0"/>
              <a:t>français et anglais</a:t>
            </a:r>
            <a:r>
              <a:rPr lang="fr-CA" noProof="0"/>
              <a:t>. </a:t>
            </a:r>
          </a:p>
          <a:p>
            <a:pPr>
              <a:defRPr/>
            </a:pPr>
            <a:endParaRPr lang="fr-CA" noProof="0"/>
          </a:p>
          <a:p>
            <a:pPr>
              <a:defRPr/>
            </a:pPr>
            <a:r>
              <a:rPr lang="fr-CA" noProof="0"/>
              <a:t>Vous aurez </a:t>
            </a:r>
            <a:r>
              <a:rPr lang="fr-CA" b="1" noProof="0"/>
              <a:t>deux ans pour compléter ce travail</a:t>
            </a:r>
            <a:r>
              <a:rPr lang="fr-CA" noProof="0"/>
              <a:t>.</a:t>
            </a:r>
          </a:p>
          <a:p>
            <a:pPr>
              <a:defRPr/>
            </a:pPr>
            <a:endParaRPr lang="fr-CA" noProof="0"/>
          </a:p>
        </p:txBody>
      </p:sp>
      <p:sp>
        <p:nvSpPr>
          <p:cNvPr id="4" name="Slide Number Placeholder 3"/>
          <p:cNvSpPr>
            <a:spLocks noGrp="1"/>
          </p:cNvSpPr>
          <p:nvPr>
            <p:ph type="sldNum" sz="quarter" idx="5"/>
          </p:nvPr>
        </p:nvSpPr>
        <p:spPr/>
        <p:txBody>
          <a:bodyPr/>
          <a:lstStyle/>
          <a:p>
            <a:fld id="{2EAEA0D0-9356-4176-95B5-22B763160A35}" type="slidenum">
              <a:rPr lang="en-CA" smtClean="0"/>
              <a:t>6</a:t>
            </a:fld>
            <a:endParaRPr lang="en-CA"/>
          </a:p>
        </p:txBody>
      </p:sp>
    </p:spTree>
    <p:extLst>
      <p:ext uri="{BB962C8B-B14F-4D97-AF65-F5344CB8AC3E}">
        <p14:creationId xmlns:p14="http://schemas.microsoft.com/office/powerpoint/2010/main" val="2222098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4370" y="4400550"/>
            <a:ext cx="5486400" cy="4023922"/>
          </a:xfrm>
        </p:spPr>
        <p:txBody>
          <a:bodyPr/>
          <a:lstStyle/>
          <a:p>
            <a:r>
              <a:rPr lang="en-CA" b="0" i="1"/>
              <a:t>STÉPHANE</a:t>
            </a:r>
          </a:p>
          <a:p>
            <a:r>
              <a:rPr lang="fr-CA" noProof="0"/>
              <a:t>La </a:t>
            </a:r>
            <a:r>
              <a:rPr lang="fr-CA" b="1" noProof="0"/>
              <a:t>plateforme de création de sites Web </a:t>
            </a:r>
            <a:r>
              <a:rPr lang="fr-CA" noProof="0"/>
              <a:t>a été spécialement conçue pour permettre aux projets </a:t>
            </a:r>
            <a:r>
              <a:rPr lang="fr-CA" b="1" noProof="0"/>
              <a:t>Histoire de chez nous</a:t>
            </a:r>
            <a:r>
              <a:rPr lang="fr-CA" noProof="0"/>
              <a:t> de répondre aux exigences MNC. Ce modèle WordPress personnalisé est conçu pour être facile à utiliser pour les nouveaux créateurs de sites web.</a:t>
            </a:r>
          </a:p>
          <a:p>
            <a:endParaRPr lang="fr-CA" noProof="0"/>
          </a:p>
          <a:p>
            <a:r>
              <a:rPr lang="fr-CA" noProof="0"/>
              <a:t>Cette </a:t>
            </a:r>
            <a:r>
              <a:rPr lang="fr-CA"/>
              <a:t>année, </a:t>
            </a:r>
            <a:r>
              <a:rPr lang="fr-CA" noProof="0"/>
              <a:t>nous avons travaillé à la refonte de la plateforme. En plus des contenus tels que les textes, les images, les clips vidéo et audio; le nouvel outil ajoute de nouvelles fonctionnalités telles que les </a:t>
            </a:r>
            <a:r>
              <a:rPr lang="fr-CA" b="1" noProof="0"/>
              <a:t>chronologies</a:t>
            </a:r>
            <a:r>
              <a:rPr lang="fr-CA" noProof="0"/>
              <a:t>, les </a:t>
            </a:r>
            <a:r>
              <a:rPr lang="fr-CA" b="1" noProof="0"/>
              <a:t>photos à zones</a:t>
            </a:r>
            <a:r>
              <a:rPr lang="fr-CA" b="1"/>
              <a:t> d’intérêts cliquables</a:t>
            </a:r>
            <a:r>
              <a:rPr lang="fr-CA" noProof="0"/>
              <a:t>, et la possibilité d’une </a:t>
            </a:r>
            <a:r>
              <a:rPr lang="fr-CA" b="1" noProof="0"/>
              <a:t>troisième langue</a:t>
            </a:r>
            <a:r>
              <a:rPr lang="fr-CA" noProof="0"/>
              <a:t>. De plus, la plateforme permet aux groupes de personnaliser l'aspect et la convivialité du projet.</a:t>
            </a:r>
          </a:p>
          <a:p>
            <a:endParaRPr lang="fr-CA" noProof="0"/>
          </a:p>
          <a:p>
            <a:r>
              <a:rPr lang="fr-CA" noProof="0"/>
              <a:t>Conçu pour l’accessibilité, l’outil assure que votre Histoire sera accessible à toutes et à tous.</a:t>
            </a:r>
          </a:p>
          <a:p>
            <a:endParaRPr lang="fr-CA" noProof="0"/>
          </a:p>
          <a:p>
            <a:r>
              <a:rPr lang="fr-CA" noProof="0"/>
              <a:t>Le manuel d’utilisateur vous guidera tout au long de la conception et votre </a:t>
            </a:r>
            <a:r>
              <a:rPr lang="fr-CA" noProof="0" err="1"/>
              <a:t>agent.e</a:t>
            </a:r>
            <a:r>
              <a:rPr lang="fr-CA" noProof="0"/>
              <a:t> de programme est toujours là pour vous appuyer.</a:t>
            </a:r>
          </a:p>
          <a:p>
            <a:endParaRPr lang="fr-CA" noProof="0"/>
          </a:p>
          <a:p>
            <a:r>
              <a:rPr lang="fr-CA" noProof="0"/>
              <a:t>C’est un outil fait pour vous, prêt à démarrer. Ce qui vous permet de compléter le projet rapidement et efficacement sans les couts et les complications de développer un nouveau site.</a:t>
            </a:r>
          </a:p>
        </p:txBody>
      </p:sp>
      <p:sp>
        <p:nvSpPr>
          <p:cNvPr id="4" name="Slide Number Placeholder 3"/>
          <p:cNvSpPr>
            <a:spLocks noGrp="1"/>
          </p:cNvSpPr>
          <p:nvPr>
            <p:ph type="sldNum" sz="quarter" idx="5"/>
          </p:nvPr>
        </p:nvSpPr>
        <p:spPr/>
        <p:txBody>
          <a:bodyPr/>
          <a:lstStyle/>
          <a:p>
            <a:fld id="{2EAEA0D0-9356-4176-95B5-22B763160A35}" type="slidenum">
              <a:rPr lang="en-CA" smtClean="0"/>
              <a:t>7</a:t>
            </a:fld>
            <a:endParaRPr lang="en-CA"/>
          </a:p>
        </p:txBody>
      </p:sp>
    </p:spTree>
    <p:extLst>
      <p:ext uri="{BB962C8B-B14F-4D97-AF65-F5344CB8AC3E}">
        <p14:creationId xmlns:p14="http://schemas.microsoft.com/office/powerpoint/2010/main" val="850742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fr-CA" b="0" i="1"/>
              <a:t>STÉPHANE</a:t>
            </a:r>
          </a:p>
          <a:p>
            <a:pPr marL="0" indent="0" algn="l" rtl="0" fontAlgn="base">
              <a:buFont typeface="Arial" panose="020B0604020202020204" pitchFamily="34" charset="0"/>
              <a:buNone/>
            </a:pPr>
            <a:endParaRPr lang="fr-CA" b="1"/>
          </a:p>
          <a:p>
            <a:pPr marL="0" indent="0" algn="l" rtl="0" fontAlgn="base">
              <a:buFont typeface="Arial" panose="020B0604020202020204" pitchFamily="34" charset="0"/>
              <a:buNone/>
            </a:pPr>
            <a:r>
              <a:rPr lang="fr-CA"/>
              <a:t>Regardons qui sont admissible au programme. Les organisations devront répondre aux deux critères : </a:t>
            </a:r>
          </a:p>
          <a:p>
            <a:pPr marL="171450" indent="-171450" algn="l" rtl="0" fontAlgn="base">
              <a:buFont typeface="Arial" panose="020B0604020202020204" pitchFamily="34" charset="0"/>
              <a:buChar char="•"/>
            </a:pPr>
            <a:r>
              <a:rPr lang="fr-CA" b="0"/>
              <a:t>En premier lieu, l’</a:t>
            </a:r>
            <a:r>
              <a:rPr lang="fr-CA" b="1"/>
              <a:t>Objectif et mandat principaux</a:t>
            </a:r>
            <a:endParaRPr lang="fr-CA"/>
          </a:p>
          <a:p>
            <a:pPr marL="171450" indent="-171450" algn="l" rtl="0" fontAlgn="base">
              <a:buFont typeface="Arial" panose="020B0604020202020204" pitchFamily="34" charset="0"/>
              <a:buChar char="•"/>
            </a:pPr>
            <a:r>
              <a:rPr lang="fr-CA"/>
              <a:t>Ensuite, leur </a:t>
            </a:r>
            <a:r>
              <a:rPr lang="fr-CA" b="1"/>
              <a:t>Statut juridique</a:t>
            </a:r>
          </a:p>
          <a:p>
            <a:pPr marL="0" indent="0" algn="l" rtl="0" fontAlgn="base">
              <a:buFont typeface="Arial" panose="020B0604020202020204" pitchFamily="34" charset="0"/>
              <a:buNone/>
            </a:pPr>
            <a:endParaRPr lang="fr-CA"/>
          </a:p>
          <a:p>
            <a:pPr marL="0" indent="0" algn="l" rtl="0" fontAlgn="base">
              <a:buFont typeface="Arial" panose="020B0604020202020204" pitchFamily="34" charset="0"/>
              <a:buNone/>
            </a:pPr>
            <a:r>
              <a:rPr lang="fr-CA"/>
              <a:t>Quand vous vous connectez à la plateforme de demande, vous recevrez un message de compléter le questionnaire d’admissibilité.</a:t>
            </a:r>
          </a:p>
          <a:p>
            <a:pPr marL="0" indent="0" algn="l" rtl="0" fontAlgn="base">
              <a:buFont typeface="Arial" panose="020B0604020202020204" pitchFamily="34" charset="0"/>
              <a:buNone/>
            </a:pPr>
            <a:endParaRPr lang="fr-CA"/>
          </a:p>
          <a:p>
            <a:pPr marL="0" indent="0" algn="l" rtl="0" fontAlgn="base">
              <a:buFont typeface="Arial" panose="020B0604020202020204" pitchFamily="34" charset="0"/>
              <a:buNone/>
            </a:pPr>
            <a:r>
              <a:rPr lang="fr-CA"/>
              <a:t>Complétez-le avant de commencer le processus de demande pour assurer que l’organisation est admissible.</a:t>
            </a:r>
          </a:p>
          <a:p>
            <a:pPr marL="0" indent="0" algn="l" rtl="0" fontAlgn="base">
              <a:buFont typeface="Arial" panose="020B0604020202020204" pitchFamily="34" charset="0"/>
              <a:buNone/>
            </a:pPr>
            <a:endParaRPr lang="fr-CA"/>
          </a:p>
          <a:p>
            <a:pPr marL="0" indent="0" algn="l" rtl="0" fontAlgn="base">
              <a:buFont typeface="Arial" panose="020B0604020202020204" pitchFamily="34" charset="0"/>
              <a:buNone/>
            </a:pPr>
            <a:r>
              <a:rPr lang="fr-CA"/>
              <a:t>Regardons les deux étapes en plus de détail.</a:t>
            </a:r>
          </a:p>
        </p:txBody>
      </p:sp>
      <p:sp>
        <p:nvSpPr>
          <p:cNvPr id="4" name="Slide Number Placeholder 3"/>
          <p:cNvSpPr>
            <a:spLocks noGrp="1"/>
          </p:cNvSpPr>
          <p:nvPr>
            <p:ph type="sldNum" sz="quarter" idx="5"/>
          </p:nvPr>
        </p:nvSpPr>
        <p:spPr/>
        <p:txBody>
          <a:bodyPr/>
          <a:lstStyle/>
          <a:p>
            <a:fld id="{2EAEA0D0-9356-4176-95B5-22B763160A35}" type="slidenum">
              <a:rPr lang="en-CA" smtClean="0"/>
              <a:t>8</a:t>
            </a:fld>
            <a:endParaRPr lang="en-CA"/>
          </a:p>
        </p:txBody>
      </p:sp>
    </p:spTree>
    <p:extLst>
      <p:ext uri="{BB962C8B-B14F-4D97-AF65-F5344CB8AC3E}">
        <p14:creationId xmlns:p14="http://schemas.microsoft.com/office/powerpoint/2010/main" val="2810737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41470"/>
          </a:xfrm>
        </p:spPr>
        <p:txBody>
          <a:bodyPr/>
          <a:lstStyle/>
          <a:p>
            <a:pPr>
              <a:lnSpc>
                <a:spcPct val="107000"/>
              </a:lnSpc>
              <a:spcAft>
                <a:spcPts val="600"/>
              </a:spcAft>
              <a:defRPr/>
            </a:pPr>
            <a:r>
              <a:rPr lang="fr-CA" b="0" i="1" u="none" noProof="0">
                <a:effectLst/>
                <a:latin typeface="Calibri" panose="020F0502020204030204" pitchFamily="34" charset="0"/>
                <a:ea typeface="Calibri" panose="020F0502020204030204" pitchFamily="34" charset="0"/>
                <a:cs typeface="Calibri"/>
              </a:rPr>
              <a:t>STÉPHANE</a:t>
            </a:r>
            <a:endParaRPr lang="fr-CA" b="1" i="1" u="sng" noProof="0">
              <a:effectLst/>
              <a:latin typeface="Calibri" panose="020F0502020204030204" pitchFamily="34" charset="0"/>
              <a:ea typeface="Calibri" panose="020F0502020204030204" pitchFamily="34" charset="0"/>
              <a:cs typeface="Calibri"/>
            </a:endParaRPr>
          </a:p>
          <a:p>
            <a:pPr marR="0" lvl="0" algn="l" defTabSz="914400" rtl="0" eaLnBrk="1" fontAlgn="auto" latinLnBrk="0" hangingPunct="1">
              <a:lnSpc>
                <a:spcPct val="107000"/>
              </a:lnSpc>
              <a:spcBef>
                <a:spcPts val="0"/>
              </a:spcBef>
              <a:spcAft>
                <a:spcPts val="600"/>
              </a:spcAft>
              <a:buClrTx/>
              <a:buSzTx/>
              <a:tabLst/>
              <a:defRPr/>
            </a:pPr>
            <a:r>
              <a:rPr lang="fr-CA" noProof="0">
                <a:ea typeface="Times New Roman" panose="02020603050405020304" pitchFamily="18" charset="0"/>
              </a:rPr>
              <a:t>Donc la première partie est de regarder le </a:t>
            </a:r>
            <a:r>
              <a:rPr lang="fr-CA" b="1" noProof="0">
                <a:ea typeface="Times New Roman" panose="02020603050405020304" pitchFamily="18" charset="0"/>
              </a:rPr>
              <a:t>mandat et l’objectif</a:t>
            </a:r>
            <a:r>
              <a:rPr lang="fr-CA" noProof="0">
                <a:ea typeface="Times New Roman" panose="02020603050405020304" pitchFamily="18" charset="0"/>
              </a:rPr>
              <a:t> principal de votre organisation. </a:t>
            </a:r>
          </a:p>
          <a:p>
            <a:pPr marR="0" lvl="0" algn="l" defTabSz="914400" rtl="0" eaLnBrk="1" fontAlgn="auto" latinLnBrk="0" hangingPunct="1">
              <a:lnSpc>
                <a:spcPct val="107000"/>
              </a:lnSpc>
              <a:spcBef>
                <a:spcPts val="0"/>
              </a:spcBef>
              <a:spcAft>
                <a:spcPts val="600"/>
              </a:spcAft>
              <a:buClrTx/>
              <a:buSzTx/>
              <a:tabLst/>
              <a:defRPr/>
            </a:pPr>
            <a:endParaRPr lang="fr-CA" noProof="0">
              <a:ea typeface="Times New Roman" panose="02020603050405020304" pitchFamily="18" charset="0"/>
            </a:endParaRPr>
          </a:p>
          <a:p>
            <a:pPr marR="0" lvl="0" algn="l" defTabSz="914400" rtl="0" eaLnBrk="1" fontAlgn="auto" latinLnBrk="0" hangingPunct="1">
              <a:lnSpc>
                <a:spcPct val="107000"/>
              </a:lnSpc>
              <a:spcBef>
                <a:spcPts val="0"/>
              </a:spcBef>
              <a:spcAft>
                <a:spcPts val="600"/>
              </a:spcAft>
              <a:buClrTx/>
              <a:buSzTx/>
              <a:tabLst/>
              <a:defRPr/>
            </a:pPr>
            <a:r>
              <a:rPr lang="fr-CA" noProof="0">
                <a:ea typeface="Times New Roman" panose="02020603050405020304" pitchFamily="18" charset="0"/>
              </a:rPr>
              <a:t>Nous </a:t>
            </a:r>
            <a:r>
              <a:rPr lang="fr-CA" noProof="0" err="1">
                <a:ea typeface="Times New Roman" panose="02020603050405020304" pitchFamily="18" charset="0"/>
              </a:rPr>
              <a:t>finanssons</a:t>
            </a:r>
            <a:r>
              <a:rPr lang="fr-CA" noProof="0">
                <a:ea typeface="Times New Roman" panose="02020603050405020304" pitchFamily="18" charset="0"/>
              </a:rPr>
              <a:t> les </a:t>
            </a:r>
            <a:r>
              <a:rPr lang="fr-CA" sz="1200" b="1" noProof="0"/>
              <a:t>musées</a:t>
            </a:r>
            <a:r>
              <a:rPr lang="fr-CA" sz="1200" b="0" noProof="0"/>
              <a:t> et </a:t>
            </a:r>
            <a:r>
              <a:rPr lang="fr-CA" sz="1200" b="1" noProof="0"/>
              <a:t>organisations patrimoniales</a:t>
            </a:r>
            <a:r>
              <a:rPr lang="fr-CA" sz="1200" b="0" noProof="0"/>
              <a:t>, </a:t>
            </a:r>
            <a:r>
              <a:rPr lang="fr-CA" sz="1200" b="1" noProof="0"/>
              <a:t>culturelles</a:t>
            </a:r>
            <a:r>
              <a:rPr lang="fr-CA" sz="1200" b="0" noProof="0"/>
              <a:t> et </a:t>
            </a:r>
            <a:r>
              <a:rPr lang="fr-CA" sz="1200" b="1" noProof="0"/>
              <a:t>autochtones</a:t>
            </a:r>
            <a:r>
              <a:rPr lang="fr-CA" sz="1200" b="0" noProof="0"/>
              <a:t> </a:t>
            </a:r>
            <a:r>
              <a:rPr lang="fr-CA" noProof="0">
                <a:ea typeface="Times New Roman" panose="02020603050405020304" pitchFamily="18" charset="0"/>
              </a:rPr>
              <a:t>établies et exerçantes leurs activités au Canada. </a:t>
            </a:r>
          </a:p>
          <a:p>
            <a:pPr marR="0" lvl="0" algn="l" defTabSz="914400" rtl="0" eaLnBrk="1" fontAlgn="auto" latinLnBrk="0" hangingPunct="1">
              <a:lnSpc>
                <a:spcPct val="107000"/>
              </a:lnSpc>
              <a:spcBef>
                <a:spcPts val="0"/>
              </a:spcBef>
              <a:spcAft>
                <a:spcPts val="600"/>
              </a:spcAft>
              <a:buClrTx/>
              <a:buSzTx/>
              <a:tabLst/>
              <a:defRPr/>
            </a:pPr>
            <a:endParaRPr lang="fr-CA" noProof="0">
              <a:ea typeface="Times New Roman" panose="02020603050405020304" pitchFamily="18" charset="0"/>
            </a:endParaRPr>
          </a:p>
          <a:p>
            <a:pPr marR="0" lvl="0" algn="l" defTabSz="914400" rtl="0" eaLnBrk="1" fontAlgn="auto" latinLnBrk="0" hangingPunct="1">
              <a:lnSpc>
                <a:spcPct val="107000"/>
              </a:lnSpc>
              <a:spcBef>
                <a:spcPts val="0"/>
              </a:spcBef>
              <a:spcAft>
                <a:spcPts val="600"/>
              </a:spcAft>
              <a:buClrTx/>
              <a:buSzTx/>
              <a:tabLst/>
              <a:defRPr/>
            </a:pPr>
            <a:r>
              <a:rPr lang="fr-CA" noProof="0">
                <a:ea typeface="Times New Roman" panose="02020603050405020304" pitchFamily="18" charset="0"/>
              </a:rPr>
              <a:t>Ces organisations </a:t>
            </a:r>
            <a:r>
              <a:rPr lang="fr-CA" noProof="0">
                <a:effectLst/>
                <a:ea typeface="Times New Roman" panose="02020603050405020304" pitchFamily="18" charset="0"/>
              </a:rPr>
              <a:t>doivent avoir une </a:t>
            </a:r>
            <a:r>
              <a:rPr lang="fr-CA" noProof="0">
                <a:ea typeface="Times New Roman" panose="02020603050405020304" pitchFamily="18" charset="0"/>
              </a:rPr>
              <a:t>installation physique, un site ouvert au public ou offrir une programmation au public dans divers lieux ou sur un site Web. </a:t>
            </a:r>
            <a:endParaRPr lang="fr-CA" sz="1200" b="0" noProof="0"/>
          </a:p>
          <a:p>
            <a:pPr marR="0" lvl="0" algn="l" defTabSz="914400" rtl="0" eaLnBrk="1" fontAlgn="auto" latinLnBrk="0" hangingPunct="1">
              <a:lnSpc>
                <a:spcPct val="107000"/>
              </a:lnSpc>
              <a:spcBef>
                <a:spcPts val="0"/>
              </a:spcBef>
              <a:spcAft>
                <a:spcPts val="600"/>
              </a:spcAft>
              <a:buClrTx/>
              <a:buSzTx/>
              <a:tabLst/>
              <a:defRPr/>
            </a:pPr>
            <a:endParaRPr lang="fr-CA" sz="1200" b="0" noProof="0"/>
          </a:p>
          <a:p>
            <a:pPr marR="0" lvl="0" algn="l" defTabSz="914400" rtl="0" eaLnBrk="1" fontAlgn="auto" latinLnBrk="0" hangingPunct="1">
              <a:lnSpc>
                <a:spcPct val="107000"/>
              </a:lnSpc>
              <a:spcBef>
                <a:spcPts val="0"/>
              </a:spcBef>
              <a:spcAft>
                <a:spcPts val="600"/>
              </a:spcAft>
              <a:buClrTx/>
              <a:buSzTx/>
              <a:tabLst/>
              <a:defRPr/>
            </a:pPr>
            <a:r>
              <a:rPr lang="fr-CA" sz="1200" b="0" noProof="0"/>
              <a:t>De plus, </a:t>
            </a:r>
            <a:r>
              <a:rPr lang="fr-CA" sz="1200" b="1" noProof="0"/>
              <a:t>l’objectif principal</a:t>
            </a:r>
            <a:r>
              <a:rPr lang="fr-CA" sz="1200" b="0" noProof="0"/>
              <a:t> doit être de faire participer </a:t>
            </a:r>
            <a:r>
              <a:rPr lang="fr-CA" sz="1200" b="1" noProof="0"/>
              <a:t>le public dans 4 ou plus des catégories suivantes </a:t>
            </a:r>
            <a:r>
              <a:rPr lang="fr-CA" sz="1200" b="0" noProof="0"/>
              <a:t>:</a:t>
            </a:r>
            <a:endParaRPr lang="fr-CA" sz="1200" b="1" noProof="0"/>
          </a:p>
          <a:p>
            <a:pPr marL="171450" marR="0" lvl="0" indent="-1714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lang="fr-CA" sz="1200" b="0" noProof="0"/>
              <a:t>expositions</a:t>
            </a:r>
          </a:p>
          <a:p>
            <a:pPr marL="171450" marR="0" lvl="0" indent="-1714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lang="fr-CA" sz="1200" b="0" noProof="0"/>
              <a:t>programmation, </a:t>
            </a:r>
          </a:p>
          <a:p>
            <a:pPr marL="171450" marR="0" lvl="0" indent="-1714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lang="fr-CA" sz="1200" b="0" noProof="0"/>
              <a:t>recherche, </a:t>
            </a:r>
          </a:p>
          <a:p>
            <a:pPr marL="171450" marR="0" lvl="0" indent="-1714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lang="fr-CA" sz="1200" b="0" noProof="0"/>
              <a:t>collections, </a:t>
            </a:r>
          </a:p>
          <a:p>
            <a:pPr marL="171450" marR="0" lvl="0" indent="-1714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lang="fr-CA" sz="1200" b="0" noProof="0"/>
              <a:t>préservation, </a:t>
            </a:r>
          </a:p>
          <a:p>
            <a:pPr marL="171450" marR="0" lvl="0" indent="-1714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lang="fr-CA" sz="1200" b="0" noProof="0"/>
              <a:t>documentation,</a:t>
            </a:r>
          </a:p>
          <a:p>
            <a:pPr marL="171450" marR="0" lvl="0" indent="-1714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lang="fr-CA" sz="1200" b="0" noProof="0"/>
              <a:t>diffusion </a:t>
            </a:r>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endParaRPr lang="fr-CA" noProof="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r>
              <a:rPr lang="fr-CA" noProof="0">
                <a:ea typeface="Times New Roman" panose="02020603050405020304" pitchFamily="18" charset="0"/>
              </a:rPr>
              <a:t>Ceux-ci comprennent bien sûr les musées, mais aussi les, aquariums, galeries d’art, jardins botaniques, centres culturels, sites historiques, sociétés d’histoire, planétariums, et bien d’autres.</a:t>
            </a:r>
            <a:endParaRPr lang="fr-CA" sz="1800" b="1" u="sng" noProof="0">
              <a:effectLst/>
              <a:latin typeface="Calibri" panose="020F0502020204030204" pitchFamily="34" charset="0"/>
              <a:ea typeface="Calibri" panose="020F0502020204030204" pitchFamily="34" charset="0"/>
              <a:cs typeface="Calibri"/>
            </a:endParaRPr>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endParaRPr lang="fr-CA" noProof="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EAEA0D0-9356-4176-95B5-22B763160A35}" type="slidenum">
              <a:rPr lang="en-CA" smtClean="0"/>
              <a:t>9</a:t>
            </a:fld>
            <a:endParaRPr lang="en-CA"/>
          </a:p>
        </p:txBody>
      </p:sp>
    </p:spTree>
    <p:extLst>
      <p:ext uri="{BB962C8B-B14F-4D97-AF65-F5344CB8AC3E}">
        <p14:creationId xmlns:p14="http://schemas.microsoft.com/office/powerpoint/2010/main" val="3861363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English">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634E603-07FD-499B-8762-AC41955CB722}"/>
              </a:ext>
            </a:extLst>
          </p:cNvPr>
          <p:cNvSpPr>
            <a:spLocks noGrp="1"/>
          </p:cNvSpPr>
          <p:nvPr>
            <p:ph type="body" sz="quarter" idx="10"/>
          </p:nvPr>
        </p:nvSpPr>
        <p:spPr>
          <a:xfrm>
            <a:off x="754237" y="4822522"/>
            <a:ext cx="5329237" cy="1307882"/>
          </a:xfrm>
          <a:prstGeom prst="rect">
            <a:avLst/>
          </a:prstGeom>
        </p:spPr>
        <p:txBody>
          <a:bodyPr lIns="0" tIns="0" rIns="0" bIns="0" anchor="b" anchorCtr="0"/>
          <a:lstStyle>
            <a:lvl1pPr marL="0" indent="0">
              <a:lnSpc>
                <a:spcPts val="2000"/>
              </a:lnSpc>
              <a:buNone/>
              <a:defRPr sz="1400">
                <a:solidFill>
                  <a:schemeClr val="bg1"/>
                </a:solidFill>
                <a:latin typeface="+mj-lt"/>
                <a:ea typeface="Inter" panose="020B0502030000000004" pitchFamily="34" charset="0"/>
                <a:cs typeface="Inter" panose="020B0502030000000004" pitchFamily="34" charset="0"/>
              </a:defRPr>
            </a:lvl1pPr>
            <a:lvl5pPr marL="1828800" indent="0">
              <a:buNone/>
              <a:defRPr/>
            </a:lvl5pPr>
          </a:lstStyle>
          <a:p>
            <a:endParaRPr lang="fr-CA"/>
          </a:p>
        </p:txBody>
      </p:sp>
      <p:sp>
        <p:nvSpPr>
          <p:cNvPr id="10" name="Text Placeholder 8">
            <a:extLst>
              <a:ext uri="{FF2B5EF4-FFF2-40B4-BE49-F238E27FC236}">
                <a16:creationId xmlns:a16="http://schemas.microsoft.com/office/drawing/2014/main" id="{6308CBDD-62E7-487C-A75C-FFD2EC11BA96}"/>
              </a:ext>
            </a:extLst>
          </p:cNvPr>
          <p:cNvSpPr>
            <a:spLocks noGrp="1"/>
          </p:cNvSpPr>
          <p:nvPr>
            <p:ph type="body" sz="quarter" idx="11"/>
          </p:nvPr>
        </p:nvSpPr>
        <p:spPr>
          <a:xfrm>
            <a:off x="720000" y="648000"/>
            <a:ext cx="6297612" cy="3593579"/>
          </a:xfrm>
          <a:prstGeom prst="rect">
            <a:avLst/>
          </a:prstGeom>
        </p:spPr>
        <p:txBody>
          <a:bodyPr lIns="0" tIns="0" rIns="0" bIns="0"/>
          <a:lstStyle>
            <a:lvl1pPr marL="0" indent="0">
              <a:lnSpc>
                <a:spcPts val="6000"/>
              </a:lnSpc>
              <a:buNone/>
              <a:defRPr sz="4800">
                <a:solidFill>
                  <a:schemeClr val="bg1"/>
                </a:solidFill>
                <a:latin typeface="+mj-lt"/>
                <a:ea typeface="Inter medium" panose="02000603000000020004" pitchFamily="50" charset="0"/>
                <a:cs typeface="Inter medium" panose="0200060300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endParaRPr lang="fr-CA"/>
          </a:p>
        </p:txBody>
      </p:sp>
    </p:spTree>
    <p:extLst>
      <p:ext uri="{BB962C8B-B14F-4D97-AF65-F5344CB8AC3E}">
        <p14:creationId xmlns:p14="http://schemas.microsoft.com/office/powerpoint/2010/main" val="2433247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page - Graphic">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81624591-2EC5-4C56-B291-B617B6D1C9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5" name="Title 1">
            <a:extLst>
              <a:ext uri="{FF2B5EF4-FFF2-40B4-BE49-F238E27FC236}">
                <a16:creationId xmlns:a16="http://schemas.microsoft.com/office/drawing/2014/main" id="{4FF852E1-B674-4AB2-A63D-B3F7D80FC21F}"/>
              </a:ext>
            </a:extLst>
          </p:cNvPr>
          <p:cNvSpPr>
            <a:spLocks noGrp="1"/>
          </p:cNvSpPr>
          <p:nvPr>
            <p:ph type="title"/>
          </p:nvPr>
        </p:nvSpPr>
        <p:spPr>
          <a:xfrm>
            <a:off x="749409" y="656939"/>
            <a:ext cx="6334014" cy="3652259"/>
          </a:xfrm>
          <a:prstGeom prst="rect">
            <a:avLst/>
          </a:prstGeom>
        </p:spPr>
        <p:txBody>
          <a:bodyPr lIns="0" tIns="0" rIns="0" bIns="252000"/>
          <a:lstStyle>
            <a:lvl1pPr>
              <a:defRPr>
                <a:latin typeface="Arial" panose="020B0604020202020204" pitchFamily="34" charset="0"/>
                <a:cs typeface="Arial" panose="020B0604020202020204" pitchFamily="34" charset="0"/>
              </a:defRPr>
            </a:lvl1pPr>
          </a:lstStyle>
          <a:p>
            <a:r>
              <a:rPr lang="en-US"/>
              <a:t>Click to edit Master title style</a:t>
            </a:r>
            <a:endParaRPr lang="fr-CA"/>
          </a:p>
        </p:txBody>
      </p:sp>
    </p:spTree>
    <p:extLst>
      <p:ext uri="{BB962C8B-B14F-4D97-AF65-F5344CB8AC3E}">
        <p14:creationId xmlns:p14="http://schemas.microsoft.com/office/powerpoint/2010/main" val="4210329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Bulletpoints">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877554-08C7-4E26-B559-576728635D17}"/>
              </a:ext>
            </a:extLst>
          </p:cNvPr>
          <p:cNvSpPr>
            <a:spLocks noGrp="1"/>
          </p:cNvSpPr>
          <p:nvPr>
            <p:ph type="title"/>
          </p:nvPr>
        </p:nvSpPr>
        <p:spPr>
          <a:xfrm>
            <a:off x="749409" y="656939"/>
            <a:ext cx="6334014" cy="1763999"/>
          </a:xfrm>
          <a:prstGeom prst="rect">
            <a:avLst/>
          </a:prstGeom>
        </p:spPr>
        <p:txBody>
          <a:bodyPr lIns="0" tIns="0" rIns="0" bIns="252000"/>
          <a:lstStyle/>
          <a:p>
            <a:r>
              <a:rPr lang="en-US"/>
              <a:t>Click to edit Master title style</a:t>
            </a:r>
            <a:endParaRPr lang="fr-CA"/>
          </a:p>
        </p:txBody>
      </p:sp>
      <p:sp>
        <p:nvSpPr>
          <p:cNvPr id="3" name="Text Placeholder 2">
            <a:extLst>
              <a:ext uri="{FF2B5EF4-FFF2-40B4-BE49-F238E27FC236}">
                <a16:creationId xmlns:a16="http://schemas.microsoft.com/office/drawing/2014/main" id="{0259E1C2-E715-48D2-8F85-C8C039F6DB05}"/>
              </a:ext>
            </a:extLst>
          </p:cNvPr>
          <p:cNvSpPr>
            <a:spLocks noGrp="1"/>
          </p:cNvSpPr>
          <p:nvPr>
            <p:ph type="body" sz="quarter" idx="11"/>
          </p:nvPr>
        </p:nvSpPr>
        <p:spPr>
          <a:xfrm>
            <a:off x="2819400" y="2420938"/>
            <a:ext cx="6480175" cy="3671887"/>
          </a:xfrm>
          <a:prstGeom prst="rect">
            <a:avLst/>
          </a:prstGeom>
        </p:spPr>
        <p:txBody>
          <a:bodyPr lIns="0" tIns="0" rIns="0" bIns="0"/>
          <a:lstStyle>
            <a:lvl1pPr marL="457200" indent="-457200">
              <a:lnSpc>
                <a:spcPts val="3600"/>
              </a:lnSpc>
              <a:buFont typeface="Arial" panose="020B0604020202020204" pitchFamily="34" charset="0"/>
              <a:buChar char="•"/>
              <a:defRPr>
                <a:solidFill>
                  <a:srgbClr val="0C0C0C"/>
                </a:solidFill>
                <a:latin typeface="Inter" panose="020B0502030000000004" pitchFamily="34" charset="0"/>
                <a:ea typeface="Inter" panose="020B0502030000000004" pitchFamily="34" charset="0"/>
                <a:cs typeface="Inter" panose="020B0502030000000004" pitchFamily="34" charset="0"/>
              </a:defRPr>
            </a:lvl1pPr>
          </a:lstStyle>
          <a:p>
            <a:pPr lvl="0"/>
            <a:endParaRPr lang="fr-CA"/>
          </a:p>
        </p:txBody>
      </p:sp>
    </p:spTree>
    <p:extLst>
      <p:ext uri="{BB962C8B-B14F-4D97-AF65-F5344CB8AC3E}">
        <p14:creationId xmlns:p14="http://schemas.microsoft.com/office/powerpoint/2010/main" val="158024688"/>
      </p:ext>
    </p:extLst>
  </p:cSld>
  <p:clrMapOvr>
    <a:masterClrMapping/>
  </p:clrMapOvr>
  <p:extLst>
    <p:ext uri="{DCECCB84-F9BA-43D5-87BE-67443E8EF086}">
      <p15:sldGuideLst xmlns:p15="http://schemas.microsoft.com/office/powerpoint/2012/main">
        <p15:guide id="1" pos="5858">
          <p15:clr>
            <a:srgbClr val="FBAE40"/>
          </p15:clr>
        </p15:guide>
        <p15:guide id="2" pos="1776">
          <p15:clr>
            <a:srgbClr val="FBAE40"/>
          </p15:clr>
        </p15:guide>
        <p15:guide id="3" orient="horz" pos="152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877554-08C7-4E26-B559-576728635D17}"/>
              </a:ext>
            </a:extLst>
          </p:cNvPr>
          <p:cNvSpPr>
            <a:spLocks noGrp="1"/>
          </p:cNvSpPr>
          <p:nvPr>
            <p:ph type="title"/>
          </p:nvPr>
        </p:nvSpPr>
        <p:spPr>
          <a:xfrm>
            <a:off x="749409" y="656939"/>
            <a:ext cx="6334014" cy="1763999"/>
          </a:xfrm>
          <a:prstGeom prst="rect">
            <a:avLst/>
          </a:prstGeom>
        </p:spPr>
        <p:txBody>
          <a:bodyPr lIns="0" tIns="0" rIns="0" bIns="252000"/>
          <a:lstStyle/>
          <a:p>
            <a:r>
              <a:rPr lang="en-US"/>
              <a:t>Click to edit Master title style</a:t>
            </a:r>
            <a:endParaRPr lang="fr-CA"/>
          </a:p>
        </p:txBody>
      </p:sp>
      <p:sp>
        <p:nvSpPr>
          <p:cNvPr id="3" name="Text Placeholder 2">
            <a:extLst>
              <a:ext uri="{FF2B5EF4-FFF2-40B4-BE49-F238E27FC236}">
                <a16:creationId xmlns:a16="http://schemas.microsoft.com/office/drawing/2014/main" id="{0259E1C2-E715-48D2-8F85-C8C039F6DB05}"/>
              </a:ext>
            </a:extLst>
          </p:cNvPr>
          <p:cNvSpPr>
            <a:spLocks noGrp="1"/>
          </p:cNvSpPr>
          <p:nvPr>
            <p:ph type="body" sz="quarter" idx="11"/>
          </p:nvPr>
        </p:nvSpPr>
        <p:spPr>
          <a:xfrm>
            <a:off x="2819400" y="2420938"/>
            <a:ext cx="6480175" cy="3671888"/>
          </a:xfrm>
          <a:prstGeom prst="rect">
            <a:avLst/>
          </a:prstGeom>
        </p:spPr>
        <p:txBody>
          <a:bodyPr lIns="0" tIns="0" rIns="0" bIns="0"/>
          <a:lstStyle>
            <a:lvl1pPr marL="0" indent="0">
              <a:lnSpc>
                <a:spcPts val="3600"/>
              </a:lnSpc>
              <a:buFont typeface="Arial" panose="020B0604020202020204" pitchFamily="34" charset="0"/>
              <a:buNone/>
              <a:defRPr>
                <a:solidFill>
                  <a:srgbClr val="0C0C0C"/>
                </a:solidFill>
                <a:latin typeface="Inter" panose="020B0502030000000004" pitchFamily="34" charset="0"/>
                <a:ea typeface="Inter" panose="020B0502030000000004" pitchFamily="34" charset="0"/>
                <a:cs typeface="Inter" panose="020B0502030000000004" pitchFamily="34" charset="0"/>
              </a:defRPr>
            </a:lvl1pPr>
          </a:lstStyle>
          <a:p>
            <a:pPr lvl="0"/>
            <a:endParaRPr lang="fr-CA"/>
          </a:p>
        </p:txBody>
      </p:sp>
    </p:spTree>
    <p:extLst>
      <p:ext uri="{BB962C8B-B14F-4D97-AF65-F5344CB8AC3E}">
        <p14:creationId xmlns:p14="http://schemas.microsoft.com/office/powerpoint/2010/main" val="4068139673"/>
      </p:ext>
    </p:extLst>
  </p:cSld>
  <p:clrMapOvr>
    <a:masterClrMapping/>
  </p:clrMapOvr>
  <p:extLst>
    <p:ext uri="{DCECCB84-F9BA-43D5-87BE-67443E8EF086}">
      <p15:sldGuideLst xmlns:p15="http://schemas.microsoft.com/office/powerpoint/2012/main">
        <p15:guide id="1" pos="5858">
          <p15:clr>
            <a:srgbClr val="FBAE40"/>
          </p15:clr>
        </p15:guide>
        <p15:guide id="2" pos="1776">
          <p15:clr>
            <a:srgbClr val="FBAE40"/>
          </p15:clr>
        </p15:guide>
        <p15:guide id="3" orient="horz" pos="152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with level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411750A-399E-410B-958E-C3CEABC258A9}"/>
              </a:ext>
            </a:extLst>
          </p:cNvPr>
          <p:cNvSpPr>
            <a:spLocks noGrp="1"/>
          </p:cNvSpPr>
          <p:nvPr>
            <p:ph type="body" sz="quarter" idx="10"/>
          </p:nvPr>
        </p:nvSpPr>
        <p:spPr>
          <a:xfrm>
            <a:off x="2780778" y="0"/>
            <a:ext cx="6531323" cy="6858000"/>
          </a:xfrm>
          <a:prstGeom prst="rect">
            <a:avLst/>
          </a:prstGeom>
        </p:spPr>
        <p:txBody>
          <a:bodyPr lIns="0" tIns="0" rIns="0" bIns="0" anchor="ctr" anchorCtr="0"/>
          <a:lstStyle>
            <a:lvl1pPr marL="0" marR="0" indent="0" algn="l" defTabSz="914400" rtl="0" eaLnBrk="1" fontAlgn="auto" latinLnBrk="0" hangingPunct="1">
              <a:lnSpc>
                <a:spcPts val="5500"/>
              </a:lnSpc>
              <a:spcBef>
                <a:spcPts val="0"/>
              </a:spcBef>
              <a:spcAft>
                <a:spcPts val="0"/>
              </a:spcAft>
              <a:buClrTx/>
              <a:buSzTx/>
              <a:buFontTx/>
              <a:buNone/>
              <a:tabLst/>
              <a:defRPr sz="4200" b="0">
                <a:solidFill>
                  <a:srgbClr val="0C0C0C"/>
                </a:solidFill>
                <a:latin typeface="Inter" panose="020B0502030000000004" pitchFamily="34" charset="0"/>
                <a:ea typeface="Inter" panose="020B0502030000000004" pitchFamily="34" charset="0"/>
                <a:cs typeface="Inter" panose="020B05020300000000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a:p>
        </p:txBody>
      </p:sp>
    </p:spTree>
    <p:extLst>
      <p:ext uri="{BB962C8B-B14F-4D97-AF65-F5344CB8AC3E}">
        <p14:creationId xmlns:p14="http://schemas.microsoft.com/office/powerpoint/2010/main" val="302048006"/>
      </p:ext>
    </p:extLst>
  </p:cSld>
  <p:clrMapOvr>
    <a:masterClrMapping/>
  </p:clrMapOvr>
  <p:extLst>
    <p:ext uri="{DCECCB84-F9BA-43D5-87BE-67443E8EF086}">
      <p15:sldGuideLst xmlns:p15="http://schemas.microsoft.com/office/powerpoint/2012/main">
        <p15:guide id="1" pos="5858">
          <p15:clr>
            <a:srgbClr val="FBAE40"/>
          </p15:clr>
        </p15:guide>
        <p15:guide id="2" pos="177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ject + descripti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D5EA5-363D-4604-80CF-5CCC8D6C6E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82109" y="5660008"/>
            <a:ext cx="643129" cy="432817"/>
          </a:xfrm>
          <a:prstGeom prst="rect">
            <a:avLst/>
          </a:prstGeom>
        </p:spPr>
      </p:pic>
      <p:sp>
        <p:nvSpPr>
          <p:cNvPr id="6" name="Picture Placeholder 5">
            <a:extLst>
              <a:ext uri="{FF2B5EF4-FFF2-40B4-BE49-F238E27FC236}">
                <a16:creationId xmlns:a16="http://schemas.microsoft.com/office/drawing/2014/main" id="{EC8505B1-5AC8-4A40-967C-766C0812A625}"/>
              </a:ext>
            </a:extLst>
          </p:cNvPr>
          <p:cNvSpPr>
            <a:spLocks noGrp="1"/>
          </p:cNvSpPr>
          <p:nvPr>
            <p:ph type="pic" sz="quarter" idx="10"/>
          </p:nvPr>
        </p:nvSpPr>
        <p:spPr>
          <a:xfrm>
            <a:off x="407989" y="368300"/>
            <a:ext cx="8889998" cy="6084888"/>
          </a:xfrm>
          <a:prstGeom prst="rect">
            <a:avLst/>
          </a:prstGeom>
          <a:solidFill>
            <a:schemeClr val="bg1">
              <a:lumMod val="95000"/>
            </a:schemeClr>
          </a:solidFill>
        </p:spPr>
        <p:txBody>
          <a:bodyPr/>
          <a:lstStyle/>
          <a:p>
            <a:endParaRPr lang="fr-CA"/>
          </a:p>
        </p:txBody>
      </p:sp>
      <p:sp>
        <p:nvSpPr>
          <p:cNvPr id="14" name="Text Placeholder 6">
            <a:extLst>
              <a:ext uri="{FF2B5EF4-FFF2-40B4-BE49-F238E27FC236}">
                <a16:creationId xmlns:a16="http://schemas.microsoft.com/office/drawing/2014/main" id="{8DF03B04-4CF4-41EA-B1E8-4730D04CD87C}"/>
              </a:ext>
            </a:extLst>
          </p:cNvPr>
          <p:cNvSpPr>
            <a:spLocks noGrp="1"/>
          </p:cNvSpPr>
          <p:nvPr>
            <p:ph type="body" sz="quarter" idx="11"/>
          </p:nvPr>
        </p:nvSpPr>
        <p:spPr>
          <a:xfrm>
            <a:off x="9705975" y="715071"/>
            <a:ext cx="1719262" cy="4370496"/>
          </a:xfrm>
          <a:prstGeom prst="rect">
            <a:avLst/>
          </a:prstGeom>
        </p:spPr>
        <p:txBody>
          <a:bodyPr lIns="0" tIns="0" rIns="0" bIns="0" anchor="t" anchorCtr="0"/>
          <a:lstStyle>
            <a:lvl1pPr marL="0" marR="0" indent="0" algn="l" defTabSz="914400" rtl="0" eaLnBrk="1" fontAlgn="auto" latinLnBrk="0" hangingPunct="1">
              <a:lnSpc>
                <a:spcPts val="900"/>
              </a:lnSpc>
              <a:spcBef>
                <a:spcPts val="1000"/>
              </a:spcBef>
              <a:spcAft>
                <a:spcPts val="0"/>
              </a:spcAft>
              <a:buClrTx/>
              <a:buSzTx/>
              <a:buFont typeface="Arial" panose="020B0604020202020204" pitchFamily="34" charset="0"/>
              <a:buNone/>
              <a:tabLst/>
              <a:defRPr sz="900">
                <a:solidFill>
                  <a:schemeClr val="bg1"/>
                </a:solidFill>
                <a:latin typeface="Inter" panose="020B0502030000000004" pitchFamily="34" charset="0"/>
                <a:ea typeface="Inter" panose="020B0502030000000004" pitchFamily="34" charset="0"/>
                <a:cs typeface="Inter" panose="020B0502030000000004" pitchFamily="34" charset="0"/>
              </a:defRPr>
            </a:lvl1pPr>
            <a:lvl5pPr marL="1828800" indent="0">
              <a:buNone/>
              <a:defRPr/>
            </a:lvl5pPr>
          </a:lstStyle>
          <a:p>
            <a:pPr marL="0" marR="0" lvl="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a:pPr>
            <a:endParaRPr lang="fr-CA" sz="1400">
              <a:solidFill>
                <a:schemeClr val="bg1"/>
              </a:solidFill>
            </a:endParaRPr>
          </a:p>
          <a:p>
            <a:endParaRPr lang="fr-CA"/>
          </a:p>
        </p:txBody>
      </p:sp>
    </p:spTree>
    <p:extLst>
      <p:ext uri="{BB962C8B-B14F-4D97-AF65-F5344CB8AC3E}">
        <p14:creationId xmlns:p14="http://schemas.microsoft.com/office/powerpoint/2010/main" val="3615259185"/>
      </p:ext>
    </p:extLst>
  </p:cSld>
  <p:clrMapOvr>
    <a:masterClrMapping/>
  </p:clrMapOvr>
  <p:extLst>
    <p:ext uri="{DCECCB84-F9BA-43D5-87BE-67443E8EF086}">
      <p15:sldGuideLst xmlns:p15="http://schemas.microsoft.com/office/powerpoint/2012/main">
        <p15:guide id="1" orient="horz" pos="3838" userDrawn="1">
          <p15:clr>
            <a:srgbClr val="FBAE40"/>
          </p15:clr>
        </p15:guide>
        <p15:guide id="2" pos="554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oject - Full screen">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0E708355-B865-4F1F-820C-67B924B88841}"/>
              </a:ext>
            </a:extLst>
          </p:cNvPr>
          <p:cNvSpPr>
            <a:spLocks noGrp="1"/>
          </p:cNvSpPr>
          <p:nvPr>
            <p:ph type="pic" sz="quarter" idx="10"/>
          </p:nvPr>
        </p:nvSpPr>
        <p:spPr>
          <a:xfrm>
            <a:off x="0" y="0"/>
            <a:ext cx="12192000" cy="6858000"/>
          </a:xfrm>
          <a:prstGeom prst="rect">
            <a:avLst/>
          </a:prstGeom>
        </p:spPr>
        <p:txBody>
          <a:bodyPr/>
          <a:lstStyle/>
          <a:p>
            <a:endParaRPr lang="fr-CA"/>
          </a:p>
        </p:txBody>
      </p:sp>
    </p:spTree>
    <p:extLst>
      <p:ext uri="{BB962C8B-B14F-4D97-AF65-F5344CB8AC3E}">
        <p14:creationId xmlns:p14="http://schemas.microsoft.com/office/powerpoint/2010/main" val="3383311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 page - Graphic">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81624591-2EC5-4C56-B291-B617B6D1C9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5" name="Title 1">
            <a:extLst>
              <a:ext uri="{FF2B5EF4-FFF2-40B4-BE49-F238E27FC236}">
                <a16:creationId xmlns:a16="http://schemas.microsoft.com/office/drawing/2014/main" id="{4FF852E1-B674-4AB2-A63D-B3F7D80FC21F}"/>
              </a:ext>
            </a:extLst>
          </p:cNvPr>
          <p:cNvSpPr>
            <a:spLocks noGrp="1"/>
          </p:cNvSpPr>
          <p:nvPr>
            <p:ph type="title"/>
          </p:nvPr>
        </p:nvSpPr>
        <p:spPr>
          <a:xfrm>
            <a:off x="749409" y="656939"/>
            <a:ext cx="6334014" cy="3652259"/>
          </a:xfrm>
          <a:prstGeom prst="rect">
            <a:avLst/>
          </a:prstGeom>
        </p:spPr>
        <p:txBody>
          <a:bodyPr lIns="0" tIns="0" rIns="0" bIns="252000"/>
          <a:lstStyle/>
          <a:p>
            <a:r>
              <a:rPr lang="en-US"/>
              <a:t>Click to edit Master title style</a:t>
            </a:r>
            <a:endParaRPr lang="fr-CA"/>
          </a:p>
        </p:txBody>
      </p:sp>
    </p:spTree>
    <p:extLst>
      <p:ext uri="{BB962C8B-B14F-4D97-AF65-F5344CB8AC3E}">
        <p14:creationId xmlns:p14="http://schemas.microsoft.com/office/powerpoint/2010/main" val="1593931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ection page - Symbol">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6CEA8964-779B-473C-8596-CAEF0D4255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2109" y="5660008"/>
            <a:ext cx="643129" cy="432817"/>
          </a:xfrm>
          <a:prstGeom prst="rect">
            <a:avLst/>
          </a:prstGeom>
        </p:spPr>
      </p:pic>
      <p:sp>
        <p:nvSpPr>
          <p:cNvPr id="5" name="Title 1">
            <a:extLst>
              <a:ext uri="{FF2B5EF4-FFF2-40B4-BE49-F238E27FC236}">
                <a16:creationId xmlns:a16="http://schemas.microsoft.com/office/drawing/2014/main" id="{5A56923C-13EE-4586-A76F-15D693F135A5}"/>
              </a:ext>
            </a:extLst>
          </p:cNvPr>
          <p:cNvSpPr>
            <a:spLocks noGrp="1"/>
          </p:cNvSpPr>
          <p:nvPr>
            <p:ph type="title"/>
          </p:nvPr>
        </p:nvSpPr>
        <p:spPr>
          <a:xfrm>
            <a:off x="749409" y="656939"/>
            <a:ext cx="6334014" cy="3652259"/>
          </a:xfrm>
          <a:prstGeom prst="rect">
            <a:avLst/>
          </a:prstGeom>
        </p:spPr>
        <p:txBody>
          <a:bodyPr lIns="0" tIns="0" rIns="0" bIns="252000"/>
          <a:lstStyle/>
          <a:p>
            <a:r>
              <a:rPr lang="en-US"/>
              <a:t>Click to edit Master title style</a:t>
            </a:r>
            <a:endParaRPr lang="fr-CA"/>
          </a:p>
        </p:txBody>
      </p:sp>
    </p:spTree>
    <p:extLst>
      <p:ext uri="{BB962C8B-B14F-4D97-AF65-F5344CB8AC3E}">
        <p14:creationId xmlns:p14="http://schemas.microsoft.com/office/powerpoint/2010/main" val="3905927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Cover - English">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6308CBDD-62E7-487C-A75C-FFD2EC11BA96}"/>
              </a:ext>
            </a:extLst>
          </p:cNvPr>
          <p:cNvSpPr>
            <a:spLocks noGrp="1"/>
          </p:cNvSpPr>
          <p:nvPr>
            <p:ph type="body" sz="quarter" idx="11"/>
          </p:nvPr>
        </p:nvSpPr>
        <p:spPr>
          <a:xfrm>
            <a:off x="720000" y="648000"/>
            <a:ext cx="6297612" cy="3593579"/>
          </a:xfrm>
          <a:prstGeom prst="rect">
            <a:avLst/>
          </a:prstGeom>
        </p:spPr>
        <p:txBody>
          <a:bodyPr lIns="0" tIns="0" rIns="0" bIns="0"/>
          <a:lstStyle>
            <a:lvl1pPr marL="0" indent="0">
              <a:lnSpc>
                <a:spcPts val="6000"/>
              </a:lnSpc>
              <a:buNone/>
              <a:defRPr sz="4800">
                <a:solidFill>
                  <a:schemeClr val="bg1"/>
                </a:solidFill>
                <a:latin typeface="Inter medium" panose="02000603000000020004" pitchFamily="50" charset="0"/>
                <a:ea typeface="Inter medium" panose="02000603000000020004" pitchFamily="50" charset="0"/>
                <a:cs typeface="Inter medium" panose="0200060300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endParaRPr lang="fr-CA"/>
          </a:p>
        </p:txBody>
      </p:sp>
    </p:spTree>
    <p:extLst>
      <p:ext uri="{BB962C8B-B14F-4D97-AF65-F5344CB8AC3E}">
        <p14:creationId xmlns:p14="http://schemas.microsoft.com/office/powerpoint/2010/main" val="396435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French">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27AEAC9B-FCAD-40D3-8ADB-58A361BAC752}"/>
              </a:ext>
            </a:extLst>
          </p:cNvPr>
          <p:cNvSpPr>
            <a:spLocks noGrp="1"/>
          </p:cNvSpPr>
          <p:nvPr>
            <p:ph type="body" sz="quarter" idx="10"/>
          </p:nvPr>
        </p:nvSpPr>
        <p:spPr>
          <a:xfrm>
            <a:off x="754237" y="4822522"/>
            <a:ext cx="5329237" cy="1307882"/>
          </a:xfrm>
          <a:prstGeom prst="rect">
            <a:avLst/>
          </a:prstGeom>
        </p:spPr>
        <p:txBody>
          <a:bodyPr lIns="0" tIns="0" rIns="0" bIns="0" anchor="b" anchorCtr="0"/>
          <a:lstStyle>
            <a:lvl1pPr marL="0" indent="0">
              <a:lnSpc>
                <a:spcPts val="2000"/>
              </a:lnSpc>
              <a:buNone/>
              <a:defRPr sz="1400">
                <a:solidFill>
                  <a:schemeClr val="bg1"/>
                </a:solidFill>
                <a:latin typeface="+mj-lt"/>
                <a:ea typeface="Inter" panose="020B0502030000000004" pitchFamily="34" charset="0"/>
                <a:cs typeface="Inter" panose="020B0502030000000004" pitchFamily="34" charset="0"/>
              </a:defRPr>
            </a:lvl1pPr>
            <a:lvl5pPr marL="1828800" indent="0">
              <a:buNone/>
              <a:defRPr/>
            </a:lvl5pPr>
          </a:lstStyle>
          <a:p>
            <a:endParaRPr lang="fr-CA"/>
          </a:p>
        </p:txBody>
      </p:sp>
      <p:sp>
        <p:nvSpPr>
          <p:cNvPr id="7" name="Text Placeholder 8">
            <a:extLst>
              <a:ext uri="{FF2B5EF4-FFF2-40B4-BE49-F238E27FC236}">
                <a16:creationId xmlns:a16="http://schemas.microsoft.com/office/drawing/2014/main" id="{034C57E2-43DB-45B5-BB3A-882872EEE93E}"/>
              </a:ext>
            </a:extLst>
          </p:cNvPr>
          <p:cNvSpPr>
            <a:spLocks noGrp="1"/>
          </p:cNvSpPr>
          <p:nvPr>
            <p:ph type="body" sz="quarter" idx="11"/>
          </p:nvPr>
        </p:nvSpPr>
        <p:spPr>
          <a:xfrm>
            <a:off x="720000" y="648000"/>
            <a:ext cx="6297612" cy="3593579"/>
          </a:xfrm>
          <a:prstGeom prst="rect">
            <a:avLst/>
          </a:prstGeom>
        </p:spPr>
        <p:txBody>
          <a:bodyPr lIns="0" tIns="0" rIns="0" bIns="0"/>
          <a:lstStyle>
            <a:lvl1pPr marL="0" indent="0">
              <a:lnSpc>
                <a:spcPts val="6000"/>
              </a:lnSpc>
              <a:buNone/>
              <a:defRPr sz="4800">
                <a:solidFill>
                  <a:schemeClr val="bg1"/>
                </a:solidFill>
                <a:latin typeface="+mj-lt"/>
                <a:ea typeface="Inter medium" panose="02000603000000020004" pitchFamily="50" charset="0"/>
                <a:cs typeface="Inter medium" panose="0200060300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endParaRPr lang="fr-CA"/>
          </a:p>
        </p:txBody>
      </p:sp>
    </p:spTree>
    <p:extLst>
      <p:ext uri="{BB962C8B-B14F-4D97-AF65-F5344CB8AC3E}">
        <p14:creationId xmlns:p14="http://schemas.microsoft.com/office/powerpoint/2010/main" val="264592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Cover - French">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034C57E2-43DB-45B5-BB3A-882872EEE93E}"/>
              </a:ext>
            </a:extLst>
          </p:cNvPr>
          <p:cNvSpPr>
            <a:spLocks noGrp="1"/>
          </p:cNvSpPr>
          <p:nvPr>
            <p:ph type="body" sz="quarter" idx="11"/>
          </p:nvPr>
        </p:nvSpPr>
        <p:spPr>
          <a:xfrm>
            <a:off x="720000" y="648000"/>
            <a:ext cx="6297612" cy="3593579"/>
          </a:xfrm>
          <a:prstGeom prst="rect">
            <a:avLst/>
          </a:prstGeom>
        </p:spPr>
        <p:txBody>
          <a:bodyPr lIns="0" tIns="0" rIns="0" bIns="0"/>
          <a:lstStyle>
            <a:lvl1pPr marL="0" indent="0">
              <a:lnSpc>
                <a:spcPts val="6000"/>
              </a:lnSpc>
              <a:buNone/>
              <a:defRPr sz="4800">
                <a:solidFill>
                  <a:schemeClr val="bg1"/>
                </a:solidFill>
                <a:latin typeface="+mj-lt"/>
                <a:ea typeface="Inter medium" panose="02000603000000020004" pitchFamily="50" charset="0"/>
                <a:cs typeface="Inter medium" panose="0200060300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endParaRPr lang="fr-CA"/>
          </a:p>
        </p:txBody>
      </p:sp>
    </p:spTree>
    <p:extLst>
      <p:ext uri="{BB962C8B-B14F-4D97-AF65-F5344CB8AC3E}">
        <p14:creationId xmlns:p14="http://schemas.microsoft.com/office/powerpoint/2010/main" val="175157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ection page - Graphic">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81624591-2EC5-4C56-B291-B617B6D1C9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5" name="Title 1">
            <a:extLst>
              <a:ext uri="{FF2B5EF4-FFF2-40B4-BE49-F238E27FC236}">
                <a16:creationId xmlns:a16="http://schemas.microsoft.com/office/drawing/2014/main" id="{4FF852E1-B674-4AB2-A63D-B3F7D80FC21F}"/>
              </a:ext>
            </a:extLst>
          </p:cNvPr>
          <p:cNvSpPr>
            <a:spLocks noGrp="1"/>
          </p:cNvSpPr>
          <p:nvPr>
            <p:ph type="title"/>
          </p:nvPr>
        </p:nvSpPr>
        <p:spPr>
          <a:xfrm>
            <a:off x="749409" y="656939"/>
            <a:ext cx="6334014" cy="3652259"/>
          </a:xfrm>
          <a:prstGeom prst="rect">
            <a:avLst/>
          </a:prstGeom>
        </p:spPr>
        <p:txBody>
          <a:bodyPr lIns="0" tIns="0" rIns="0" bIns="252000"/>
          <a:lstStyle>
            <a:lvl1pPr>
              <a:defRPr>
                <a:latin typeface="+mj-lt"/>
              </a:defRPr>
            </a:lvl1pPr>
          </a:lstStyle>
          <a:p>
            <a:r>
              <a:rPr lang="en-US"/>
              <a:t>Click to edit Master title style</a:t>
            </a:r>
            <a:endParaRPr lang="fr-CA"/>
          </a:p>
        </p:txBody>
      </p:sp>
    </p:spTree>
    <p:extLst>
      <p:ext uri="{BB962C8B-B14F-4D97-AF65-F5344CB8AC3E}">
        <p14:creationId xmlns:p14="http://schemas.microsoft.com/office/powerpoint/2010/main" val="695586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ection page - Symbol">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6CEA8964-779B-473C-8596-CAEF0D4255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2109" y="5660008"/>
            <a:ext cx="643129" cy="432817"/>
          </a:xfrm>
          <a:prstGeom prst="rect">
            <a:avLst/>
          </a:prstGeom>
        </p:spPr>
      </p:pic>
      <p:sp>
        <p:nvSpPr>
          <p:cNvPr id="5" name="Title 1">
            <a:extLst>
              <a:ext uri="{FF2B5EF4-FFF2-40B4-BE49-F238E27FC236}">
                <a16:creationId xmlns:a16="http://schemas.microsoft.com/office/drawing/2014/main" id="{5A56923C-13EE-4586-A76F-15D693F135A5}"/>
              </a:ext>
            </a:extLst>
          </p:cNvPr>
          <p:cNvSpPr>
            <a:spLocks noGrp="1"/>
          </p:cNvSpPr>
          <p:nvPr>
            <p:ph type="title"/>
          </p:nvPr>
        </p:nvSpPr>
        <p:spPr>
          <a:xfrm>
            <a:off x="749409" y="656939"/>
            <a:ext cx="6334014" cy="3652259"/>
          </a:xfrm>
          <a:prstGeom prst="rect">
            <a:avLst/>
          </a:prstGeom>
        </p:spPr>
        <p:txBody>
          <a:bodyPr lIns="0" tIns="0" rIns="0" bIns="252000"/>
          <a:lstStyle>
            <a:lvl1pPr>
              <a:defRPr>
                <a:latin typeface="+mj-lt"/>
              </a:defRPr>
            </a:lvl1pPr>
          </a:lstStyle>
          <a:p>
            <a:r>
              <a:rPr lang="en-US"/>
              <a:t>Click to edit Master title style</a:t>
            </a:r>
            <a:endParaRPr lang="fr-CA"/>
          </a:p>
        </p:txBody>
      </p:sp>
    </p:spTree>
    <p:extLst>
      <p:ext uri="{BB962C8B-B14F-4D97-AF65-F5344CB8AC3E}">
        <p14:creationId xmlns:p14="http://schemas.microsoft.com/office/powerpoint/2010/main" val="368053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ver - English">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634E603-07FD-499B-8762-AC41955CB722}"/>
              </a:ext>
            </a:extLst>
          </p:cNvPr>
          <p:cNvSpPr>
            <a:spLocks noGrp="1"/>
          </p:cNvSpPr>
          <p:nvPr>
            <p:ph type="body" sz="quarter" idx="10"/>
          </p:nvPr>
        </p:nvSpPr>
        <p:spPr>
          <a:xfrm>
            <a:off x="754237" y="4822522"/>
            <a:ext cx="5329237" cy="1307882"/>
          </a:xfrm>
          <a:prstGeom prst="rect">
            <a:avLst/>
          </a:prstGeom>
        </p:spPr>
        <p:txBody>
          <a:bodyPr lIns="0" tIns="0" rIns="0" bIns="0" anchor="b" anchorCtr="0"/>
          <a:lstStyle>
            <a:lvl1pPr marL="0" indent="0">
              <a:lnSpc>
                <a:spcPts val="2000"/>
              </a:lnSpc>
              <a:buNone/>
              <a:defRPr sz="1400">
                <a:solidFill>
                  <a:schemeClr val="bg1"/>
                </a:solidFill>
                <a:latin typeface="+mj-lt"/>
                <a:ea typeface="Inter" panose="020B0502030000000004" pitchFamily="34" charset="0"/>
                <a:cs typeface="Inter" panose="020B0502030000000004" pitchFamily="34" charset="0"/>
              </a:defRPr>
            </a:lvl1pPr>
            <a:lvl5pPr marL="1828800" indent="0">
              <a:buNone/>
              <a:defRPr/>
            </a:lvl5pPr>
          </a:lstStyle>
          <a:p>
            <a:endParaRPr lang="fr-CA"/>
          </a:p>
        </p:txBody>
      </p:sp>
      <p:sp>
        <p:nvSpPr>
          <p:cNvPr id="10" name="Text Placeholder 8">
            <a:extLst>
              <a:ext uri="{FF2B5EF4-FFF2-40B4-BE49-F238E27FC236}">
                <a16:creationId xmlns:a16="http://schemas.microsoft.com/office/drawing/2014/main" id="{6308CBDD-62E7-487C-A75C-FFD2EC11BA96}"/>
              </a:ext>
            </a:extLst>
          </p:cNvPr>
          <p:cNvSpPr>
            <a:spLocks noGrp="1"/>
          </p:cNvSpPr>
          <p:nvPr>
            <p:ph type="body" sz="quarter" idx="11"/>
          </p:nvPr>
        </p:nvSpPr>
        <p:spPr>
          <a:xfrm>
            <a:off x="720000" y="648000"/>
            <a:ext cx="6297612" cy="3593579"/>
          </a:xfrm>
          <a:prstGeom prst="rect">
            <a:avLst/>
          </a:prstGeom>
        </p:spPr>
        <p:txBody>
          <a:bodyPr lIns="0" tIns="0" rIns="0" bIns="0"/>
          <a:lstStyle>
            <a:lvl1pPr marL="0" indent="0">
              <a:lnSpc>
                <a:spcPts val="6000"/>
              </a:lnSpc>
              <a:buNone/>
              <a:defRPr sz="4800">
                <a:solidFill>
                  <a:schemeClr val="bg1"/>
                </a:solidFill>
                <a:latin typeface="+mj-lt"/>
                <a:ea typeface="Inter medium" panose="02000603000000020004" pitchFamily="50" charset="0"/>
                <a:cs typeface="Inter medium" panose="0200060300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endParaRPr lang="fr-CA"/>
          </a:p>
        </p:txBody>
      </p:sp>
    </p:spTree>
    <p:extLst>
      <p:ext uri="{BB962C8B-B14F-4D97-AF65-F5344CB8AC3E}">
        <p14:creationId xmlns:p14="http://schemas.microsoft.com/office/powerpoint/2010/main" val="3550352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End Cover - English">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6308CBDD-62E7-487C-A75C-FFD2EC11BA96}"/>
              </a:ext>
            </a:extLst>
          </p:cNvPr>
          <p:cNvSpPr>
            <a:spLocks noGrp="1"/>
          </p:cNvSpPr>
          <p:nvPr>
            <p:ph type="body" sz="quarter" idx="11"/>
          </p:nvPr>
        </p:nvSpPr>
        <p:spPr>
          <a:xfrm>
            <a:off x="720000" y="648000"/>
            <a:ext cx="6297612" cy="3593579"/>
          </a:xfrm>
          <a:prstGeom prst="rect">
            <a:avLst/>
          </a:prstGeom>
        </p:spPr>
        <p:txBody>
          <a:bodyPr lIns="0" tIns="0" rIns="0" bIns="0"/>
          <a:lstStyle>
            <a:lvl1pPr marL="0" indent="0">
              <a:lnSpc>
                <a:spcPts val="6000"/>
              </a:lnSpc>
              <a:buNone/>
              <a:defRPr sz="4800">
                <a:solidFill>
                  <a:schemeClr val="bg1"/>
                </a:solidFill>
                <a:latin typeface="+mj-lt"/>
                <a:ea typeface="Inter medium" panose="02000603000000020004" pitchFamily="50" charset="0"/>
                <a:cs typeface="Inter medium" panose="02000603000000020004" pitchFamily="50" charset="0"/>
              </a:defRPr>
            </a:lvl1pPr>
            <a:lvl2pPr marL="457200" indent="0">
              <a:buNone/>
              <a:defRPr/>
            </a:lvl2pPr>
            <a:lvl3pPr marL="914400" indent="0">
              <a:buNone/>
              <a:defRPr/>
            </a:lvl3pPr>
            <a:lvl4pPr marL="1371600" indent="0">
              <a:buNone/>
              <a:defRPr/>
            </a:lvl4pPr>
            <a:lvl5pPr marL="1828800" indent="0">
              <a:buNone/>
              <a:defRPr/>
            </a:lvl5pPr>
          </a:lstStyle>
          <a:p>
            <a:pPr lvl="0"/>
            <a:endParaRPr lang="fr-CA"/>
          </a:p>
        </p:txBody>
      </p:sp>
    </p:spTree>
    <p:extLst>
      <p:ext uri="{BB962C8B-B14F-4D97-AF65-F5344CB8AC3E}">
        <p14:creationId xmlns:p14="http://schemas.microsoft.com/office/powerpoint/2010/main" val="3005970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page - Symbol">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6CEA8964-779B-473C-8596-CAEF0D4255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2109" y="5660008"/>
            <a:ext cx="643129" cy="432817"/>
          </a:xfrm>
          <a:prstGeom prst="rect">
            <a:avLst/>
          </a:prstGeom>
        </p:spPr>
      </p:pic>
      <p:sp>
        <p:nvSpPr>
          <p:cNvPr id="5" name="Title 1">
            <a:extLst>
              <a:ext uri="{FF2B5EF4-FFF2-40B4-BE49-F238E27FC236}">
                <a16:creationId xmlns:a16="http://schemas.microsoft.com/office/drawing/2014/main" id="{5A56923C-13EE-4586-A76F-15D693F135A5}"/>
              </a:ext>
            </a:extLst>
          </p:cNvPr>
          <p:cNvSpPr>
            <a:spLocks noGrp="1"/>
          </p:cNvSpPr>
          <p:nvPr>
            <p:ph type="title"/>
          </p:nvPr>
        </p:nvSpPr>
        <p:spPr>
          <a:xfrm>
            <a:off x="749409" y="656939"/>
            <a:ext cx="6334014" cy="3652259"/>
          </a:xfrm>
          <a:prstGeom prst="rect">
            <a:avLst/>
          </a:prstGeom>
        </p:spPr>
        <p:txBody>
          <a:bodyPr lIns="0" tIns="0" rIns="0" bIns="252000"/>
          <a:lstStyle>
            <a:lvl1pPr>
              <a:defRPr>
                <a:latin typeface="Arial" panose="020B0604020202020204" pitchFamily="34" charset="0"/>
                <a:cs typeface="Arial" panose="020B0604020202020204" pitchFamily="34" charset="0"/>
              </a:defRPr>
            </a:lvl1pPr>
          </a:lstStyle>
          <a:p>
            <a:r>
              <a:rPr lang="en-US"/>
              <a:t>Click to edit Master title style</a:t>
            </a:r>
            <a:endParaRPr lang="fr-CA"/>
          </a:p>
        </p:txBody>
      </p:sp>
    </p:spTree>
    <p:extLst>
      <p:ext uri="{BB962C8B-B14F-4D97-AF65-F5344CB8AC3E}">
        <p14:creationId xmlns:p14="http://schemas.microsoft.com/office/powerpoint/2010/main" val="12666583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5.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0C0C"/>
        </a:solidFill>
        <a:effectLst/>
      </p:bgPr>
    </p:bg>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06976CAE-0E52-472C-9764-4F2BDD25EF9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08" y="0"/>
            <a:ext cx="12186584" cy="6858000"/>
          </a:xfrm>
          <a:prstGeom prst="rect">
            <a:avLst/>
          </a:prstGeom>
        </p:spPr>
      </p:pic>
    </p:spTree>
    <p:extLst>
      <p:ext uri="{BB962C8B-B14F-4D97-AF65-F5344CB8AC3E}">
        <p14:creationId xmlns:p14="http://schemas.microsoft.com/office/powerpoint/2010/main" val="1667105625"/>
      </p:ext>
    </p:extLst>
  </p:cSld>
  <p:clrMap bg1="lt1" tx1="dk1" bg2="lt2" tx2="dk2" accent1="accent1" accent2="accent2" accent3="accent3" accent4="accent4" accent5="accent5" accent6="accent6" hlink="hlink" folHlink="folHlink"/>
  <p:sldLayoutIdLst>
    <p:sldLayoutId id="2147483670" r:id="rId1"/>
    <p:sldLayoutId id="2147483675" r:id="rId2"/>
  </p:sldLayoutIdLst>
  <p:txStyles>
    <p:titleStyle>
      <a:lvl1pPr algn="l" defTabSz="914400" rtl="0" eaLnBrk="1" latinLnBrk="0" hangingPunct="1">
        <a:lnSpc>
          <a:spcPts val="6000"/>
        </a:lnSpc>
        <a:spcBef>
          <a:spcPct val="0"/>
        </a:spcBef>
        <a:buNone/>
        <a:defRPr sz="4800" kern="1200">
          <a:solidFill>
            <a:schemeClr val="bg1"/>
          </a:solidFill>
          <a:latin typeface="Inter medium" panose="02000603000000020004" pitchFamily="50" charset="0"/>
          <a:ea typeface="Inter medium" panose="02000603000000020004" pitchFamily="50" charset="0"/>
          <a:cs typeface="Inter medium" panose="02000603000000020004" pitchFamily="50"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p15:clr>
            <a:srgbClr val="F26B43"/>
          </p15:clr>
        </p15:guide>
        <p15:guide id="2" pos="483">
          <p15:clr>
            <a:srgbClr val="F26B43"/>
          </p15:clr>
        </p15:guide>
        <p15:guide id="3" orient="horz" pos="3838">
          <p15:clr>
            <a:srgbClr val="F26B43"/>
          </p15:clr>
        </p15:guide>
        <p15:guide id="4" pos="719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C0C0C"/>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6976CAE-0E52-472C-9764-4F2BDD25EF93}"/>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2708" y="0"/>
            <a:ext cx="12186583" cy="6858000"/>
          </a:xfrm>
          <a:prstGeom prst="rect">
            <a:avLst/>
          </a:prstGeom>
        </p:spPr>
      </p:pic>
    </p:spTree>
    <p:extLst>
      <p:ext uri="{BB962C8B-B14F-4D97-AF65-F5344CB8AC3E}">
        <p14:creationId xmlns:p14="http://schemas.microsoft.com/office/powerpoint/2010/main" val="1326951401"/>
      </p:ext>
    </p:extLst>
  </p:cSld>
  <p:clrMap bg1="lt1" tx1="dk1" bg2="lt2" tx2="dk2" accent1="accent1" accent2="accent2" accent3="accent3" accent4="accent4" accent5="accent5" accent6="accent6" hlink="hlink" folHlink="folHlink"/>
  <p:sldLayoutIdLst>
    <p:sldLayoutId id="2147483672" r:id="rId1"/>
    <p:sldLayoutId id="2147483676" r:id="rId2"/>
    <p:sldLayoutId id="2147483677" r:id="rId3"/>
    <p:sldLayoutId id="2147483678" r:id="rId4"/>
    <p:sldLayoutId id="2147483681" r:id="rId5"/>
    <p:sldLayoutId id="2147483682" r:id="rId6"/>
  </p:sldLayoutIdLst>
  <p:txStyles>
    <p:titleStyle>
      <a:lvl1pPr algn="l" defTabSz="914400" rtl="0" eaLnBrk="1" latinLnBrk="0" hangingPunct="1">
        <a:lnSpc>
          <a:spcPts val="6000"/>
        </a:lnSpc>
        <a:spcBef>
          <a:spcPct val="0"/>
        </a:spcBef>
        <a:buNone/>
        <a:defRPr sz="4800" kern="1200">
          <a:solidFill>
            <a:schemeClr val="bg1"/>
          </a:solidFill>
          <a:latin typeface="Inter medium" panose="02000603000000020004" pitchFamily="50" charset="0"/>
          <a:ea typeface="Inter medium" panose="02000603000000020004" pitchFamily="50" charset="0"/>
          <a:cs typeface="Inter medium" panose="02000603000000020004" pitchFamily="50"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p15:clr>
            <a:srgbClr val="F26B43"/>
          </p15:clr>
        </p15:guide>
        <p15:guide id="2" pos="483">
          <p15:clr>
            <a:srgbClr val="F26B43"/>
          </p15:clr>
        </p15:guide>
        <p15:guide id="3" orient="horz" pos="3838">
          <p15:clr>
            <a:srgbClr val="F26B43"/>
          </p15:clr>
        </p15:guide>
        <p15:guide id="4" pos="719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BDB7A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468662"/>
      </p:ext>
    </p:extLst>
  </p:cSld>
  <p:clrMap bg1="lt1" tx1="dk1" bg2="lt2" tx2="dk2" accent1="accent1" accent2="accent2" accent3="accent3" accent4="accent4" accent5="accent5" accent6="accent6" hlink="hlink" folHlink="folHlink"/>
  <p:sldLayoutIdLst>
    <p:sldLayoutId id="2147483665" r:id="rId1"/>
    <p:sldLayoutId id="2147483666" r:id="rId2"/>
  </p:sldLayoutIdLst>
  <p:txStyles>
    <p:titleStyle>
      <a:lvl1pPr algn="l" defTabSz="914400" rtl="0" eaLnBrk="1" latinLnBrk="0" hangingPunct="1">
        <a:lnSpc>
          <a:spcPts val="6000"/>
        </a:lnSpc>
        <a:spcBef>
          <a:spcPct val="0"/>
        </a:spcBef>
        <a:buNone/>
        <a:defRPr sz="4800" kern="1200">
          <a:solidFill>
            <a:schemeClr val="tx1"/>
          </a:solidFill>
          <a:latin typeface="Inter medium" panose="02000603000000020004" pitchFamily="50" charset="0"/>
          <a:ea typeface="Inter medium" panose="02000603000000020004" pitchFamily="50" charset="0"/>
          <a:cs typeface="Inter medium" panose="02000603000000020004" pitchFamily="50"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p15:clr>
            <a:srgbClr val="F26B43"/>
          </p15:clr>
        </p15:guide>
        <p15:guide id="2" pos="483">
          <p15:clr>
            <a:srgbClr val="F26B43"/>
          </p15:clr>
        </p15:guide>
        <p15:guide id="3" orient="horz" pos="3838">
          <p15:clr>
            <a:srgbClr val="F26B43"/>
          </p15:clr>
        </p15:guide>
        <p15:guide id="4" pos="719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396CB016-BD18-4D56-8094-1AAA1369B51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782109" y="5660008"/>
            <a:ext cx="643129" cy="432817"/>
          </a:xfrm>
          <a:prstGeom prst="rect">
            <a:avLst/>
          </a:prstGeom>
        </p:spPr>
      </p:pic>
    </p:spTree>
    <p:extLst>
      <p:ext uri="{BB962C8B-B14F-4D97-AF65-F5344CB8AC3E}">
        <p14:creationId xmlns:p14="http://schemas.microsoft.com/office/powerpoint/2010/main" val="3106934877"/>
      </p:ext>
    </p:extLst>
  </p:cSld>
  <p:clrMap bg1="lt1" tx1="dk1" bg2="lt2" tx2="dk2" accent1="accent1" accent2="accent2" accent3="accent3" accent4="accent4" accent5="accent5" accent6="accent6" hlink="hlink" folHlink="folHlink"/>
  <p:sldLayoutIdLst>
    <p:sldLayoutId id="2147483662" r:id="rId1"/>
    <p:sldLayoutId id="2147483673" r:id="rId2"/>
    <p:sldLayoutId id="2147483663" r:id="rId3"/>
  </p:sldLayoutIdLst>
  <p:txStyles>
    <p:titleStyle>
      <a:lvl1pPr algn="l" defTabSz="914400" rtl="0" eaLnBrk="1" latinLnBrk="0" hangingPunct="1">
        <a:lnSpc>
          <a:spcPts val="6000"/>
        </a:lnSpc>
        <a:spcBef>
          <a:spcPct val="0"/>
        </a:spcBef>
        <a:buNone/>
        <a:defRPr sz="4800" kern="1200">
          <a:solidFill>
            <a:schemeClr val="tx1"/>
          </a:solidFill>
          <a:latin typeface="Inter medium" panose="02000603000000020004" pitchFamily="50" charset="0"/>
          <a:ea typeface="Inter medium" panose="02000603000000020004" pitchFamily="50" charset="0"/>
          <a:cs typeface="Inter medium" panose="02000603000000020004" pitchFamily="50"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p15:clr>
            <a:srgbClr val="F26B43"/>
          </p15:clr>
        </p15:guide>
        <p15:guide id="2" pos="483">
          <p15:clr>
            <a:srgbClr val="F26B43"/>
          </p15:clr>
        </p15:guide>
        <p15:guide id="3" orient="horz" pos="3838">
          <p15:clr>
            <a:srgbClr val="F26B43"/>
          </p15:clr>
        </p15:guide>
        <p15:guide id="4" pos="719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0C0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3036509"/>
      </p:ext>
    </p:extLst>
  </p:cSld>
  <p:clrMap bg1="lt1" tx1="dk1" bg2="lt2" tx2="dk2" accent1="accent1" accent2="accent2" accent3="accent3" accent4="accent4" accent5="accent5" accent6="accent6" hlink="hlink" folHlink="folHlink"/>
  <p:sldLayoutIdLst>
    <p:sldLayoutId id="2147483669" r:id="rId1"/>
    <p:sldLayoutId id="2147483674" r:id="rId2"/>
    <p:sldLayoutId id="2147483679" r:id="rId3"/>
    <p:sldLayoutId id="2147483680" r:id="rId4"/>
  </p:sldLayoutIdLst>
  <p:txStyles>
    <p:titleStyle>
      <a:lvl1pPr algn="l" defTabSz="914400" rtl="0" eaLnBrk="1" latinLnBrk="0" hangingPunct="1">
        <a:lnSpc>
          <a:spcPts val="6000"/>
        </a:lnSpc>
        <a:spcBef>
          <a:spcPct val="0"/>
        </a:spcBef>
        <a:buNone/>
        <a:defRPr sz="4800" kern="1200">
          <a:solidFill>
            <a:schemeClr val="tx1"/>
          </a:solidFill>
          <a:latin typeface="Inter medium" panose="02000603000000020004" pitchFamily="50" charset="0"/>
          <a:ea typeface="Inter medium" panose="02000603000000020004" pitchFamily="50" charset="0"/>
          <a:cs typeface="Inter medium" panose="02000603000000020004" pitchFamily="50"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userDrawn="1">
          <p15:clr>
            <a:srgbClr val="F26B43"/>
          </p15:clr>
        </p15:guide>
        <p15:guide id="2" pos="257" userDrawn="1">
          <p15:clr>
            <a:srgbClr val="F26B43"/>
          </p15:clr>
        </p15:guide>
        <p15:guide id="3" orient="horz" pos="4065" userDrawn="1">
          <p15:clr>
            <a:srgbClr val="F26B43"/>
          </p15:clr>
        </p15:guide>
        <p15:guide id="4" pos="7197">
          <p15:clr>
            <a:srgbClr val="F26B43"/>
          </p15:clr>
        </p15:guide>
        <p15:guide id="5" orient="horz" pos="48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hyperlink" Target="https://forms.office.com/pages/responsepage.aspx?id=TLV2yN7_MECHqtnlne7ko6imOycafvpFiInbLCnUKbJUN0dFU1M3RjlSTENGMUNFV01EODBSRDRETC4u"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8" Type="http://schemas.openxmlformats.org/officeDocument/2006/relationships/hyperlink" Target="https://www.museesnumeriques.ca/aide/faq/" TargetMode="External"/><Relationship Id="rId3" Type="http://schemas.openxmlformats.org/officeDocument/2006/relationships/hyperlink" Target="https://www.museesnumeriques.ca/cours/creer-des-experiences-en-ligne-engageantes/#/" TargetMode="External"/><Relationship Id="rId7" Type="http://schemas.openxmlformats.org/officeDocument/2006/relationships/hyperlink" Target="https://www.museesnumeriques.ca/projets-finances/"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hyperlink" Target="https://www.museesnumeriques.ca/ressources-pour-les-demandes/" TargetMode="External"/><Relationship Id="rId5" Type="http://schemas.openxmlformats.org/officeDocument/2006/relationships/hyperlink" Target="https://www.museesnumeriques.ca/financement/projets-numeriques/?tab=questions-et-astuces" TargetMode="External"/><Relationship Id="rId4" Type="http://schemas.openxmlformats.org/officeDocument/2006/relationships/hyperlink" Target="https://www.digitalmuseums.ca/funding/digital-projects/?tab=proposal-questions-tips" TargetMode="External"/><Relationship Id="rId9" Type="http://schemas.openxmlformats.org/officeDocument/2006/relationships/hyperlink" Target="mailto:propositions@museesnumeriques.ca"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BB8B346-E5A4-422E-839E-372E1AFD61F9}"/>
              </a:ext>
            </a:extLst>
          </p:cNvPr>
          <p:cNvSpPr>
            <a:spLocks noGrp="1"/>
          </p:cNvSpPr>
          <p:nvPr>
            <p:ph type="title" idx="4294967295"/>
          </p:nvPr>
        </p:nvSpPr>
        <p:spPr>
          <a:xfrm>
            <a:off x="756285" y="720571"/>
            <a:ext cx="8132533" cy="16385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6000"/>
              </a:lnSpc>
              <a:spcBef>
                <a:spcPts val="1000"/>
              </a:spcBef>
              <a:spcAft>
                <a:spcPts val="0"/>
              </a:spcAft>
              <a:buClrTx/>
              <a:buSzTx/>
              <a:buFont typeface="Arial" panose="020B0604020202020204" pitchFamily="34" charset="0"/>
              <a:buNone/>
              <a:tabLst/>
              <a:defRPr/>
            </a:pPr>
            <a:r>
              <a:rPr kumimoji="0" lang="fr-CA" sz="4800" b="1" i="0" u="none" strike="noStrike" kern="1200" cap="none" spc="0" normalizeH="0" baseline="0" noProof="0">
                <a:ln>
                  <a:noFill/>
                </a:ln>
                <a:solidFill>
                  <a:schemeClr val="bg1"/>
                </a:solidFill>
                <a:effectLst/>
                <a:uLnTx/>
                <a:uFillTx/>
                <a:latin typeface="+mj-lt"/>
                <a:ea typeface="Inter medium" panose="02000603000000020004" pitchFamily="50" charset="0"/>
                <a:cs typeface="Inter medium" panose="02000603000000020004" pitchFamily="50" charset="0"/>
              </a:rPr>
              <a:t>Histoire de chez </a:t>
            </a:r>
            <a:r>
              <a:rPr lang="fr-CA" b="1">
                <a:latin typeface="+mj-lt"/>
              </a:rPr>
              <a:t>nous </a:t>
            </a:r>
            <a:br>
              <a:rPr lang="fr-CA" b="1">
                <a:latin typeface="+mj-lt"/>
              </a:rPr>
            </a:br>
            <a:r>
              <a:rPr kumimoji="0" lang="fr-CA" sz="4800" i="0" u="none" strike="noStrike" kern="1200" cap="none" spc="0" normalizeH="0" baseline="0" noProof="0">
                <a:ln>
                  <a:noFill/>
                </a:ln>
                <a:solidFill>
                  <a:schemeClr val="bg1"/>
                </a:solidFill>
                <a:effectLst/>
                <a:uLnTx/>
                <a:uFillTx/>
                <a:latin typeface="+mj-lt"/>
                <a:ea typeface="Inter medium" panose="02000603000000020004" pitchFamily="50" charset="0"/>
                <a:cs typeface="Inter medium" panose="02000603000000020004" pitchFamily="50" charset="0"/>
              </a:rPr>
              <a:t>Séance d’information</a:t>
            </a:r>
            <a:endParaRPr kumimoji="0" lang="fr-CA" sz="4800" i="1" u="none" strike="noStrike" kern="1200" cap="none" spc="0" normalizeH="0" baseline="0" noProof="0">
              <a:ln>
                <a:noFill/>
              </a:ln>
              <a:solidFill>
                <a:schemeClr val="bg1"/>
              </a:solidFill>
              <a:effectLst/>
              <a:uLnTx/>
              <a:uFillTx/>
              <a:latin typeface="+mj-lt"/>
              <a:ea typeface="Inter medium" panose="02000603000000020004" pitchFamily="50" charset="0"/>
              <a:cs typeface="Inter medium" panose="02000603000000020004" pitchFamily="50" charset="0"/>
            </a:endParaRPr>
          </a:p>
          <a:p>
            <a:pPr marL="0" marR="0" lvl="0" indent="0" algn="l" defTabSz="914400" rtl="0" eaLnBrk="1" fontAlgn="auto" latinLnBrk="0" hangingPunct="1">
              <a:lnSpc>
                <a:spcPts val="6000"/>
              </a:lnSpc>
              <a:spcBef>
                <a:spcPts val="1000"/>
              </a:spcBef>
              <a:spcAft>
                <a:spcPts val="0"/>
              </a:spcAft>
              <a:buClrTx/>
              <a:buSzTx/>
              <a:buFont typeface="Arial" panose="020B0604020202020204" pitchFamily="34" charset="0"/>
              <a:buNone/>
              <a:tabLst/>
              <a:defRPr/>
            </a:pPr>
            <a:endParaRPr kumimoji="0" lang="fr-CA" sz="4800" b="0" i="1" u="none" strike="noStrike" kern="1200" cap="none" spc="0" normalizeH="0" baseline="0" noProof="0">
              <a:ln>
                <a:noFill/>
              </a:ln>
              <a:solidFill>
                <a:schemeClr val="bg1"/>
              </a:solidFill>
              <a:effectLst/>
              <a:uLnTx/>
              <a:uFillTx/>
              <a:latin typeface="+mj-lt"/>
              <a:ea typeface="Inter medium" panose="02000603000000020004" pitchFamily="50" charset="0"/>
              <a:cs typeface="Inter medium" panose="02000603000000020004" pitchFamily="50" charset="0"/>
            </a:endParaRPr>
          </a:p>
        </p:txBody>
      </p:sp>
      <p:sp>
        <p:nvSpPr>
          <p:cNvPr id="5" name="Text Placeholder 2">
            <a:extLst>
              <a:ext uri="{FF2B5EF4-FFF2-40B4-BE49-F238E27FC236}">
                <a16:creationId xmlns:a16="http://schemas.microsoft.com/office/drawing/2014/main" id="{5AC52614-38C0-27B9-47FB-072A8A008F89}"/>
              </a:ext>
            </a:extLst>
          </p:cNvPr>
          <p:cNvSpPr txBox="1">
            <a:spLocks/>
          </p:cNvSpPr>
          <p:nvPr/>
        </p:nvSpPr>
        <p:spPr>
          <a:xfrm>
            <a:off x="756286" y="2609850"/>
            <a:ext cx="6297612" cy="2866502"/>
          </a:xfrm>
          <a:prstGeom prst="rect">
            <a:avLst/>
          </a:prstGeom>
        </p:spPr>
        <p:txBody>
          <a:bodyPr lIns="0" tIns="0" rIns="0" bIns="0" anchor="t"/>
          <a:lstStyle>
            <a:lvl1pPr marL="0" indent="0" algn="l" defTabSz="914400" rtl="0" eaLnBrk="1" latinLnBrk="0" hangingPunct="1">
              <a:lnSpc>
                <a:spcPts val="6000"/>
              </a:lnSpc>
              <a:spcBef>
                <a:spcPts val="1000"/>
              </a:spcBef>
              <a:buFont typeface="Arial" panose="020B0604020202020204" pitchFamily="34" charset="0"/>
              <a:buNone/>
              <a:defRPr sz="4800" kern="1200">
                <a:solidFill>
                  <a:schemeClr val="bg1"/>
                </a:solidFill>
                <a:latin typeface="+mj-lt"/>
                <a:ea typeface="Inter medium" panose="02000603000000020004" pitchFamily="50" charset="0"/>
                <a:cs typeface="Inter medium" panose="02000603000000020004"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buFont typeface="Arial" panose="020B0604020202020204" pitchFamily="34" charset="0"/>
              <a:buChar char="•"/>
            </a:pPr>
            <a:r>
              <a:rPr lang="fr-CA" sz="2400">
                <a:cs typeface="Calibri"/>
              </a:rPr>
              <a:t>Survol du volet </a:t>
            </a:r>
          </a:p>
          <a:p>
            <a:pPr marL="457200" indent="-457200">
              <a:lnSpc>
                <a:spcPct val="100000"/>
              </a:lnSpc>
              <a:buFont typeface="Arial" panose="020B0604020202020204" pitchFamily="34" charset="0"/>
              <a:buChar char="•"/>
            </a:pPr>
            <a:r>
              <a:rPr lang="fr-CA" sz="2400">
                <a:cs typeface="Calibri"/>
              </a:rPr>
              <a:t>Admissibilité : organisations et projets</a:t>
            </a:r>
          </a:p>
          <a:p>
            <a:pPr marL="457200" indent="-457200">
              <a:lnSpc>
                <a:spcPct val="100000"/>
              </a:lnSpc>
              <a:buFont typeface="Arial" panose="020B0604020202020204" pitchFamily="34" charset="0"/>
              <a:buChar char="•"/>
            </a:pPr>
            <a:r>
              <a:rPr lang="fr-CA" sz="2400">
                <a:cs typeface="Calibri"/>
              </a:rPr>
              <a:t>Accéder au financement de MNC </a:t>
            </a:r>
          </a:p>
          <a:p>
            <a:pPr marL="457200" indent="-457200">
              <a:lnSpc>
                <a:spcPct val="100000"/>
              </a:lnSpc>
              <a:buFont typeface="Arial" panose="020B0604020202020204" pitchFamily="34" charset="0"/>
              <a:buChar char="•"/>
            </a:pPr>
            <a:r>
              <a:rPr lang="fr-CA" sz="2400">
                <a:cs typeface="Calibri"/>
              </a:rPr>
              <a:t>Astuces pour répondre aux questions </a:t>
            </a:r>
          </a:p>
          <a:p>
            <a:pPr marL="457200" indent="-457200">
              <a:lnSpc>
                <a:spcPct val="100000"/>
              </a:lnSpc>
              <a:buFont typeface="Arial" panose="020B0604020202020204" pitchFamily="34" charset="0"/>
              <a:buChar char="•"/>
            </a:pPr>
            <a:r>
              <a:rPr lang="fr-CA" sz="2400">
                <a:cs typeface="Calibri"/>
              </a:rPr>
              <a:t>Période de questions </a:t>
            </a:r>
            <a:endParaRPr lang="fr-CA" sz="2000"/>
          </a:p>
        </p:txBody>
      </p:sp>
      <p:sp>
        <p:nvSpPr>
          <p:cNvPr id="2" name="Text Placeholder 1">
            <a:extLst>
              <a:ext uri="{FF2B5EF4-FFF2-40B4-BE49-F238E27FC236}">
                <a16:creationId xmlns:a16="http://schemas.microsoft.com/office/drawing/2014/main" id="{222CEF3D-AC86-4BE4-8594-B47C66642A66}"/>
              </a:ext>
            </a:extLst>
          </p:cNvPr>
          <p:cNvSpPr>
            <a:spLocks noGrp="1"/>
          </p:cNvSpPr>
          <p:nvPr>
            <p:ph type="body" sz="quarter" idx="10"/>
          </p:nvPr>
        </p:nvSpPr>
        <p:spPr>
          <a:xfrm>
            <a:off x="754237" y="5727032"/>
            <a:ext cx="6468496" cy="403372"/>
          </a:xfrm>
        </p:spPr>
        <p:txBody>
          <a:bodyPr/>
          <a:lstStyle/>
          <a:p>
            <a:endParaRPr lang="fr-CA" sz="1800">
              <a:latin typeface="Inter"/>
            </a:endParaRPr>
          </a:p>
          <a:p>
            <a:r>
              <a:rPr lang="fr-CA" sz="1800"/>
              <a:t>Présenté sur Zoom le 20 septembre 2023</a:t>
            </a:r>
          </a:p>
        </p:txBody>
      </p:sp>
    </p:spTree>
    <p:extLst>
      <p:ext uri="{BB962C8B-B14F-4D97-AF65-F5344CB8AC3E}">
        <p14:creationId xmlns:p14="http://schemas.microsoft.com/office/powerpoint/2010/main" val="487604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A675-FBA9-47E1-8900-5608EC5F8183}"/>
              </a:ext>
            </a:extLst>
          </p:cNvPr>
          <p:cNvSpPr>
            <a:spLocks noGrp="1"/>
          </p:cNvSpPr>
          <p:nvPr>
            <p:ph type="title"/>
          </p:nvPr>
        </p:nvSpPr>
        <p:spPr>
          <a:xfrm>
            <a:off x="700423" y="732519"/>
            <a:ext cx="9470519" cy="1064198"/>
          </a:xfrm>
        </p:spPr>
        <p:txBody>
          <a:bodyPr/>
          <a:lstStyle/>
          <a:p>
            <a:r>
              <a:rPr lang="fr-CA" b="1"/>
              <a:t>2</a:t>
            </a:r>
            <a:r>
              <a:rPr lang="fr-CA" b="1" baseline="30000"/>
              <a:t>e</a:t>
            </a:r>
            <a:r>
              <a:rPr lang="fr-CA" b="1"/>
              <a:t> partie –</a:t>
            </a:r>
            <a:r>
              <a:rPr lang="fr-CA" b="1" i="1"/>
              <a:t> </a:t>
            </a:r>
            <a:r>
              <a:rPr lang="fr-CA" b="1"/>
              <a:t>statut juridique</a:t>
            </a:r>
          </a:p>
        </p:txBody>
      </p:sp>
      <p:sp>
        <p:nvSpPr>
          <p:cNvPr id="6" name="Oval 5" descr="Organisme de bienfaisance enregistré">
            <a:extLst>
              <a:ext uri="{FF2B5EF4-FFF2-40B4-BE49-F238E27FC236}">
                <a16:creationId xmlns:a16="http://schemas.microsoft.com/office/drawing/2014/main" id="{FFBA5815-18F8-81BE-C83E-8B41821EB750}"/>
              </a:ext>
            </a:extLst>
          </p:cNvPr>
          <p:cNvSpPr/>
          <p:nvPr/>
        </p:nvSpPr>
        <p:spPr>
          <a:xfrm>
            <a:off x="700423" y="1863796"/>
            <a:ext cx="3437015" cy="1830519"/>
          </a:xfrm>
          <a:prstGeom prst="ellipse">
            <a:avLst/>
          </a:prstGeom>
          <a:solidFill>
            <a:srgbClr val="A540F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CA" sz="2300" b="1"/>
              <a:t>Organisme de bienfaisance enregistré</a:t>
            </a:r>
          </a:p>
        </p:txBody>
      </p:sp>
      <p:sp>
        <p:nvSpPr>
          <p:cNvPr id="48" name="TextBox 47">
            <a:extLst>
              <a:ext uri="{FF2B5EF4-FFF2-40B4-BE49-F238E27FC236}">
                <a16:creationId xmlns:a16="http://schemas.microsoft.com/office/drawing/2014/main" id="{933204E4-C91D-D640-EC90-82D92C434553}"/>
              </a:ext>
            </a:extLst>
          </p:cNvPr>
          <p:cNvSpPr txBox="1"/>
          <p:nvPr/>
        </p:nvSpPr>
        <p:spPr>
          <a:xfrm>
            <a:off x="3987927" y="1845611"/>
            <a:ext cx="636563" cy="400110"/>
          </a:xfrm>
          <a:prstGeom prst="rect">
            <a:avLst/>
          </a:prstGeom>
          <a:noFill/>
        </p:spPr>
        <p:txBody>
          <a:bodyPr wrap="square">
            <a:spAutoFit/>
          </a:bodyPr>
          <a:lstStyle/>
          <a:p>
            <a:r>
              <a:rPr lang="en-CA" sz="2000" b="1">
                <a:solidFill>
                  <a:srgbClr val="920000"/>
                </a:solidFill>
                <a:effectLst/>
                <a:ea typeface="Times New Roman" panose="02020603050405020304" pitchFamily="18" charset="0"/>
              </a:rPr>
              <a:t>OU </a:t>
            </a:r>
            <a:endParaRPr lang="en-CA" sz="2000" b="1">
              <a:solidFill>
                <a:srgbClr val="920000"/>
              </a:solidFill>
            </a:endParaRPr>
          </a:p>
        </p:txBody>
      </p:sp>
      <p:sp>
        <p:nvSpPr>
          <p:cNvPr id="8" name="Oval 7" descr="Organisme à but non lucratif constitué">
            <a:extLst>
              <a:ext uri="{FF2B5EF4-FFF2-40B4-BE49-F238E27FC236}">
                <a16:creationId xmlns:a16="http://schemas.microsoft.com/office/drawing/2014/main" id="{4E410264-21F4-177C-7218-F9595BC808E2}"/>
              </a:ext>
            </a:extLst>
          </p:cNvPr>
          <p:cNvSpPr/>
          <p:nvPr/>
        </p:nvSpPr>
        <p:spPr>
          <a:xfrm>
            <a:off x="3265393" y="2783334"/>
            <a:ext cx="3437015" cy="1830519"/>
          </a:xfrm>
          <a:prstGeom prst="ellipse">
            <a:avLst/>
          </a:prstGeom>
          <a:solidFill>
            <a:srgbClr val="E5117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CA" sz="2300" b="1">
                <a:solidFill>
                  <a:schemeClr val="bg1"/>
                </a:solidFill>
              </a:rPr>
              <a:t>Organisme à but non lucratif</a:t>
            </a:r>
          </a:p>
        </p:txBody>
      </p:sp>
      <p:sp>
        <p:nvSpPr>
          <p:cNvPr id="44" name="TextBox 43">
            <a:extLst>
              <a:ext uri="{FF2B5EF4-FFF2-40B4-BE49-F238E27FC236}">
                <a16:creationId xmlns:a16="http://schemas.microsoft.com/office/drawing/2014/main" id="{5A797E37-C91A-095E-2F7E-17DDB59F81CC}"/>
              </a:ext>
            </a:extLst>
          </p:cNvPr>
          <p:cNvSpPr txBox="1"/>
          <p:nvPr/>
        </p:nvSpPr>
        <p:spPr>
          <a:xfrm>
            <a:off x="6471575" y="2785610"/>
            <a:ext cx="636563" cy="400110"/>
          </a:xfrm>
          <a:prstGeom prst="rect">
            <a:avLst/>
          </a:prstGeom>
          <a:noFill/>
        </p:spPr>
        <p:txBody>
          <a:bodyPr wrap="square">
            <a:spAutoFit/>
          </a:bodyPr>
          <a:lstStyle/>
          <a:p>
            <a:r>
              <a:rPr lang="en-CA" sz="2000" b="1">
                <a:solidFill>
                  <a:srgbClr val="920000"/>
                </a:solidFill>
                <a:effectLst/>
                <a:ea typeface="Times New Roman" panose="02020603050405020304" pitchFamily="18" charset="0"/>
              </a:rPr>
              <a:t>OU </a:t>
            </a:r>
            <a:endParaRPr lang="en-CA" sz="2000" b="1">
              <a:solidFill>
                <a:srgbClr val="920000"/>
              </a:solidFill>
            </a:endParaRPr>
          </a:p>
        </p:txBody>
      </p:sp>
      <p:sp>
        <p:nvSpPr>
          <p:cNvPr id="9" name="Oval 8" descr="Nation, groupe or organisation autochtone ">
            <a:extLst>
              <a:ext uri="{FF2B5EF4-FFF2-40B4-BE49-F238E27FC236}">
                <a16:creationId xmlns:a16="http://schemas.microsoft.com/office/drawing/2014/main" id="{E4A4CD6D-123E-6742-25EE-59D62E841D19}"/>
              </a:ext>
            </a:extLst>
          </p:cNvPr>
          <p:cNvSpPr/>
          <p:nvPr/>
        </p:nvSpPr>
        <p:spPr>
          <a:xfrm>
            <a:off x="5830363" y="3702872"/>
            <a:ext cx="3437015" cy="1830519"/>
          </a:xfrm>
          <a:prstGeom prst="ellipse">
            <a:avLst/>
          </a:prstGeom>
          <a:solidFill>
            <a:srgbClr val="10238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CA" sz="2300" b="1"/>
              <a:t>Nation, groupe or organisation autochtone </a:t>
            </a:r>
          </a:p>
        </p:txBody>
      </p:sp>
      <p:sp>
        <p:nvSpPr>
          <p:cNvPr id="47" name="TextBox 46">
            <a:extLst>
              <a:ext uri="{FF2B5EF4-FFF2-40B4-BE49-F238E27FC236}">
                <a16:creationId xmlns:a16="http://schemas.microsoft.com/office/drawing/2014/main" id="{31426115-534D-E039-E614-5E14C28E0331}"/>
              </a:ext>
            </a:extLst>
          </p:cNvPr>
          <p:cNvSpPr txBox="1"/>
          <p:nvPr/>
        </p:nvSpPr>
        <p:spPr>
          <a:xfrm>
            <a:off x="9118349" y="3725610"/>
            <a:ext cx="636563" cy="400110"/>
          </a:xfrm>
          <a:prstGeom prst="rect">
            <a:avLst/>
          </a:prstGeom>
          <a:noFill/>
        </p:spPr>
        <p:txBody>
          <a:bodyPr wrap="square">
            <a:spAutoFit/>
          </a:bodyPr>
          <a:lstStyle/>
          <a:p>
            <a:r>
              <a:rPr lang="en-CA" sz="2000" b="1">
                <a:solidFill>
                  <a:srgbClr val="920000"/>
                </a:solidFill>
                <a:effectLst/>
                <a:ea typeface="Times New Roman" panose="02020603050405020304" pitchFamily="18" charset="0"/>
              </a:rPr>
              <a:t>OU </a:t>
            </a:r>
            <a:endParaRPr lang="en-CA" sz="2000" b="1">
              <a:solidFill>
                <a:srgbClr val="920000"/>
              </a:solidFill>
            </a:endParaRPr>
          </a:p>
        </p:txBody>
      </p:sp>
      <p:sp>
        <p:nvSpPr>
          <p:cNvPr id="10" name="Oval 9" descr="Organisation municipale, provinciale ou affiliée à une université ">
            <a:extLst>
              <a:ext uri="{FF2B5EF4-FFF2-40B4-BE49-F238E27FC236}">
                <a16:creationId xmlns:a16="http://schemas.microsoft.com/office/drawing/2014/main" id="{6E59CFB4-04A6-78E4-2732-366AE2DD88D5}"/>
              </a:ext>
            </a:extLst>
          </p:cNvPr>
          <p:cNvSpPr/>
          <p:nvPr/>
        </p:nvSpPr>
        <p:spPr>
          <a:xfrm>
            <a:off x="8274529" y="4622409"/>
            <a:ext cx="3900925" cy="2007049"/>
          </a:xfrm>
          <a:prstGeom prst="ellipse">
            <a:avLst/>
          </a:prstGeom>
          <a:solidFill>
            <a:srgbClr val="0A8297"/>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07000"/>
              </a:lnSpc>
              <a:spcAft>
                <a:spcPts val="800"/>
              </a:spcAft>
            </a:pPr>
            <a:r>
              <a:rPr lang="fr-CA" sz="2300" b="1">
                <a:ea typeface="Times New Roman" panose="02020603050405020304" pitchFamily="18" charset="0"/>
                <a:cs typeface="Arial" panose="020B0604020202020204" pitchFamily="34" charset="0"/>
              </a:rPr>
              <a:t>Organisation municipale, provinciale ou affiliée à une université </a:t>
            </a:r>
            <a:endParaRPr lang="fr-CA" sz="2300">
              <a:effectLst/>
              <a:ea typeface="Calibri" panose="020F0502020204030204" pitchFamily="34" charset="0"/>
              <a:cs typeface="Arial" panose="020B0604020202020204" pitchFamily="34" charset="0"/>
            </a:endParaRPr>
          </a:p>
        </p:txBody>
      </p:sp>
      <p:sp>
        <p:nvSpPr>
          <p:cNvPr id="49" name="Text Placeholder 2">
            <a:extLst>
              <a:ext uri="{FF2B5EF4-FFF2-40B4-BE49-F238E27FC236}">
                <a16:creationId xmlns:a16="http://schemas.microsoft.com/office/drawing/2014/main" id="{19D0EE38-0417-4070-0688-E51E942A3D9F}"/>
              </a:ext>
            </a:extLst>
          </p:cNvPr>
          <p:cNvSpPr txBox="1">
            <a:spLocks/>
          </p:cNvSpPr>
          <p:nvPr/>
        </p:nvSpPr>
        <p:spPr>
          <a:xfrm>
            <a:off x="700423" y="2084624"/>
            <a:ext cx="10272377" cy="3625296"/>
          </a:xfrm>
          <a:prstGeom prst="rect">
            <a:avLst/>
          </a:prstGeom>
        </p:spPr>
        <p:txBody>
          <a:bodyPr lIns="91440" tIns="45720" rIns="91440" bIns="45720"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3600" b="1">
                <a:cs typeface="Calibri" panose="020F0502020204030204"/>
              </a:rPr>
              <a:t>Depuis au moins 1 an</a:t>
            </a:r>
          </a:p>
        </p:txBody>
      </p:sp>
      <p:sp>
        <p:nvSpPr>
          <p:cNvPr id="37" name="Arrow: Curved Down 36">
            <a:extLst>
              <a:ext uri="{FF2B5EF4-FFF2-40B4-BE49-F238E27FC236}">
                <a16:creationId xmlns:a16="http://schemas.microsoft.com/office/drawing/2014/main" id="{18629008-BCB9-F491-54AD-821AABBF6CD2}"/>
              </a:ext>
              <a:ext uri="{C183D7F6-B498-43B3-948B-1728B52AA6E4}">
                <adec:decorative xmlns:adec="http://schemas.microsoft.com/office/drawing/2017/decorative" val="1"/>
              </a:ext>
            </a:extLst>
          </p:cNvPr>
          <p:cNvSpPr/>
          <p:nvPr/>
        </p:nvSpPr>
        <p:spPr>
          <a:xfrm rot="1171149">
            <a:off x="3270356" y="1657945"/>
            <a:ext cx="2076527" cy="805918"/>
          </a:xfrm>
          <a:prstGeom prst="curvedDownArrow">
            <a:avLst>
              <a:gd name="adj1" fmla="val 15903"/>
              <a:gd name="adj2" fmla="val 39311"/>
              <a:gd name="adj3" fmla="val 33386"/>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8" name="Arrow: Curved Down 37">
            <a:extLst>
              <a:ext uri="{FF2B5EF4-FFF2-40B4-BE49-F238E27FC236}">
                <a16:creationId xmlns:a16="http://schemas.microsoft.com/office/drawing/2014/main" id="{944208C6-F217-9F39-4CBF-B95AD930DDD4}"/>
              </a:ext>
              <a:ext uri="{C183D7F6-B498-43B3-948B-1728B52AA6E4}">
                <adec:decorative xmlns:adec="http://schemas.microsoft.com/office/drawing/2017/decorative" val="1"/>
              </a:ext>
            </a:extLst>
          </p:cNvPr>
          <p:cNvSpPr/>
          <p:nvPr/>
        </p:nvSpPr>
        <p:spPr>
          <a:xfrm rot="1171149">
            <a:off x="5834362" y="2585950"/>
            <a:ext cx="2076527" cy="805918"/>
          </a:xfrm>
          <a:prstGeom prst="curvedDownArrow">
            <a:avLst>
              <a:gd name="adj1" fmla="val 15903"/>
              <a:gd name="adj2" fmla="val 39311"/>
              <a:gd name="adj3" fmla="val 33386"/>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9" name="Arrow: Curved Down 38">
            <a:extLst>
              <a:ext uri="{FF2B5EF4-FFF2-40B4-BE49-F238E27FC236}">
                <a16:creationId xmlns:a16="http://schemas.microsoft.com/office/drawing/2014/main" id="{FAB41F5A-D3AA-B4B9-5711-365A34B44551}"/>
              </a:ext>
              <a:ext uri="{C183D7F6-B498-43B3-948B-1728B52AA6E4}">
                <adec:decorative xmlns:adec="http://schemas.microsoft.com/office/drawing/2017/decorative" val="1"/>
              </a:ext>
            </a:extLst>
          </p:cNvPr>
          <p:cNvSpPr/>
          <p:nvPr/>
        </p:nvSpPr>
        <p:spPr>
          <a:xfrm rot="1171149">
            <a:off x="8398368" y="3513955"/>
            <a:ext cx="2076527" cy="805918"/>
          </a:xfrm>
          <a:prstGeom prst="curvedDownArrow">
            <a:avLst>
              <a:gd name="adj1" fmla="val 15903"/>
              <a:gd name="adj2" fmla="val 39311"/>
              <a:gd name="adj3" fmla="val 33386"/>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3049067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A675-FBA9-47E1-8900-5608EC5F8183}"/>
              </a:ext>
            </a:extLst>
          </p:cNvPr>
          <p:cNvSpPr>
            <a:spLocks noGrp="1"/>
          </p:cNvSpPr>
          <p:nvPr>
            <p:ph type="title"/>
          </p:nvPr>
        </p:nvSpPr>
        <p:spPr>
          <a:xfrm>
            <a:off x="690898" y="552152"/>
            <a:ext cx="8500271" cy="1064198"/>
          </a:xfrm>
        </p:spPr>
        <p:txBody>
          <a:bodyPr/>
          <a:lstStyle/>
          <a:p>
            <a:r>
              <a:rPr lang="fr-CA" b="1"/>
              <a:t>7 conseils importants</a:t>
            </a:r>
          </a:p>
        </p:txBody>
      </p:sp>
      <p:sp>
        <p:nvSpPr>
          <p:cNvPr id="3" name="Text Placeholder 2">
            <a:extLst>
              <a:ext uri="{FF2B5EF4-FFF2-40B4-BE49-F238E27FC236}">
                <a16:creationId xmlns:a16="http://schemas.microsoft.com/office/drawing/2014/main" id="{273AA511-A876-0EB9-35F3-0B8FBE49D6DE}"/>
              </a:ext>
            </a:extLst>
          </p:cNvPr>
          <p:cNvSpPr txBox="1">
            <a:spLocks/>
          </p:cNvSpPr>
          <p:nvPr/>
        </p:nvSpPr>
        <p:spPr>
          <a:xfrm>
            <a:off x="690898" y="1952356"/>
            <a:ext cx="11049000" cy="435349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3538" indent="-363538"/>
            <a:r>
              <a:rPr lang="fr-CA" sz="3200">
                <a:effectLst/>
                <a:ea typeface="Calibri" panose="020F0502020204030204" pitchFamily="34" charset="0"/>
                <a:cs typeface="Arial" panose="020B0604020202020204" pitchFamily="34" charset="0"/>
              </a:rPr>
              <a:t>Inspirez-vous des projets </a:t>
            </a:r>
            <a:r>
              <a:rPr lang="fr-CA" sz="3200">
                <a:ea typeface="Calibri" panose="020F0502020204030204" pitchFamily="34" charset="0"/>
                <a:cs typeface="Arial" panose="020B0604020202020204" pitchFamily="34" charset="0"/>
              </a:rPr>
              <a:t>Histoire de chez nous publié</a:t>
            </a:r>
            <a:endParaRPr lang="fr-CA" sz="3200">
              <a:effectLst/>
              <a:ea typeface="Calibri" panose="020F0502020204030204" pitchFamily="34" charset="0"/>
              <a:cs typeface="Arial" panose="020B0604020202020204" pitchFamily="34" charset="0"/>
            </a:endParaRPr>
          </a:p>
          <a:p>
            <a:pPr marL="363538" indent="-363538"/>
            <a:r>
              <a:rPr lang="fr-CA" sz="3200">
                <a:ea typeface="Calibri" panose="020F0502020204030204" pitchFamily="34" charset="0"/>
                <a:cs typeface="Arial" panose="020B0604020202020204" pitchFamily="34" charset="0"/>
              </a:rPr>
              <a:t>Faites de la recherche sur votre public cible </a:t>
            </a:r>
            <a:endParaRPr lang="fr-CA" sz="3200">
              <a:effectLst/>
              <a:ea typeface="Calibri" panose="020F0502020204030204" pitchFamily="34" charset="0"/>
              <a:cs typeface="Arial" panose="020B0604020202020204" pitchFamily="34" charset="0"/>
            </a:endParaRPr>
          </a:p>
          <a:p>
            <a:pPr marL="363538" indent="-363538"/>
            <a:r>
              <a:rPr lang="fr-CA" sz="3200">
                <a:ea typeface="Calibri" panose="020F0502020204030204" pitchFamily="34" charset="0"/>
                <a:cs typeface="Arial" panose="020B0604020202020204" pitchFamily="34" charset="0"/>
              </a:rPr>
              <a:t>C</a:t>
            </a:r>
            <a:r>
              <a:rPr lang="fr-CA" sz="3200">
                <a:effectLst/>
                <a:ea typeface="Calibri" panose="020F0502020204030204" pitchFamily="34" charset="0"/>
                <a:cs typeface="Arial" panose="020B0604020202020204" pitchFamily="34" charset="0"/>
              </a:rPr>
              <a:t>onsultez votre </a:t>
            </a:r>
            <a:r>
              <a:rPr lang="fr-FR" sz="3200">
                <a:effectLst/>
                <a:ea typeface="Calibri" panose="020F0502020204030204" pitchFamily="34" charset="0"/>
                <a:cs typeface="Arial" panose="020B0604020202020204" pitchFamily="34" charset="0"/>
              </a:rPr>
              <a:t>communauté</a:t>
            </a:r>
            <a:r>
              <a:rPr lang="en-CA" sz="3200">
                <a:effectLst/>
                <a:ea typeface="Calibri" panose="020F0502020204030204" pitchFamily="34" charset="0"/>
                <a:cs typeface="Arial" panose="020B0604020202020204" pitchFamily="34" charset="0"/>
              </a:rPr>
              <a:t> </a:t>
            </a:r>
            <a:endParaRPr lang="en-US" sz="3200">
              <a:effectLst/>
              <a:ea typeface="Calibri" panose="020F0502020204030204" pitchFamily="34" charset="0"/>
              <a:cs typeface="Arial" panose="020B0604020202020204" pitchFamily="34" charset="0"/>
            </a:endParaRPr>
          </a:p>
          <a:p>
            <a:pPr marL="363538" indent="-363538"/>
            <a:r>
              <a:rPr lang="fr-CA" sz="3200">
                <a:ea typeface="Calibri" panose="020F0502020204030204" pitchFamily="34" charset="0"/>
                <a:cs typeface="Arial" panose="020B0604020202020204" pitchFamily="34" charset="0"/>
              </a:rPr>
              <a:t>Planifiez votre projet et son ampleur en premier </a:t>
            </a:r>
            <a:r>
              <a:rPr lang="fr-CA" sz="3200">
                <a:effectLst/>
                <a:ea typeface="Calibri" panose="020F0502020204030204" pitchFamily="34" charset="0"/>
                <a:cs typeface="Arial" panose="020B0604020202020204" pitchFamily="34" charset="0"/>
              </a:rPr>
              <a:t> </a:t>
            </a:r>
          </a:p>
          <a:p>
            <a:pPr marL="363538" indent="-363538"/>
            <a:r>
              <a:rPr lang="fr-CA" sz="3200">
                <a:ea typeface="Calibri" panose="020F0502020204030204" pitchFamily="34" charset="0"/>
                <a:cs typeface="Arial" panose="020B0604020202020204" pitchFamily="34" charset="0"/>
              </a:rPr>
              <a:t>Montez une équipe complète</a:t>
            </a:r>
            <a:endParaRPr lang="fr-CA" sz="3200">
              <a:effectLst/>
              <a:ea typeface="Calibri" panose="020F0502020204030204" pitchFamily="34" charset="0"/>
              <a:cs typeface="Arial" panose="020B0604020202020204" pitchFamily="34" charset="0"/>
            </a:endParaRPr>
          </a:p>
          <a:p>
            <a:pPr marL="363538" indent="-363538"/>
            <a:r>
              <a:rPr lang="fr-CA" sz="3200">
                <a:ea typeface="Calibri" panose="020F0502020204030204" pitchFamily="34" charset="0"/>
                <a:cs typeface="Arial" panose="020B0604020202020204" pitchFamily="34" charset="0"/>
              </a:rPr>
              <a:t>Répondez avec clarté, restez dans le sujet et allez en détail</a:t>
            </a:r>
          </a:p>
          <a:p>
            <a:pPr marL="363538" indent="-363538">
              <a:buFont typeface="Calibri" panose="020F0502020204030204" pitchFamily="34" charset="0"/>
              <a:buChar char="!"/>
            </a:pPr>
            <a:r>
              <a:rPr lang="fr-CA" sz="3600">
                <a:solidFill>
                  <a:srgbClr val="920000"/>
                </a:solidFill>
                <a:effectLst/>
                <a:ea typeface="Calibri" panose="020F0502020204030204" pitchFamily="34" charset="0"/>
                <a:cs typeface="Arial" panose="020B0604020202020204" pitchFamily="34" charset="0"/>
              </a:rPr>
              <a:t>Démarrez </a:t>
            </a:r>
            <a:r>
              <a:rPr lang="fr-CA" sz="3600">
                <a:solidFill>
                  <a:srgbClr val="920000"/>
                </a:solidFill>
                <a:ea typeface="Calibri" panose="020F0502020204030204" pitchFamily="34" charset="0"/>
                <a:cs typeface="Arial" panose="020B0604020202020204" pitchFamily="34" charset="0"/>
              </a:rPr>
              <a:t>tôt</a:t>
            </a:r>
            <a:endParaRPr lang="fr-CA" sz="3600">
              <a:solidFill>
                <a:srgbClr val="920000"/>
              </a:solidFill>
              <a:cs typeface="Calibri" panose="020F0502020204030204"/>
            </a:endParaRPr>
          </a:p>
        </p:txBody>
      </p:sp>
    </p:spTree>
    <p:extLst>
      <p:ext uri="{BB962C8B-B14F-4D97-AF65-F5344CB8AC3E}">
        <p14:creationId xmlns:p14="http://schemas.microsoft.com/office/powerpoint/2010/main" val="2583611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A675-FBA9-47E1-8900-5608EC5F8183}"/>
              </a:ext>
            </a:extLst>
          </p:cNvPr>
          <p:cNvSpPr>
            <a:spLocks noGrp="1"/>
          </p:cNvSpPr>
          <p:nvPr>
            <p:ph type="title"/>
          </p:nvPr>
        </p:nvSpPr>
        <p:spPr>
          <a:xfrm>
            <a:off x="700423" y="732519"/>
            <a:ext cx="8500271" cy="1064198"/>
          </a:xfrm>
        </p:spPr>
        <p:txBody>
          <a:bodyPr/>
          <a:lstStyle/>
          <a:p>
            <a:r>
              <a:rPr lang="fr-CA" b="1"/>
              <a:t>Publics cibles et impacts</a:t>
            </a:r>
          </a:p>
        </p:txBody>
      </p:sp>
      <p:sp>
        <p:nvSpPr>
          <p:cNvPr id="3" name="Text Placeholder 2">
            <a:extLst>
              <a:ext uri="{FF2B5EF4-FFF2-40B4-BE49-F238E27FC236}">
                <a16:creationId xmlns:a16="http://schemas.microsoft.com/office/drawing/2014/main" id="{273AA511-A876-0EB9-35F3-0B8FBE49D6DE}"/>
              </a:ext>
            </a:extLst>
          </p:cNvPr>
          <p:cNvSpPr txBox="1">
            <a:spLocks/>
          </p:cNvSpPr>
          <p:nvPr/>
        </p:nvSpPr>
        <p:spPr>
          <a:xfrm>
            <a:off x="700422" y="1952357"/>
            <a:ext cx="10763446" cy="479485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1170" lvl="1" indent="-457200"/>
            <a:r>
              <a:rPr lang="fr-CA" sz="3200"/>
              <a:t>Choisissez un public cible </a:t>
            </a:r>
            <a:r>
              <a:rPr lang="fr-CA" sz="3200" b="1"/>
              <a:t>précis</a:t>
            </a:r>
            <a:endParaRPr lang="fr-CA" sz="3200" b="1">
              <a:cs typeface="Calibri"/>
            </a:endParaRPr>
          </a:p>
          <a:p>
            <a:pPr marL="471170" lvl="1" indent="-457200"/>
            <a:r>
              <a:rPr lang="fr-CA" sz="3200" b="1"/>
              <a:t>Public cible : </a:t>
            </a:r>
            <a:r>
              <a:rPr lang="fr-FR" sz="3200"/>
              <a:t>groupe de personnes qui ont en commun des motivations, caractéristiques ou comportements</a:t>
            </a:r>
            <a:endParaRPr lang="en-CA" sz="3200">
              <a:cs typeface="Calibri" panose="020F0502020204030204"/>
            </a:endParaRPr>
          </a:p>
          <a:p>
            <a:pPr marL="471170" lvl="1" indent="-457200"/>
            <a:r>
              <a:rPr lang="fr-CA" sz="3200" b="1"/>
              <a:t>Impacts : </a:t>
            </a:r>
            <a:r>
              <a:rPr lang="fr-CA" sz="3200"/>
              <a:t>comment le public cible va-t-il profiter de son expérience (apprendre, se divertir, changer d’attitude, s’inspirer, agir, etc.) </a:t>
            </a:r>
            <a:br>
              <a:rPr lang="fr-CA" sz="3200"/>
            </a:br>
            <a:endParaRPr lang="fr-CA" sz="3200">
              <a:cs typeface="Calibri"/>
            </a:endParaRPr>
          </a:p>
          <a:p>
            <a:pPr marL="471170" lvl="1" indent="-457200">
              <a:buFont typeface="Calibri" panose="020F0502020204030204" pitchFamily="34" charset="0"/>
              <a:buChar char="!"/>
            </a:pPr>
            <a:r>
              <a:rPr lang="fr-CA" sz="3200">
                <a:solidFill>
                  <a:srgbClr val="920000"/>
                </a:solidFill>
              </a:rPr>
              <a:t>Évitez les publics trop larges, par ex. </a:t>
            </a:r>
            <a:br>
              <a:rPr lang="fr-CA" sz="3200">
                <a:solidFill>
                  <a:srgbClr val="920000"/>
                </a:solidFill>
              </a:rPr>
            </a:br>
            <a:r>
              <a:rPr lang="fr-CA" sz="3200">
                <a:solidFill>
                  <a:srgbClr val="920000"/>
                </a:solidFill>
              </a:rPr>
              <a:t>« tous les Canadiens », le grand public et </a:t>
            </a:r>
            <a:br>
              <a:rPr lang="fr-CA" sz="3200">
                <a:solidFill>
                  <a:srgbClr val="920000"/>
                </a:solidFill>
              </a:rPr>
            </a:br>
            <a:r>
              <a:rPr lang="fr-CA" sz="3200">
                <a:solidFill>
                  <a:srgbClr val="920000"/>
                </a:solidFill>
              </a:rPr>
              <a:t>les « étudiants de la maternelle au secondaire »</a:t>
            </a:r>
            <a:endParaRPr lang="fr-CA" sz="3200">
              <a:solidFill>
                <a:srgbClr val="920000"/>
              </a:solidFill>
              <a:cs typeface="Calibri"/>
            </a:endParaRPr>
          </a:p>
          <a:p>
            <a:pPr marL="0" indent="0">
              <a:buNone/>
            </a:pPr>
            <a:endParaRPr lang="en-CA">
              <a:cs typeface="Calibri" panose="020F0502020204030204"/>
            </a:endParaRPr>
          </a:p>
          <a:p>
            <a:endParaRPr lang="en-CA">
              <a:cs typeface="Calibri" panose="020F0502020204030204"/>
            </a:endParaRPr>
          </a:p>
          <a:p>
            <a:pPr marL="0" indent="0">
              <a:buNone/>
            </a:pPr>
            <a:endParaRPr lang="en-CA" b="1">
              <a:cs typeface="Calibri" panose="020F0502020204030204"/>
            </a:endParaRPr>
          </a:p>
          <a:p>
            <a:pPr marL="0" indent="0">
              <a:buNone/>
            </a:pPr>
            <a:endParaRPr lang="fr-CA">
              <a:cs typeface="Calibri" panose="020F0502020204030204"/>
            </a:endParaRPr>
          </a:p>
        </p:txBody>
      </p:sp>
    </p:spTree>
    <p:extLst>
      <p:ext uri="{BB962C8B-B14F-4D97-AF65-F5344CB8AC3E}">
        <p14:creationId xmlns:p14="http://schemas.microsoft.com/office/powerpoint/2010/main" val="1769465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A675-FBA9-47E1-8900-5608EC5F8183}"/>
              </a:ext>
            </a:extLst>
          </p:cNvPr>
          <p:cNvSpPr>
            <a:spLocks noGrp="1"/>
          </p:cNvSpPr>
          <p:nvPr>
            <p:ph type="title"/>
          </p:nvPr>
        </p:nvSpPr>
        <p:spPr>
          <a:xfrm>
            <a:off x="700423" y="732519"/>
            <a:ext cx="10072352" cy="1064198"/>
          </a:xfrm>
        </p:spPr>
        <p:txBody>
          <a:bodyPr lIns="0" tIns="0" rIns="0" bIns="252000" anchor="t"/>
          <a:lstStyle/>
          <a:p>
            <a:r>
              <a:rPr lang="en-US" b="1">
                <a:latin typeface="Arial"/>
                <a:cs typeface="Arial"/>
              </a:rPr>
              <a:t>Pertinence</a:t>
            </a:r>
            <a:endParaRPr lang="en-CA" b="1"/>
          </a:p>
        </p:txBody>
      </p:sp>
      <p:sp>
        <p:nvSpPr>
          <p:cNvPr id="3" name="Text Placeholder 2">
            <a:extLst>
              <a:ext uri="{FF2B5EF4-FFF2-40B4-BE49-F238E27FC236}">
                <a16:creationId xmlns:a16="http://schemas.microsoft.com/office/drawing/2014/main" id="{273AA511-A876-0EB9-35F3-0B8FBE49D6DE}"/>
              </a:ext>
            </a:extLst>
          </p:cNvPr>
          <p:cNvSpPr txBox="1">
            <a:spLocks/>
          </p:cNvSpPr>
          <p:nvPr/>
        </p:nvSpPr>
        <p:spPr>
          <a:xfrm>
            <a:off x="498986" y="1508154"/>
            <a:ext cx="11494539" cy="504173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3600">
              <a:cs typeface="Calibri" panose="020F0502020204030204"/>
            </a:endParaRPr>
          </a:p>
          <a:p>
            <a:pPr marL="363220" indent="-363220"/>
            <a:r>
              <a:rPr lang="fr-CA" sz="3600">
                <a:cs typeface="Calibri" panose="020F0502020204030204"/>
              </a:rPr>
              <a:t>Pourquoi et pour qui votre sujet compte-t-il?</a:t>
            </a:r>
          </a:p>
          <a:p>
            <a:pPr marL="363220" indent="-363220"/>
            <a:r>
              <a:rPr lang="fr-CA" sz="3600">
                <a:cs typeface="Calibri" panose="020F0502020204030204"/>
              </a:rPr>
              <a:t>En quoi est-il crucial? Captivant?</a:t>
            </a:r>
          </a:p>
          <a:p>
            <a:pPr marL="363538" indent="-363538"/>
            <a:r>
              <a:rPr lang="fr-CA" sz="3600">
                <a:cs typeface="Calibri" panose="020F0502020204030204"/>
              </a:rPr>
              <a:t>Pourquoi maintenant?</a:t>
            </a:r>
          </a:p>
          <a:p>
            <a:pPr marL="363538" indent="-363538"/>
            <a:endParaRPr lang="en-CA" sz="3600">
              <a:cs typeface="Calibri" panose="020F0502020204030204"/>
            </a:endParaRPr>
          </a:p>
          <a:p>
            <a:pPr marL="358775" indent="-358775">
              <a:buFont typeface="Calibri" panose="020F0502020204030204" pitchFamily="34" charset="0"/>
              <a:buChar char="!"/>
            </a:pPr>
            <a:r>
              <a:rPr lang="fr-CA" sz="3600">
                <a:solidFill>
                  <a:srgbClr val="920000"/>
                </a:solidFill>
              </a:rPr>
              <a:t>Sujet pertinent = projet qui marque</a:t>
            </a:r>
            <a:endParaRPr lang="fr-CA" sz="3600">
              <a:solidFill>
                <a:srgbClr val="920000"/>
              </a:solidFill>
              <a:cs typeface="Calibri" panose="020F0502020204030204"/>
            </a:endParaRPr>
          </a:p>
        </p:txBody>
      </p:sp>
    </p:spTree>
    <p:extLst>
      <p:ext uri="{BB962C8B-B14F-4D97-AF65-F5344CB8AC3E}">
        <p14:creationId xmlns:p14="http://schemas.microsoft.com/office/powerpoint/2010/main" val="872253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A675-FBA9-47E1-8900-5608EC5F8183}"/>
              </a:ext>
            </a:extLst>
          </p:cNvPr>
          <p:cNvSpPr>
            <a:spLocks noGrp="1"/>
          </p:cNvSpPr>
          <p:nvPr>
            <p:ph type="title"/>
          </p:nvPr>
        </p:nvSpPr>
        <p:spPr>
          <a:xfrm>
            <a:off x="700423" y="732519"/>
            <a:ext cx="11119400" cy="1064198"/>
          </a:xfrm>
        </p:spPr>
        <p:txBody>
          <a:bodyPr/>
          <a:lstStyle/>
          <a:p>
            <a:r>
              <a:rPr lang="fr-CA" b="1"/>
              <a:t>Scénario et contenu</a:t>
            </a:r>
          </a:p>
        </p:txBody>
      </p:sp>
      <p:sp>
        <p:nvSpPr>
          <p:cNvPr id="3" name="Text Placeholder 2" descr="Tips for a strong storyline. Be clear and well structured. Consider ordering content chronologically, thematically, or center it on people, places, artifacts, etc. Be sure to connect the storyline to to the materials&#10;">
            <a:extLst>
              <a:ext uri="{FF2B5EF4-FFF2-40B4-BE49-F238E27FC236}">
                <a16:creationId xmlns:a16="http://schemas.microsoft.com/office/drawing/2014/main" id="{273AA511-A876-0EB9-35F3-0B8FBE49D6DE}"/>
              </a:ext>
            </a:extLst>
          </p:cNvPr>
          <p:cNvSpPr txBox="1">
            <a:spLocks/>
          </p:cNvSpPr>
          <p:nvPr/>
        </p:nvSpPr>
        <p:spPr>
          <a:xfrm>
            <a:off x="491156" y="2050181"/>
            <a:ext cx="9646072" cy="4503020"/>
          </a:xfrm>
          <a:prstGeom prst="rect">
            <a:avLst/>
          </a:prstGeom>
          <a:noFill/>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r>
              <a:rPr lang="fr-CA" sz="3600">
                <a:cs typeface="Calibri" panose="020F0502020204030204"/>
              </a:rPr>
              <a:t>Une histoire claire et bien structurée :</a:t>
            </a:r>
          </a:p>
          <a:p>
            <a:pPr marL="810895" lvl="1" indent="-353695"/>
            <a:r>
              <a:rPr lang="fr-CA">
                <a:cs typeface="Calibri" panose="020F0502020204030204"/>
              </a:rPr>
              <a:t>chronologiquement</a:t>
            </a:r>
          </a:p>
          <a:p>
            <a:pPr marL="810895" lvl="1" indent="-353695"/>
            <a:r>
              <a:rPr lang="fr-CA">
                <a:cs typeface="Calibri" panose="020F0502020204030204"/>
              </a:rPr>
              <a:t>thématique</a:t>
            </a:r>
          </a:p>
          <a:p>
            <a:pPr marL="810895" lvl="1" indent="-353695"/>
            <a:r>
              <a:rPr lang="fr-CA">
                <a:cs typeface="Calibri" panose="020F0502020204030204"/>
              </a:rPr>
              <a:t>centré sur des personnes, des lieux, des objets, etc.</a:t>
            </a:r>
          </a:p>
          <a:p>
            <a:pPr marL="355600" indent="-355600"/>
            <a:r>
              <a:rPr lang="fr-CA" sz="3600">
                <a:cs typeface="Calibri" panose="020F0502020204030204"/>
              </a:rPr>
              <a:t>Le matériel d’expo est bien ciblé </a:t>
            </a:r>
          </a:p>
          <a:p>
            <a:pPr marL="355600" indent="-355600"/>
            <a:r>
              <a:rPr lang="fr-CA" sz="3600">
                <a:cs typeface="Calibri" panose="020F0502020204030204"/>
              </a:rPr>
              <a:t>Une histoire conçue pour le public cible</a:t>
            </a:r>
          </a:p>
          <a:p>
            <a:pPr marL="355600" indent="-355600"/>
            <a:r>
              <a:rPr lang="fr-CA" sz="3600">
                <a:cs typeface="Calibri" panose="020F0502020204030204"/>
              </a:rPr>
              <a:t>Les fonctionnalités de la plateforme utilisées pour raconter l’histoire</a:t>
            </a:r>
          </a:p>
        </p:txBody>
      </p:sp>
    </p:spTree>
    <p:extLst>
      <p:ext uri="{BB962C8B-B14F-4D97-AF65-F5344CB8AC3E}">
        <p14:creationId xmlns:p14="http://schemas.microsoft.com/office/powerpoint/2010/main" val="1560661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A675-FBA9-47E1-8900-5608EC5F8183}"/>
              </a:ext>
            </a:extLst>
          </p:cNvPr>
          <p:cNvSpPr>
            <a:spLocks noGrp="1"/>
          </p:cNvSpPr>
          <p:nvPr>
            <p:ph type="title"/>
          </p:nvPr>
        </p:nvSpPr>
        <p:spPr>
          <a:xfrm>
            <a:off x="700423" y="706564"/>
            <a:ext cx="11282027" cy="1849896"/>
          </a:xfrm>
        </p:spPr>
        <p:txBody>
          <a:bodyPr/>
          <a:lstStyle/>
          <a:p>
            <a:pPr>
              <a:lnSpc>
                <a:spcPct val="100000"/>
              </a:lnSpc>
            </a:pPr>
            <a:r>
              <a:rPr lang="fr-CA" sz="4800" b="1"/>
              <a:t>Montez votre équipe de projet </a:t>
            </a:r>
            <a:endParaRPr lang="fr-CA" b="1">
              <a:latin typeface="+mn-lt"/>
            </a:endParaRPr>
          </a:p>
        </p:txBody>
      </p:sp>
      <p:sp>
        <p:nvSpPr>
          <p:cNvPr id="15" name="TextBox 14" descr="Rôles clefs à combler&#10;">
            <a:extLst>
              <a:ext uri="{FF2B5EF4-FFF2-40B4-BE49-F238E27FC236}">
                <a16:creationId xmlns:a16="http://schemas.microsoft.com/office/drawing/2014/main" id="{AC2E02BF-62D1-1AA4-989F-3CA7955A4D67}"/>
              </a:ext>
              <a:ext uri="{C183D7F6-B498-43B3-948B-1728B52AA6E4}">
                <adec:decorative xmlns:adec="http://schemas.microsoft.com/office/drawing/2017/decorative" val="0"/>
              </a:ext>
            </a:extLst>
          </p:cNvPr>
          <p:cNvSpPr txBox="1"/>
          <p:nvPr/>
        </p:nvSpPr>
        <p:spPr>
          <a:xfrm>
            <a:off x="1828799" y="1639381"/>
            <a:ext cx="3741779" cy="917079"/>
          </a:xfrm>
          <a:prstGeom prst="rightArrow">
            <a:avLst/>
          </a:prstGeom>
          <a:solidFill>
            <a:srgbClr val="10238B"/>
          </a:solidFill>
        </p:spPr>
        <p:txBody>
          <a:bodyPr wrap="square">
            <a:spAutoFit/>
          </a:bodyPr>
          <a:lstStyle/>
          <a:p>
            <a:pPr algn="ctr"/>
            <a:r>
              <a:rPr lang="fr-CA" sz="2400" b="1">
                <a:solidFill>
                  <a:schemeClr val="bg1"/>
                </a:solidFill>
                <a:ea typeface="Inter Medium" panose="02000603000000020004" pitchFamily="50" charset="0"/>
                <a:cs typeface="Arial" panose="020B0604020202020204" pitchFamily="34" charset="0"/>
              </a:rPr>
              <a:t>Rôles clés à combler</a:t>
            </a:r>
          </a:p>
        </p:txBody>
      </p:sp>
      <p:sp>
        <p:nvSpPr>
          <p:cNvPr id="4" name="Freeform: Shape 3" descr="Coordination du projet">
            <a:extLst>
              <a:ext uri="{FF2B5EF4-FFF2-40B4-BE49-F238E27FC236}">
                <a16:creationId xmlns:a16="http://schemas.microsoft.com/office/drawing/2014/main" id="{E70AE6D1-F5E0-E809-D9B0-026DE82F1145}"/>
              </a:ext>
            </a:extLst>
          </p:cNvPr>
          <p:cNvSpPr/>
          <p:nvPr/>
        </p:nvSpPr>
        <p:spPr>
          <a:xfrm>
            <a:off x="5845256" y="1623996"/>
            <a:ext cx="1755890" cy="1053534"/>
          </a:xfrm>
          <a:custGeom>
            <a:avLst/>
            <a:gdLst>
              <a:gd name="connsiteX0" fmla="*/ 0 w 1755890"/>
              <a:gd name="connsiteY0" fmla="*/ 175593 h 1053534"/>
              <a:gd name="connsiteX1" fmla="*/ 175593 w 1755890"/>
              <a:gd name="connsiteY1" fmla="*/ 0 h 1053534"/>
              <a:gd name="connsiteX2" fmla="*/ 1580297 w 1755890"/>
              <a:gd name="connsiteY2" fmla="*/ 0 h 1053534"/>
              <a:gd name="connsiteX3" fmla="*/ 1755890 w 1755890"/>
              <a:gd name="connsiteY3" fmla="*/ 175593 h 1053534"/>
              <a:gd name="connsiteX4" fmla="*/ 1755890 w 1755890"/>
              <a:gd name="connsiteY4" fmla="*/ 877941 h 1053534"/>
              <a:gd name="connsiteX5" fmla="*/ 1580297 w 1755890"/>
              <a:gd name="connsiteY5" fmla="*/ 1053534 h 1053534"/>
              <a:gd name="connsiteX6" fmla="*/ 175593 w 1755890"/>
              <a:gd name="connsiteY6" fmla="*/ 1053534 h 1053534"/>
              <a:gd name="connsiteX7" fmla="*/ 0 w 1755890"/>
              <a:gd name="connsiteY7" fmla="*/ 877941 h 1053534"/>
              <a:gd name="connsiteX8" fmla="*/ 0 w 1755890"/>
              <a:gd name="connsiteY8" fmla="*/ 175593 h 105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890" h="1053534">
                <a:moveTo>
                  <a:pt x="0" y="175593"/>
                </a:moveTo>
                <a:cubicBezTo>
                  <a:pt x="0" y="78616"/>
                  <a:pt x="78616" y="0"/>
                  <a:pt x="175593" y="0"/>
                </a:cubicBezTo>
                <a:lnTo>
                  <a:pt x="1580297" y="0"/>
                </a:lnTo>
                <a:cubicBezTo>
                  <a:pt x="1677274" y="0"/>
                  <a:pt x="1755890" y="78616"/>
                  <a:pt x="1755890" y="175593"/>
                </a:cubicBezTo>
                <a:lnTo>
                  <a:pt x="1755890" y="877941"/>
                </a:lnTo>
                <a:cubicBezTo>
                  <a:pt x="1755890" y="974918"/>
                  <a:pt x="1677274" y="1053534"/>
                  <a:pt x="1580297" y="1053534"/>
                </a:cubicBezTo>
                <a:lnTo>
                  <a:pt x="175593" y="1053534"/>
                </a:lnTo>
                <a:cubicBezTo>
                  <a:pt x="78616" y="1053534"/>
                  <a:pt x="0" y="974918"/>
                  <a:pt x="0" y="877941"/>
                </a:cubicBezTo>
                <a:lnTo>
                  <a:pt x="0" y="175593"/>
                </a:lnTo>
                <a:close/>
              </a:path>
            </a:pathLst>
          </a:custGeom>
          <a:solidFill>
            <a:srgbClr val="10238B"/>
          </a:solidFill>
          <a:ln>
            <a:noFill/>
          </a:ln>
          <a:scene3d>
            <a:camera prst="orthographicFront"/>
            <a:lightRig rig="flat" dir="t"/>
          </a:scene3d>
          <a:sp3d prstMaterial="dkEdge">
            <a:bevelT w="8200" h="38100"/>
          </a:sp3d>
        </p:spPr>
        <p:style>
          <a:lnRef idx="0">
            <a:scrgbClr r="0" g="0" b="0"/>
          </a:lnRef>
          <a:fillRef idx="0">
            <a:scrgbClr r="0" g="0" b="0"/>
          </a:fillRef>
          <a:effectRef idx="0">
            <a:scrgbClr r="0" g="0" b="0"/>
          </a:effectRef>
          <a:fontRef idx="minor">
            <a:schemeClr val="lt1"/>
          </a:fontRef>
        </p:style>
        <p:txBody>
          <a:bodyPr spcFirstLastPara="0" vert="horz" wrap="square" lIns="131439" tIns="131439" rIns="131439" bIns="131439" numCol="1" spcCol="1270" anchor="ctr" anchorCtr="0">
            <a:noAutofit/>
          </a:bodyPr>
          <a:lstStyle/>
          <a:p>
            <a:pPr marL="0" lvl="0" indent="0" algn="ctr" defTabSz="933450">
              <a:lnSpc>
                <a:spcPct val="90000"/>
              </a:lnSpc>
              <a:spcBef>
                <a:spcPct val="0"/>
              </a:spcBef>
              <a:spcAft>
                <a:spcPct val="35000"/>
              </a:spcAft>
              <a:buNone/>
            </a:pPr>
            <a:r>
              <a:rPr lang="fr-CA" sz="2100" b="1" kern="1200" noProof="0">
                <a:solidFill>
                  <a:schemeClr val="bg1"/>
                </a:solidFill>
                <a:latin typeface="+mn-lt"/>
              </a:rPr>
              <a:t>Coordination du projet</a:t>
            </a:r>
          </a:p>
        </p:txBody>
      </p:sp>
      <p:sp>
        <p:nvSpPr>
          <p:cNvPr id="6" name="Freeform: Shape 5" descr="Conservation / Recherche&#10;">
            <a:extLst>
              <a:ext uri="{FF2B5EF4-FFF2-40B4-BE49-F238E27FC236}">
                <a16:creationId xmlns:a16="http://schemas.microsoft.com/office/drawing/2014/main" id="{149CCB3F-6D9C-047C-D474-67D1BCB7FF05}"/>
              </a:ext>
            </a:extLst>
          </p:cNvPr>
          <p:cNvSpPr/>
          <p:nvPr/>
        </p:nvSpPr>
        <p:spPr>
          <a:xfrm>
            <a:off x="7776735" y="1623996"/>
            <a:ext cx="1755890" cy="1053534"/>
          </a:xfrm>
          <a:custGeom>
            <a:avLst/>
            <a:gdLst>
              <a:gd name="connsiteX0" fmla="*/ 0 w 1755890"/>
              <a:gd name="connsiteY0" fmla="*/ 175593 h 1053534"/>
              <a:gd name="connsiteX1" fmla="*/ 175593 w 1755890"/>
              <a:gd name="connsiteY1" fmla="*/ 0 h 1053534"/>
              <a:gd name="connsiteX2" fmla="*/ 1580297 w 1755890"/>
              <a:gd name="connsiteY2" fmla="*/ 0 h 1053534"/>
              <a:gd name="connsiteX3" fmla="*/ 1755890 w 1755890"/>
              <a:gd name="connsiteY3" fmla="*/ 175593 h 1053534"/>
              <a:gd name="connsiteX4" fmla="*/ 1755890 w 1755890"/>
              <a:gd name="connsiteY4" fmla="*/ 877941 h 1053534"/>
              <a:gd name="connsiteX5" fmla="*/ 1580297 w 1755890"/>
              <a:gd name="connsiteY5" fmla="*/ 1053534 h 1053534"/>
              <a:gd name="connsiteX6" fmla="*/ 175593 w 1755890"/>
              <a:gd name="connsiteY6" fmla="*/ 1053534 h 1053534"/>
              <a:gd name="connsiteX7" fmla="*/ 0 w 1755890"/>
              <a:gd name="connsiteY7" fmla="*/ 877941 h 1053534"/>
              <a:gd name="connsiteX8" fmla="*/ 0 w 1755890"/>
              <a:gd name="connsiteY8" fmla="*/ 175593 h 105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890" h="1053534">
                <a:moveTo>
                  <a:pt x="0" y="175593"/>
                </a:moveTo>
                <a:cubicBezTo>
                  <a:pt x="0" y="78616"/>
                  <a:pt x="78616" y="0"/>
                  <a:pt x="175593" y="0"/>
                </a:cubicBezTo>
                <a:lnTo>
                  <a:pt x="1580297" y="0"/>
                </a:lnTo>
                <a:cubicBezTo>
                  <a:pt x="1677274" y="0"/>
                  <a:pt x="1755890" y="78616"/>
                  <a:pt x="1755890" y="175593"/>
                </a:cubicBezTo>
                <a:lnTo>
                  <a:pt x="1755890" y="877941"/>
                </a:lnTo>
                <a:cubicBezTo>
                  <a:pt x="1755890" y="974918"/>
                  <a:pt x="1677274" y="1053534"/>
                  <a:pt x="1580297" y="1053534"/>
                </a:cubicBezTo>
                <a:lnTo>
                  <a:pt x="175593" y="1053534"/>
                </a:lnTo>
                <a:cubicBezTo>
                  <a:pt x="78616" y="1053534"/>
                  <a:pt x="0" y="974918"/>
                  <a:pt x="0" y="877941"/>
                </a:cubicBezTo>
                <a:lnTo>
                  <a:pt x="0" y="175593"/>
                </a:lnTo>
                <a:close/>
              </a:path>
            </a:pathLst>
          </a:custGeom>
          <a:solidFill>
            <a:srgbClr val="10238B"/>
          </a:solidFill>
          <a:ln>
            <a:noFill/>
          </a:ln>
          <a:scene3d>
            <a:camera prst="orthographicFront"/>
            <a:lightRig rig="flat" dir="t"/>
          </a:scene3d>
          <a:sp3d prstMaterial="dkEdge">
            <a:bevelT w="8200" h="38100"/>
          </a:sp3d>
        </p:spPr>
        <p:style>
          <a:lnRef idx="0">
            <a:scrgbClr r="0" g="0" b="0"/>
          </a:lnRef>
          <a:fillRef idx="0">
            <a:scrgbClr r="0" g="0" b="0"/>
          </a:fillRef>
          <a:effectRef idx="0">
            <a:scrgbClr r="0" g="0" b="0"/>
          </a:effectRef>
          <a:fontRef idx="minor">
            <a:schemeClr val="lt1"/>
          </a:fontRef>
        </p:style>
        <p:txBody>
          <a:bodyPr spcFirstLastPara="0" vert="horz" wrap="square" lIns="131439" tIns="131439" rIns="131439" bIns="131439" numCol="1" spcCol="1270" anchor="ctr" anchorCtr="0">
            <a:noAutofit/>
          </a:bodyPr>
          <a:lstStyle/>
          <a:p>
            <a:pPr marL="0" lvl="0" indent="0" algn="ctr" defTabSz="933450">
              <a:lnSpc>
                <a:spcPct val="90000"/>
              </a:lnSpc>
              <a:spcBef>
                <a:spcPct val="0"/>
              </a:spcBef>
              <a:spcAft>
                <a:spcPct val="35000"/>
              </a:spcAft>
              <a:buNone/>
            </a:pPr>
            <a:r>
              <a:rPr lang="fr-CA" sz="2100" b="1" kern="1200" noProof="0">
                <a:solidFill>
                  <a:schemeClr val="bg1"/>
                </a:solidFill>
                <a:latin typeface="+mn-lt"/>
              </a:rPr>
              <a:t>Conservation / Recherche</a:t>
            </a:r>
          </a:p>
        </p:txBody>
      </p:sp>
      <p:sp>
        <p:nvSpPr>
          <p:cNvPr id="8" name="Freeform: Shape 7" descr="Intégration du contenu&#10;">
            <a:extLst>
              <a:ext uri="{FF2B5EF4-FFF2-40B4-BE49-F238E27FC236}">
                <a16:creationId xmlns:a16="http://schemas.microsoft.com/office/drawing/2014/main" id="{8B3EECA2-830E-7E20-870C-FE1E55B61154}"/>
              </a:ext>
            </a:extLst>
          </p:cNvPr>
          <p:cNvSpPr/>
          <p:nvPr/>
        </p:nvSpPr>
        <p:spPr>
          <a:xfrm>
            <a:off x="9708215" y="1623996"/>
            <a:ext cx="1755890" cy="1053534"/>
          </a:xfrm>
          <a:custGeom>
            <a:avLst/>
            <a:gdLst>
              <a:gd name="connsiteX0" fmla="*/ 0 w 1755890"/>
              <a:gd name="connsiteY0" fmla="*/ 175593 h 1053534"/>
              <a:gd name="connsiteX1" fmla="*/ 175593 w 1755890"/>
              <a:gd name="connsiteY1" fmla="*/ 0 h 1053534"/>
              <a:gd name="connsiteX2" fmla="*/ 1580297 w 1755890"/>
              <a:gd name="connsiteY2" fmla="*/ 0 h 1053534"/>
              <a:gd name="connsiteX3" fmla="*/ 1755890 w 1755890"/>
              <a:gd name="connsiteY3" fmla="*/ 175593 h 1053534"/>
              <a:gd name="connsiteX4" fmla="*/ 1755890 w 1755890"/>
              <a:gd name="connsiteY4" fmla="*/ 877941 h 1053534"/>
              <a:gd name="connsiteX5" fmla="*/ 1580297 w 1755890"/>
              <a:gd name="connsiteY5" fmla="*/ 1053534 h 1053534"/>
              <a:gd name="connsiteX6" fmla="*/ 175593 w 1755890"/>
              <a:gd name="connsiteY6" fmla="*/ 1053534 h 1053534"/>
              <a:gd name="connsiteX7" fmla="*/ 0 w 1755890"/>
              <a:gd name="connsiteY7" fmla="*/ 877941 h 1053534"/>
              <a:gd name="connsiteX8" fmla="*/ 0 w 1755890"/>
              <a:gd name="connsiteY8" fmla="*/ 175593 h 105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890" h="1053534">
                <a:moveTo>
                  <a:pt x="0" y="175593"/>
                </a:moveTo>
                <a:cubicBezTo>
                  <a:pt x="0" y="78616"/>
                  <a:pt x="78616" y="0"/>
                  <a:pt x="175593" y="0"/>
                </a:cubicBezTo>
                <a:lnTo>
                  <a:pt x="1580297" y="0"/>
                </a:lnTo>
                <a:cubicBezTo>
                  <a:pt x="1677274" y="0"/>
                  <a:pt x="1755890" y="78616"/>
                  <a:pt x="1755890" y="175593"/>
                </a:cubicBezTo>
                <a:lnTo>
                  <a:pt x="1755890" y="877941"/>
                </a:lnTo>
                <a:cubicBezTo>
                  <a:pt x="1755890" y="974918"/>
                  <a:pt x="1677274" y="1053534"/>
                  <a:pt x="1580297" y="1053534"/>
                </a:cubicBezTo>
                <a:lnTo>
                  <a:pt x="175593" y="1053534"/>
                </a:lnTo>
                <a:cubicBezTo>
                  <a:pt x="78616" y="1053534"/>
                  <a:pt x="0" y="974918"/>
                  <a:pt x="0" y="877941"/>
                </a:cubicBezTo>
                <a:lnTo>
                  <a:pt x="0" y="175593"/>
                </a:lnTo>
                <a:close/>
              </a:path>
            </a:pathLst>
          </a:custGeom>
          <a:solidFill>
            <a:srgbClr val="10238B"/>
          </a:solidFill>
          <a:ln>
            <a:noFill/>
          </a:ln>
          <a:scene3d>
            <a:camera prst="orthographicFront"/>
            <a:lightRig rig="flat" dir="t"/>
          </a:scene3d>
          <a:sp3d prstMaterial="dkEdge">
            <a:bevelT w="8200" h="38100"/>
          </a:sp3d>
        </p:spPr>
        <p:style>
          <a:lnRef idx="0">
            <a:scrgbClr r="0" g="0" b="0"/>
          </a:lnRef>
          <a:fillRef idx="0">
            <a:scrgbClr r="0" g="0" b="0"/>
          </a:fillRef>
          <a:effectRef idx="0">
            <a:scrgbClr r="0" g="0" b="0"/>
          </a:effectRef>
          <a:fontRef idx="minor">
            <a:schemeClr val="lt1"/>
          </a:fontRef>
        </p:style>
        <p:txBody>
          <a:bodyPr spcFirstLastPara="0" vert="horz" wrap="square" lIns="131439" tIns="131439" rIns="131439" bIns="131439" numCol="1" spcCol="1270" anchor="ctr" anchorCtr="0">
            <a:noAutofit/>
          </a:bodyPr>
          <a:lstStyle/>
          <a:p>
            <a:pPr marL="0" lvl="0" indent="0" algn="ctr" defTabSz="933450">
              <a:lnSpc>
                <a:spcPct val="90000"/>
              </a:lnSpc>
              <a:spcBef>
                <a:spcPct val="0"/>
              </a:spcBef>
              <a:spcAft>
                <a:spcPct val="35000"/>
              </a:spcAft>
              <a:buNone/>
            </a:pPr>
            <a:r>
              <a:rPr lang="fr-CA" sz="2100" b="1" kern="1200" noProof="0">
                <a:solidFill>
                  <a:schemeClr val="bg1"/>
                </a:solidFill>
                <a:latin typeface="+mn-lt"/>
              </a:rPr>
              <a:t>Intégration du contenu</a:t>
            </a:r>
          </a:p>
        </p:txBody>
      </p:sp>
      <p:sp>
        <p:nvSpPr>
          <p:cNvPr id="9" name="Freeform: Shape 8" descr="Rédaction&#10;">
            <a:extLst>
              <a:ext uri="{FF2B5EF4-FFF2-40B4-BE49-F238E27FC236}">
                <a16:creationId xmlns:a16="http://schemas.microsoft.com/office/drawing/2014/main" id="{5FCECC27-5227-61DC-6E9C-231CD042B13D}"/>
              </a:ext>
            </a:extLst>
          </p:cNvPr>
          <p:cNvSpPr/>
          <p:nvPr/>
        </p:nvSpPr>
        <p:spPr>
          <a:xfrm>
            <a:off x="5845256" y="2853119"/>
            <a:ext cx="1755890" cy="1053534"/>
          </a:xfrm>
          <a:custGeom>
            <a:avLst/>
            <a:gdLst>
              <a:gd name="connsiteX0" fmla="*/ 0 w 1755890"/>
              <a:gd name="connsiteY0" fmla="*/ 175593 h 1053534"/>
              <a:gd name="connsiteX1" fmla="*/ 175593 w 1755890"/>
              <a:gd name="connsiteY1" fmla="*/ 0 h 1053534"/>
              <a:gd name="connsiteX2" fmla="*/ 1580297 w 1755890"/>
              <a:gd name="connsiteY2" fmla="*/ 0 h 1053534"/>
              <a:gd name="connsiteX3" fmla="*/ 1755890 w 1755890"/>
              <a:gd name="connsiteY3" fmla="*/ 175593 h 1053534"/>
              <a:gd name="connsiteX4" fmla="*/ 1755890 w 1755890"/>
              <a:gd name="connsiteY4" fmla="*/ 877941 h 1053534"/>
              <a:gd name="connsiteX5" fmla="*/ 1580297 w 1755890"/>
              <a:gd name="connsiteY5" fmla="*/ 1053534 h 1053534"/>
              <a:gd name="connsiteX6" fmla="*/ 175593 w 1755890"/>
              <a:gd name="connsiteY6" fmla="*/ 1053534 h 1053534"/>
              <a:gd name="connsiteX7" fmla="*/ 0 w 1755890"/>
              <a:gd name="connsiteY7" fmla="*/ 877941 h 1053534"/>
              <a:gd name="connsiteX8" fmla="*/ 0 w 1755890"/>
              <a:gd name="connsiteY8" fmla="*/ 175593 h 105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890" h="1053534">
                <a:moveTo>
                  <a:pt x="0" y="175593"/>
                </a:moveTo>
                <a:cubicBezTo>
                  <a:pt x="0" y="78616"/>
                  <a:pt x="78616" y="0"/>
                  <a:pt x="175593" y="0"/>
                </a:cubicBezTo>
                <a:lnTo>
                  <a:pt x="1580297" y="0"/>
                </a:lnTo>
                <a:cubicBezTo>
                  <a:pt x="1677274" y="0"/>
                  <a:pt x="1755890" y="78616"/>
                  <a:pt x="1755890" y="175593"/>
                </a:cubicBezTo>
                <a:lnTo>
                  <a:pt x="1755890" y="877941"/>
                </a:lnTo>
                <a:cubicBezTo>
                  <a:pt x="1755890" y="974918"/>
                  <a:pt x="1677274" y="1053534"/>
                  <a:pt x="1580297" y="1053534"/>
                </a:cubicBezTo>
                <a:lnTo>
                  <a:pt x="175593" y="1053534"/>
                </a:lnTo>
                <a:cubicBezTo>
                  <a:pt x="78616" y="1053534"/>
                  <a:pt x="0" y="974918"/>
                  <a:pt x="0" y="877941"/>
                </a:cubicBezTo>
                <a:lnTo>
                  <a:pt x="0" y="175593"/>
                </a:lnTo>
                <a:close/>
              </a:path>
            </a:pathLst>
          </a:custGeom>
          <a:solidFill>
            <a:srgbClr val="10238B"/>
          </a:solidFill>
          <a:ln>
            <a:noFill/>
          </a:ln>
          <a:scene3d>
            <a:camera prst="orthographicFront"/>
            <a:lightRig rig="flat" dir="t"/>
          </a:scene3d>
          <a:sp3d prstMaterial="dkEdge">
            <a:bevelT w="8200" h="38100"/>
          </a:sp3d>
        </p:spPr>
        <p:style>
          <a:lnRef idx="0">
            <a:scrgbClr r="0" g="0" b="0"/>
          </a:lnRef>
          <a:fillRef idx="0">
            <a:scrgbClr r="0" g="0" b="0"/>
          </a:fillRef>
          <a:effectRef idx="0">
            <a:scrgbClr r="0" g="0" b="0"/>
          </a:effectRef>
          <a:fontRef idx="minor">
            <a:schemeClr val="lt1"/>
          </a:fontRef>
        </p:style>
        <p:txBody>
          <a:bodyPr spcFirstLastPara="0" vert="horz" wrap="square" lIns="131439" tIns="131439" rIns="131439" bIns="131439" numCol="1" spcCol="1270" anchor="ctr" anchorCtr="0">
            <a:noAutofit/>
          </a:bodyPr>
          <a:lstStyle/>
          <a:p>
            <a:pPr marL="0" lvl="0" indent="0" algn="ctr" defTabSz="933450">
              <a:lnSpc>
                <a:spcPct val="90000"/>
              </a:lnSpc>
              <a:spcBef>
                <a:spcPct val="0"/>
              </a:spcBef>
              <a:spcAft>
                <a:spcPct val="35000"/>
              </a:spcAft>
              <a:buNone/>
            </a:pPr>
            <a:r>
              <a:rPr lang="fr-CA" sz="2100" b="1" kern="1200" noProof="0">
                <a:solidFill>
                  <a:schemeClr val="bg1"/>
                </a:solidFill>
                <a:latin typeface="+mn-lt"/>
              </a:rPr>
              <a:t>Rédaction</a:t>
            </a:r>
          </a:p>
        </p:txBody>
      </p:sp>
      <p:sp>
        <p:nvSpPr>
          <p:cNvPr id="10" name="Freeform: Shape 9" descr="Traduction&#10;">
            <a:extLst>
              <a:ext uri="{FF2B5EF4-FFF2-40B4-BE49-F238E27FC236}">
                <a16:creationId xmlns:a16="http://schemas.microsoft.com/office/drawing/2014/main" id="{65818E29-C994-2E43-1ACA-036F2EFE415A}"/>
              </a:ext>
            </a:extLst>
          </p:cNvPr>
          <p:cNvSpPr/>
          <p:nvPr/>
        </p:nvSpPr>
        <p:spPr>
          <a:xfrm>
            <a:off x="7776735" y="2853119"/>
            <a:ext cx="1755890" cy="1053534"/>
          </a:xfrm>
          <a:custGeom>
            <a:avLst/>
            <a:gdLst>
              <a:gd name="connsiteX0" fmla="*/ 0 w 1755890"/>
              <a:gd name="connsiteY0" fmla="*/ 175593 h 1053534"/>
              <a:gd name="connsiteX1" fmla="*/ 175593 w 1755890"/>
              <a:gd name="connsiteY1" fmla="*/ 0 h 1053534"/>
              <a:gd name="connsiteX2" fmla="*/ 1580297 w 1755890"/>
              <a:gd name="connsiteY2" fmla="*/ 0 h 1053534"/>
              <a:gd name="connsiteX3" fmla="*/ 1755890 w 1755890"/>
              <a:gd name="connsiteY3" fmla="*/ 175593 h 1053534"/>
              <a:gd name="connsiteX4" fmla="*/ 1755890 w 1755890"/>
              <a:gd name="connsiteY4" fmla="*/ 877941 h 1053534"/>
              <a:gd name="connsiteX5" fmla="*/ 1580297 w 1755890"/>
              <a:gd name="connsiteY5" fmla="*/ 1053534 h 1053534"/>
              <a:gd name="connsiteX6" fmla="*/ 175593 w 1755890"/>
              <a:gd name="connsiteY6" fmla="*/ 1053534 h 1053534"/>
              <a:gd name="connsiteX7" fmla="*/ 0 w 1755890"/>
              <a:gd name="connsiteY7" fmla="*/ 877941 h 1053534"/>
              <a:gd name="connsiteX8" fmla="*/ 0 w 1755890"/>
              <a:gd name="connsiteY8" fmla="*/ 175593 h 105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890" h="1053534">
                <a:moveTo>
                  <a:pt x="0" y="175593"/>
                </a:moveTo>
                <a:cubicBezTo>
                  <a:pt x="0" y="78616"/>
                  <a:pt x="78616" y="0"/>
                  <a:pt x="175593" y="0"/>
                </a:cubicBezTo>
                <a:lnTo>
                  <a:pt x="1580297" y="0"/>
                </a:lnTo>
                <a:cubicBezTo>
                  <a:pt x="1677274" y="0"/>
                  <a:pt x="1755890" y="78616"/>
                  <a:pt x="1755890" y="175593"/>
                </a:cubicBezTo>
                <a:lnTo>
                  <a:pt x="1755890" y="877941"/>
                </a:lnTo>
                <a:cubicBezTo>
                  <a:pt x="1755890" y="974918"/>
                  <a:pt x="1677274" y="1053534"/>
                  <a:pt x="1580297" y="1053534"/>
                </a:cubicBezTo>
                <a:lnTo>
                  <a:pt x="175593" y="1053534"/>
                </a:lnTo>
                <a:cubicBezTo>
                  <a:pt x="78616" y="1053534"/>
                  <a:pt x="0" y="974918"/>
                  <a:pt x="0" y="877941"/>
                </a:cubicBezTo>
                <a:lnTo>
                  <a:pt x="0" y="175593"/>
                </a:lnTo>
                <a:close/>
              </a:path>
            </a:pathLst>
          </a:custGeom>
          <a:solidFill>
            <a:srgbClr val="10238B"/>
          </a:solidFill>
          <a:ln>
            <a:noFill/>
          </a:ln>
          <a:scene3d>
            <a:camera prst="orthographicFront"/>
            <a:lightRig rig="flat" dir="t"/>
          </a:scene3d>
          <a:sp3d prstMaterial="dkEdge">
            <a:bevelT w="8200" h="38100"/>
          </a:sp3d>
        </p:spPr>
        <p:style>
          <a:lnRef idx="0">
            <a:scrgbClr r="0" g="0" b="0"/>
          </a:lnRef>
          <a:fillRef idx="0">
            <a:scrgbClr r="0" g="0" b="0"/>
          </a:fillRef>
          <a:effectRef idx="0">
            <a:scrgbClr r="0" g="0" b="0"/>
          </a:effectRef>
          <a:fontRef idx="minor">
            <a:schemeClr val="lt1"/>
          </a:fontRef>
        </p:style>
        <p:txBody>
          <a:bodyPr spcFirstLastPara="0" vert="horz" wrap="square" lIns="131439" tIns="131439" rIns="131439" bIns="131439" numCol="1" spcCol="1270" anchor="ctr" anchorCtr="0">
            <a:noAutofit/>
          </a:bodyPr>
          <a:lstStyle/>
          <a:p>
            <a:pPr marL="0" lvl="0" indent="0" algn="ctr" defTabSz="933450">
              <a:lnSpc>
                <a:spcPct val="90000"/>
              </a:lnSpc>
              <a:spcBef>
                <a:spcPct val="0"/>
              </a:spcBef>
              <a:spcAft>
                <a:spcPct val="35000"/>
              </a:spcAft>
              <a:buNone/>
            </a:pPr>
            <a:r>
              <a:rPr lang="fr-CA" sz="2100" b="1" kern="1200" noProof="0">
                <a:solidFill>
                  <a:schemeClr val="bg1"/>
                </a:solidFill>
                <a:latin typeface="+mn-lt"/>
              </a:rPr>
              <a:t>Traduction</a:t>
            </a:r>
          </a:p>
        </p:txBody>
      </p:sp>
      <p:sp>
        <p:nvSpPr>
          <p:cNvPr id="11" name="Freeform: Shape 10" descr="Révision&#10;">
            <a:extLst>
              <a:ext uri="{FF2B5EF4-FFF2-40B4-BE49-F238E27FC236}">
                <a16:creationId xmlns:a16="http://schemas.microsoft.com/office/drawing/2014/main" id="{4FF53C3C-5315-6EF4-D2F4-3113B5143CA1}"/>
              </a:ext>
            </a:extLst>
          </p:cNvPr>
          <p:cNvSpPr/>
          <p:nvPr/>
        </p:nvSpPr>
        <p:spPr>
          <a:xfrm>
            <a:off x="9708215" y="2853119"/>
            <a:ext cx="1755890" cy="1053534"/>
          </a:xfrm>
          <a:custGeom>
            <a:avLst/>
            <a:gdLst>
              <a:gd name="connsiteX0" fmla="*/ 0 w 1755890"/>
              <a:gd name="connsiteY0" fmla="*/ 175593 h 1053534"/>
              <a:gd name="connsiteX1" fmla="*/ 175593 w 1755890"/>
              <a:gd name="connsiteY1" fmla="*/ 0 h 1053534"/>
              <a:gd name="connsiteX2" fmla="*/ 1580297 w 1755890"/>
              <a:gd name="connsiteY2" fmla="*/ 0 h 1053534"/>
              <a:gd name="connsiteX3" fmla="*/ 1755890 w 1755890"/>
              <a:gd name="connsiteY3" fmla="*/ 175593 h 1053534"/>
              <a:gd name="connsiteX4" fmla="*/ 1755890 w 1755890"/>
              <a:gd name="connsiteY4" fmla="*/ 877941 h 1053534"/>
              <a:gd name="connsiteX5" fmla="*/ 1580297 w 1755890"/>
              <a:gd name="connsiteY5" fmla="*/ 1053534 h 1053534"/>
              <a:gd name="connsiteX6" fmla="*/ 175593 w 1755890"/>
              <a:gd name="connsiteY6" fmla="*/ 1053534 h 1053534"/>
              <a:gd name="connsiteX7" fmla="*/ 0 w 1755890"/>
              <a:gd name="connsiteY7" fmla="*/ 877941 h 1053534"/>
              <a:gd name="connsiteX8" fmla="*/ 0 w 1755890"/>
              <a:gd name="connsiteY8" fmla="*/ 175593 h 105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890" h="1053534">
                <a:moveTo>
                  <a:pt x="0" y="175593"/>
                </a:moveTo>
                <a:cubicBezTo>
                  <a:pt x="0" y="78616"/>
                  <a:pt x="78616" y="0"/>
                  <a:pt x="175593" y="0"/>
                </a:cubicBezTo>
                <a:lnTo>
                  <a:pt x="1580297" y="0"/>
                </a:lnTo>
                <a:cubicBezTo>
                  <a:pt x="1677274" y="0"/>
                  <a:pt x="1755890" y="78616"/>
                  <a:pt x="1755890" y="175593"/>
                </a:cubicBezTo>
                <a:lnTo>
                  <a:pt x="1755890" y="877941"/>
                </a:lnTo>
                <a:cubicBezTo>
                  <a:pt x="1755890" y="974918"/>
                  <a:pt x="1677274" y="1053534"/>
                  <a:pt x="1580297" y="1053534"/>
                </a:cubicBezTo>
                <a:lnTo>
                  <a:pt x="175593" y="1053534"/>
                </a:lnTo>
                <a:cubicBezTo>
                  <a:pt x="78616" y="1053534"/>
                  <a:pt x="0" y="974918"/>
                  <a:pt x="0" y="877941"/>
                </a:cubicBezTo>
                <a:lnTo>
                  <a:pt x="0" y="175593"/>
                </a:lnTo>
                <a:close/>
              </a:path>
            </a:pathLst>
          </a:custGeom>
          <a:solidFill>
            <a:srgbClr val="10238B"/>
          </a:solidFill>
          <a:ln>
            <a:noFill/>
          </a:ln>
          <a:scene3d>
            <a:camera prst="orthographicFront"/>
            <a:lightRig rig="flat" dir="t"/>
          </a:scene3d>
          <a:sp3d prstMaterial="dkEdge">
            <a:bevelT w="8200" h="38100"/>
          </a:sp3d>
        </p:spPr>
        <p:style>
          <a:lnRef idx="0">
            <a:scrgbClr r="0" g="0" b="0"/>
          </a:lnRef>
          <a:fillRef idx="0">
            <a:scrgbClr r="0" g="0" b="0"/>
          </a:fillRef>
          <a:effectRef idx="0">
            <a:scrgbClr r="0" g="0" b="0"/>
          </a:effectRef>
          <a:fontRef idx="minor">
            <a:schemeClr val="lt1"/>
          </a:fontRef>
        </p:style>
        <p:txBody>
          <a:bodyPr spcFirstLastPara="0" vert="horz" wrap="square" lIns="131439" tIns="131439" rIns="131439" bIns="131439" numCol="1" spcCol="1270" anchor="ctr" anchorCtr="0">
            <a:noAutofit/>
          </a:bodyPr>
          <a:lstStyle/>
          <a:p>
            <a:pPr marL="0" lvl="0" indent="0" algn="ctr" defTabSz="933450">
              <a:lnSpc>
                <a:spcPct val="90000"/>
              </a:lnSpc>
              <a:spcBef>
                <a:spcPct val="0"/>
              </a:spcBef>
              <a:spcAft>
                <a:spcPct val="35000"/>
              </a:spcAft>
              <a:buNone/>
            </a:pPr>
            <a:r>
              <a:rPr lang="fr-CA" sz="2100" b="1" kern="1200" noProof="0">
                <a:solidFill>
                  <a:schemeClr val="bg1"/>
                </a:solidFill>
                <a:latin typeface="+mn-lt"/>
              </a:rPr>
              <a:t>Révision</a:t>
            </a:r>
          </a:p>
        </p:txBody>
      </p:sp>
      <p:sp>
        <p:nvSpPr>
          <p:cNvPr id="7" name="TextBox 6" descr="Autres rôles à envisager&#10;">
            <a:extLst>
              <a:ext uri="{FF2B5EF4-FFF2-40B4-BE49-F238E27FC236}">
                <a16:creationId xmlns:a16="http://schemas.microsoft.com/office/drawing/2014/main" id="{210112D2-ED25-5D41-014D-1213607B9607}"/>
              </a:ext>
              <a:ext uri="{C183D7F6-B498-43B3-948B-1728B52AA6E4}">
                <adec:decorative xmlns:adec="http://schemas.microsoft.com/office/drawing/2017/decorative" val="0"/>
              </a:ext>
            </a:extLst>
          </p:cNvPr>
          <p:cNvSpPr txBox="1"/>
          <p:nvPr/>
        </p:nvSpPr>
        <p:spPr>
          <a:xfrm>
            <a:off x="1828799" y="4115501"/>
            <a:ext cx="3741779" cy="917079"/>
          </a:xfrm>
          <a:prstGeom prst="rightArrow">
            <a:avLst/>
          </a:prstGeom>
          <a:solidFill>
            <a:srgbClr val="0A8297"/>
          </a:solidFill>
        </p:spPr>
        <p:txBody>
          <a:bodyPr wrap="square" lIns="91440" tIns="45720" rIns="91440" bIns="45720" anchor="t">
            <a:spAutoFit/>
          </a:bodyPr>
          <a:lstStyle/>
          <a:p>
            <a:pPr algn="ctr"/>
            <a:r>
              <a:rPr lang="fr-CA" sz="2400" b="1">
                <a:solidFill>
                  <a:schemeClr val="bg1"/>
                </a:solidFill>
                <a:ea typeface="Inter Medium" panose="02000603000000020004" pitchFamily="50" charset="0"/>
                <a:cs typeface="Arial"/>
              </a:rPr>
              <a:t>Autres rôles à envisager</a:t>
            </a:r>
            <a:endParaRPr lang="fr-CA" sz="2400" b="1">
              <a:solidFill>
                <a:schemeClr val="bg1"/>
              </a:solidFill>
              <a:ea typeface="Inter Medium" panose="02000603000000020004" pitchFamily="50" charset="0"/>
              <a:cs typeface="Arial" panose="020B0604020202020204" pitchFamily="34" charset="0"/>
            </a:endParaRPr>
          </a:p>
        </p:txBody>
      </p:sp>
      <p:sp>
        <p:nvSpPr>
          <p:cNvPr id="14" name="Freeform: Shape 13" descr="Vidéo / Photo / Audio&#10;">
            <a:extLst>
              <a:ext uri="{FF2B5EF4-FFF2-40B4-BE49-F238E27FC236}">
                <a16:creationId xmlns:a16="http://schemas.microsoft.com/office/drawing/2014/main" id="{66037E10-EE1A-2505-BB5F-21AEA6D11C30}"/>
              </a:ext>
            </a:extLst>
          </p:cNvPr>
          <p:cNvSpPr/>
          <p:nvPr/>
        </p:nvSpPr>
        <p:spPr>
          <a:xfrm>
            <a:off x="5845256" y="4116137"/>
            <a:ext cx="1755890" cy="1053534"/>
          </a:xfrm>
          <a:custGeom>
            <a:avLst/>
            <a:gdLst>
              <a:gd name="connsiteX0" fmla="*/ 0 w 1755890"/>
              <a:gd name="connsiteY0" fmla="*/ 175593 h 1053534"/>
              <a:gd name="connsiteX1" fmla="*/ 175593 w 1755890"/>
              <a:gd name="connsiteY1" fmla="*/ 0 h 1053534"/>
              <a:gd name="connsiteX2" fmla="*/ 1580297 w 1755890"/>
              <a:gd name="connsiteY2" fmla="*/ 0 h 1053534"/>
              <a:gd name="connsiteX3" fmla="*/ 1755890 w 1755890"/>
              <a:gd name="connsiteY3" fmla="*/ 175593 h 1053534"/>
              <a:gd name="connsiteX4" fmla="*/ 1755890 w 1755890"/>
              <a:gd name="connsiteY4" fmla="*/ 877941 h 1053534"/>
              <a:gd name="connsiteX5" fmla="*/ 1580297 w 1755890"/>
              <a:gd name="connsiteY5" fmla="*/ 1053534 h 1053534"/>
              <a:gd name="connsiteX6" fmla="*/ 175593 w 1755890"/>
              <a:gd name="connsiteY6" fmla="*/ 1053534 h 1053534"/>
              <a:gd name="connsiteX7" fmla="*/ 0 w 1755890"/>
              <a:gd name="connsiteY7" fmla="*/ 877941 h 1053534"/>
              <a:gd name="connsiteX8" fmla="*/ 0 w 1755890"/>
              <a:gd name="connsiteY8" fmla="*/ 175593 h 105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890" h="1053534">
                <a:moveTo>
                  <a:pt x="0" y="175593"/>
                </a:moveTo>
                <a:cubicBezTo>
                  <a:pt x="0" y="78616"/>
                  <a:pt x="78616" y="0"/>
                  <a:pt x="175593" y="0"/>
                </a:cubicBezTo>
                <a:lnTo>
                  <a:pt x="1580297" y="0"/>
                </a:lnTo>
                <a:cubicBezTo>
                  <a:pt x="1677274" y="0"/>
                  <a:pt x="1755890" y="78616"/>
                  <a:pt x="1755890" y="175593"/>
                </a:cubicBezTo>
                <a:lnTo>
                  <a:pt x="1755890" y="877941"/>
                </a:lnTo>
                <a:cubicBezTo>
                  <a:pt x="1755890" y="974918"/>
                  <a:pt x="1677274" y="1053534"/>
                  <a:pt x="1580297" y="1053534"/>
                </a:cubicBezTo>
                <a:lnTo>
                  <a:pt x="175593" y="1053534"/>
                </a:lnTo>
                <a:cubicBezTo>
                  <a:pt x="78616" y="1053534"/>
                  <a:pt x="0" y="974918"/>
                  <a:pt x="0" y="877941"/>
                </a:cubicBezTo>
                <a:lnTo>
                  <a:pt x="0" y="175593"/>
                </a:lnTo>
                <a:close/>
              </a:path>
            </a:pathLst>
          </a:custGeom>
          <a:solidFill>
            <a:srgbClr val="0A8297"/>
          </a:solidFill>
          <a:ln>
            <a:noFill/>
          </a:ln>
          <a:scene3d>
            <a:camera prst="orthographicFront"/>
            <a:lightRig rig="flat" dir="t"/>
          </a:scene3d>
          <a:sp3d prstMaterial="dkEdge">
            <a:bevelT w="8200" h="38100"/>
          </a:sp3d>
        </p:spPr>
        <p:style>
          <a:lnRef idx="0">
            <a:scrgbClr r="0" g="0" b="0"/>
          </a:lnRef>
          <a:fillRef idx="0">
            <a:scrgbClr r="0" g="0" b="0"/>
          </a:fillRef>
          <a:effectRef idx="0">
            <a:scrgbClr r="0" g="0" b="0"/>
          </a:effectRef>
          <a:fontRef idx="minor">
            <a:schemeClr val="lt1"/>
          </a:fontRef>
        </p:style>
        <p:txBody>
          <a:bodyPr spcFirstLastPara="0" vert="horz" wrap="square" lIns="120009" tIns="120009" rIns="120009" bIns="120009" numCol="1" spcCol="1270" anchor="ctr" anchorCtr="0">
            <a:noAutofit/>
          </a:bodyPr>
          <a:lstStyle/>
          <a:p>
            <a:pPr marL="0" lvl="0" indent="0" algn="ctr" defTabSz="800100">
              <a:lnSpc>
                <a:spcPct val="90000"/>
              </a:lnSpc>
              <a:spcBef>
                <a:spcPct val="0"/>
              </a:spcBef>
              <a:spcAft>
                <a:spcPct val="35000"/>
              </a:spcAft>
              <a:buNone/>
            </a:pPr>
            <a:r>
              <a:rPr lang="fr-CA" sz="1800" b="1" kern="1200" noProof="0">
                <a:solidFill>
                  <a:schemeClr val="bg1"/>
                </a:solidFill>
              </a:rPr>
              <a:t>Vidéo / Photo / Audio</a:t>
            </a:r>
          </a:p>
        </p:txBody>
      </p:sp>
      <p:sp>
        <p:nvSpPr>
          <p:cNvPr id="16" name="Freeform: Shape 15" descr="Interviewer&#10;">
            <a:extLst>
              <a:ext uri="{FF2B5EF4-FFF2-40B4-BE49-F238E27FC236}">
                <a16:creationId xmlns:a16="http://schemas.microsoft.com/office/drawing/2014/main" id="{9C8E3C4D-3C1C-2D12-BC25-1006A2C79B1C}"/>
              </a:ext>
            </a:extLst>
          </p:cNvPr>
          <p:cNvSpPr/>
          <p:nvPr/>
        </p:nvSpPr>
        <p:spPr>
          <a:xfrm>
            <a:off x="7776735" y="4116137"/>
            <a:ext cx="1755890" cy="1053534"/>
          </a:xfrm>
          <a:custGeom>
            <a:avLst/>
            <a:gdLst>
              <a:gd name="connsiteX0" fmla="*/ 0 w 1755890"/>
              <a:gd name="connsiteY0" fmla="*/ 175593 h 1053534"/>
              <a:gd name="connsiteX1" fmla="*/ 175593 w 1755890"/>
              <a:gd name="connsiteY1" fmla="*/ 0 h 1053534"/>
              <a:gd name="connsiteX2" fmla="*/ 1580297 w 1755890"/>
              <a:gd name="connsiteY2" fmla="*/ 0 h 1053534"/>
              <a:gd name="connsiteX3" fmla="*/ 1755890 w 1755890"/>
              <a:gd name="connsiteY3" fmla="*/ 175593 h 1053534"/>
              <a:gd name="connsiteX4" fmla="*/ 1755890 w 1755890"/>
              <a:gd name="connsiteY4" fmla="*/ 877941 h 1053534"/>
              <a:gd name="connsiteX5" fmla="*/ 1580297 w 1755890"/>
              <a:gd name="connsiteY5" fmla="*/ 1053534 h 1053534"/>
              <a:gd name="connsiteX6" fmla="*/ 175593 w 1755890"/>
              <a:gd name="connsiteY6" fmla="*/ 1053534 h 1053534"/>
              <a:gd name="connsiteX7" fmla="*/ 0 w 1755890"/>
              <a:gd name="connsiteY7" fmla="*/ 877941 h 1053534"/>
              <a:gd name="connsiteX8" fmla="*/ 0 w 1755890"/>
              <a:gd name="connsiteY8" fmla="*/ 175593 h 105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890" h="1053534">
                <a:moveTo>
                  <a:pt x="0" y="175593"/>
                </a:moveTo>
                <a:cubicBezTo>
                  <a:pt x="0" y="78616"/>
                  <a:pt x="78616" y="0"/>
                  <a:pt x="175593" y="0"/>
                </a:cubicBezTo>
                <a:lnTo>
                  <a:pt x="1580297" y="0"/>
                </a:lnTo>
                <a:cubicBezTo>
                  <a:pt x="1677274" y="0"/>
                  <a:pt x="1755890" y="78616"/>
                  <a:pt x="1755890" y="175593"/>
                </a:cubicBezTo>
                <a:lnTo>
                  <a:pt x="1755890" y="877941"/>
                </a:lnTo>
                <a:cubicBezTo>
                  <a:pt x="1755890" y="974918"/>
                  <a:pt x="1677274" y="1053534"/>
                  <a:pt x="1580297" y="1053534"/>
                </a:cubicBezTo>
                <a:lnTo>
                  <a:pt x="175593" y="1053534"/>
                </a:lnTo>
                <a:cubicBezTo>
                  <a:pt x="78616" y="1053534"/>
                  <a:pt x="0" y="974918"/>
                  <a:pt x="0" y="877941"/>
                </a:cubicBezTo>
                <a:lnTo>
                  <a:pt x="0" y="175593"/>
                </a:lnTo>
                <a:close/>
              </a:path>
            </a:pathLst>
          </a:custGeom>
          <a:solidFill>
            <a:srgbClr val="0A8297"/>
          </a:solidFill>
          <a:ln>
            <a:noFill/>
          </a:ln>
          <a:scene3d>
            <a:camera prst="orthographicFront"/>
            <a:lightRig rig="flat" dir="t"/>
          </a:scene3d>
          <a:sp3d prstMaterial="dkEdge">
            <a:bevelT w="8200" h="38100"/>
          </a:sp3d>
        </p:spPr>
        <p:style>
          <a:lnRef idx="0">
            <a:scrgbClr r="0" g="0" b="0"/>
          </a:lnRef>
          <a:fillRef idx="0">
            <a:scrgbClr r="0" g="0" b="0"/>
          </a:fillRef>
          <a:effectRef idx="0">
            <a:scrgbClr r="0" g="0" b="0"/>
          </a:effectRef>
          <a:fontRef idx="minor">
            <a:schemeClr val="lt1"/>
          </a:fontRef>
        </p:style>
        <p:txBody>
          <a:bodyPr spcFirstLastPara="0" vert="horz" wrap="square" lIns="120009" tIns="120009" rIns="120009" bIns="120009" numCol="1" spcCol="1270" anchor="ctr" anchorCtr="0">
            <a:noAutofit/>
          </a:bodyPr>
          <a:lstStyle/>
          <a:p>
            <a:pPr marL="0" lvl="0" indent="0" algn="ctr" defTabSz="800100">
              <a:lnSpc>
                <a:spcPct val="90000"/>
              </a:lnSpc>
              <a:spcBef>
                <a:spcPct val="0"/>
              </a:spcBef>
              <a:spcAft>
                <a:spcPct val="35000"/>
              </a:spcAft>
              <a:buNone/>
            </a:pPr>
            <a:r>
              <a:rPr lang="fr-CA" sz="1800" b="1" kern="1200" noProof="0">
                <a:solidFill>
                  <a:schemeClr val="bg1"/>
                </a:solidFill>
              </a:rPr>
              <a:t>Entrevue</a:t>
            </a:r>
          </a:p>
        </p:txBody>
      </p:sp>
      <p:sp>
        <p:nvSpPr>
          <p:cNvPr id="17" name="Freeform: Shape 16" descr="Conception / Graphisme&#10;">
            <a:extLst>
              <a:ext uri="{FF2B5EF4-FFF2-40B4-BE49-F238E27FC236}">
                <a16:creationId xmlns:a16="http://schemas.microsoft.com/office/drawing/2014/main" id="{E8ECE11C-E1D2-8CA2-D7C0-8D9A94EAD751}"/>
              </a:ext>
            </a:extLst>
          </p:cNvPr>
          <p:cNvSpPr/>
          <p:nvPr/>
        </p:nvSpPr>
        <p:spPr>
          <a:xfrm>
            <a:off x="9708215" y="4116137"/>
            <a:ext cx="1755890" cy="1053534"/>
          </a:xfrm>
          <a:custGeom>
            <a:avLst/>
            <a:gdLst>
              <a:gd name="connsiteX0" fmla="*/ 0 w 1755890"/>
              <a:gd name="connsiteY0" fmla="*/ 175593 h 1053534"/>
              <a:gd name="connsiteX1" fmla="*/ 175593 w 1755890"/>
              <a:gd name="connsiteY1" fmla="*/ 0 h 1053534"/>
              <a:gd name="connsiteX2" fmla="*/ 1580297 w 1755890"/>
              <a:gd name="connsiteY2" fmla="*/ 0 h 1053534"/>
              <a:gd name="connsiteX3" fmla="*/ 1755890 w 1755890"/>
              <a:gd name="connsiteY3" fmla="*/ 175593 h 1053534"/>
              <a:gd name="connsiteX4" fmla="*/ 1755890 w 1755890"/>
              <a:gd name="connsiteY4" fmla="*/ 877941 h 1053534"/>
              <a:gd name="connsiteX5" fmla="*/ 1580297 w 1755890"/>
              <a:gd name="connsiteY5" fmla="*/ 1053534 h 1053534"/>
              <a:gd name="connsiteX6" fmla="*/ 175593 w 1755890"/>
              <a:gd name="connsiteY6" fmla="*/ 1053534 h 1053534"/>
              <a:gd name="connsiteX7" fmla="*/ 0 w 1755890"/>
              <a:gd name="connsiteY7" fmla="*/ 877941 h 1053534"/>
              <a:gd name="connsiteX8" fmla="*/ 0 w 1755890"/>
              <a:gd name="connsiteY8" fmla="*/ 175593 h 105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890" h="1053534">
                <a:moveTo>
                  <a:pt x="0" y="175593"/>
                </a:moveTo>
                <a:cubicBezTo>
                  <a:pt x="0" y="78616"/>
                  <a:pt x="78616" y="0"/>
                  <a:pt x="175593" y="0"/>
                </a:cubicBezTo>
                <a:lnTo>
                  <a:pt x="1580297" y="0"/>
                </a:lnTo>
                <a:cubicBezTo>
                  <a:pt x="1677274" y="0"/>
                  <a:pt x="1755890" y="78616"/>
                  <a:pt x="1755890" y="175593"/>
                </a:cubicBezTo>
                <a:lnTo>
                  <a:pt x="1755890" y="877941"/>
                </a:lnTo>
                <a:cubicBezTo>
                  <a:pt x="1755890" y="974918"/>
                  <a:pt x="1677274" y="1053534"/>
                  <a:pt x="1580297" y="1053534"/>
                </a:cubicBezTo>
                <a:lnTo>
                  <a:pt x="175593" y="1053534"/>
                </a:lnTo>
                <a:cubicBezTo>
                  <a:pt x="78616" y="1053534"/>
                  <a:pt x="0" y="974918"/>
                  <a:pt x="0" y="877941"/>
                </a:cubicBezTo>
                <a:lnTo>
                  <a:pt x="0" y="175593"/>
                </a:lnTo>
                <a:close/>
              </a:path>
            </a:pathLst>
          </a:custGeom>
          <a:solidFill>
            <a:srgbClr val="0A8297"/>
          </a:solidFill>
          <a:ln>
            <a:noFill/>
          </a:ln>
          <a:scene3d>
            <a:camera prst="orthographicFront"/>
            <a:lightRig rig="flat" dir="t"/>
          </a:scene3d>
          <a:sp3d prstMaterial="dkEdge">
            <a:bevelT w="8200" h="38100"/>
          </a:sp3d>
        </p:spPr>
        <p:style>
          <a:lnRef idx="0">
            <a:scrgbClr r="0" g="0" b="0"/>
          </a:lnRef>
          <a:fillRef idx="0">
            <a:scrgbClr r="0" g="0" b="0"/>
          </a:fillRef>
          <a:effectRef idx="0">
            <a:scrgbClr r="0" g="0" b="0"/>
          </a:effectRef>
          <a:fontRef idx="minor">
            <a:schemeClr val="lt1"/>
          </a:fontRef>
        </p:style>
        <p:txBody>
          <a:bodyPr spcFirstLastPara="0" vert="horz" wrap="square" lIns="120009" tIns="120009" rIns="120009" bIns="120009" numCol="1" spcCol="1270" anchor="ctr" anchorCtr="0">
            <a:noAutofit/>
          </a:bodyPr>
          <a:lstStyle/>
          <a:p>
            <a:pPr marL="0" lvl="0" indent="0" algn="ctr" defTabSz="800100">
              <a:lnSpc>
                <a:spcPct val="90000"/>
              </a:lnSpc>
              <a:spcBef>
                <a:spcPct val="0"/>
              </a:spcBef>
              <a:spcAft>
                <a:spcPct val="35000"/>
              </a:spcAft>
              <a:buNone/>
            </a:pPr>
            <a:r>
              <a:rPr lang="fr-CA" sz="1800" b="1" kern="1200" noProof="0">
                <a:solidFill>
                  <a:schemeClr val="bg1"/>
                </a:solidFill>
              </a:rPr>
              <a:t>Conception / Graphisme</a:t>
            </a:r>
          </a:p>
        </p:txBody>
      </p:sp>
      <p:sp>
        <p:nvSpPr>
          <p:cNvPr id="18" name="Freeform: Shape 17" descr="Planification en interpretation et éducation&#10;">
            <a:extLst>
              <a:ext uri="{FF2B5EF4-FFF2-40B4-BE49-F238E27FC236}">
                <a16:creationId xmlns:a16="http://schemas.microsoft.com/office/drawing/2014/main" id="{3615DCC0-57E5-8FFB-79F5-65A503AE8077}"/>
              </a:ext>
            </a:extLst>
          </p:cNvPr>
          <p:cNvSpPr/>
          <p:nvPr/>
        </p:nvSpPr>
        <p:spPr>
          <a:xfrm>
            <a:off x="5845256" y="5345260"/>
            <a:ext cx="1755890" cy="1053534"/>
          </a:xfrm>
          <a:custGeom>
            <a:avLst/>
            <a:gdLst>
              <a:gd name="connsiteX0" fmla="*/ 0 w 1755890"/>
              <a:gd name="connsiteY0" fmla="*/ 175593 h 1053534"/>
              <a:gd name="connsiteX1" fmla="*/ 175593 w 1755890"/>
              <a:gd name="connsiteY1" fmla="*/ 0 h 1053534"/>
              <a:gd name="connsiteX2" fmla="*/ 1580297 w 1755890"/>
              <a:gd name="connsiteY2" fmla="*/ 0 h 1053534"/>
              <a:gd name="connsiteX3" fmla="*/ 1755890 w 1755890"/>
              <a:gd name="connsiteY3" fmla="*/ 175593 h 1053534"/>
              <a:gd name="connsiteX4" fmla="*/ 1755890 w 1755890"/>
              <a:gd name="connsiteY4" fmla="*/ 877941 h 1053534"/>
              <a:gd name="connsiteX5" fmla="*/ 1580297 w 1755890"/>
              <a:gd name="connsiteY5" fmla="*/ 1053534 h 1053534"/>
              <a:gd name="connsiteX6" fmla="*/ 175593 w 1755890"/>
              <a:gd name="connsiteY6" fmla="*/ 1053534 h 1053534"/>
              <a:gd name="connsiteX7" fmla="*/ 0 w 1755890"/>
              <a:gd name="connsiteY7" fmla="*/ 877941 h 1053534"/>
              <a:gd name="connsiteX8" fmla="*/ 0 w 1755890"/>
              <a:gd name="connsiteY8" fmla="*/ 175593 h 105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890" h="1053534">
                <a:moveTo>
                  <a:pt x="0" y="175593"/>
                </a:moveTo>
                <a:cubicBezTo>
                  <a:pt x="0" y="78616"/>
                  <a:pt x="78616" y="0"/>
                  <a:pt x="175593" y="0"/>
                </a:cubicBezTo>
                <a:lnTo>
                  <a:pt x="1580297" y="0"/>
                </a:lnTo>
                <a:cubicBezTo>
                  <a:pt x="1677274" y="0"/>
                  <a:pt x="1755890" y="78616"/>
                  <a:pt x="1755890" y="175593"/>
                </a:cubicBezTo>
                <a:lnTo>
                  <a:pt x="1755890" y="877941"/>
                </a:lnTo>
                <a:cubicBezTo>
                  <a:pt x="1755890" y="974918"/>
                  <a:pt x="1677274" y="1053534"/>
                  <a:pt x="1580297" y="1053534"/>
                </a:cubicBezTo>
                <a:lnTo>
                  <a:pt x="175593" y="1053534"/>
                </a:lnTo>
                <a:cubicBezTo>
                  <a:pt x="78616" y="1053534"/>
                  <a:pt x="0" y="974918"/>
                  <a:pt x="0" y="877941"/>
                </a:cubicBezTo>
                <a:lnTo>
                  <a:pt x="0" y="175593"/>
                </a:lnTo>
                <a:close/>
              </a:path>
            </a:pathLst>
          </a:custGeom>
          <a:solidFill>
            <a:srgbClr val="0A8297"/>
          </a:solidFill>
          <a:ln>
            <a:noFill/>
          </a:ln>
          <a:scene3d>
            <a:camera prst="orthographicFront"/>
            <a:lightRig rig="flat" dir="t"/>
          </a:scene3d>
          <a:sp3d prstMaterial="dkEdge">
            <a:bevelT w="8200" h="38100"/>
          </a:sp3d>
        </p:spPr>
        <p:style>
          <a:lnRef idx="0">
            <a:scrgbClr r="0" g="0" b="0"/>
          </a:lnRef>
          <a:fillRef idx="0">
            <a:scrgbClr r="0" g="0" b="0"/>
          </a:fillRef>
          <a:effectRef idx="0">
            <a:scrgbClr r="0" g="0" b="0"/>
          </a:effectRef>
          <a:fontRef idx="minor">
            <a:schemeClr val="lt1"/>
          </a:fontRef>
        </p:style>
        <p:txBody>
          <a:bodyPr spcFirstLastPara="0" vert="horz" wrap="square" lIns="120009" tIns="120009" rIns="120009" bIns="120009" numCol="1" spcCol="1270" anchor="ctr" anchorCtr="0">
            <a:noAutofit/>
          </a:bodyPr>
          <a:lstStyle/>
          <a:p>
            <a:pPr marL="0" lvl="0" indent="0" algn="ctr" defTabSz="800100">
              <a:lnSpc>
                <a:spcPct val="90000"/>
              </a:lnSpc>
              <a:spcBef>
                <a:spcPct val="0"/>
              </a:spcBef>
              <a:spcAft>
                <a:spcPct val="35000"/>
              </a:spcAft>
              <a:buNone/>
            </a:pPr>
            <a:r>
              <a:rPr lang="fr-CA" sz="1800" b="1" kern="1200" noProof="0">
                <a:solidFill>
                  <a:schemeClr val="bg1"/>
                </a:solidFill>
                <a:latin typeface="+mn-lt"/>
              </a:rPr>
              <a:t>Planification en interprétation et éducation</a:t>
            </a:r>
            <a:endParaRPr lang="fr-CA" sz="1800" b="1" kern="1200" noProof="0">
              <a:solidFill>
                <a:schemeClr val="bg1"/>
              </a:solidFill>
            </a:endParaRPr>
          </a:p>
        </p:txBody>
      </p:sp>
      <p:sp>
        <p:nvSpPr>
          <p:cNvPr id="19" name="Freeform: Shape 18" descr="Engagement des communautés&#10;">
            <a:extLst>
              <a:ext uri="{FF2B5EF4-FFF2-40B4-BE49-F238E27FC236}">
                <a16:creationId xmlns:a16="http://schemas.microsoft.com/office/drawing/2014/main" id="{377FE706-13CE-7465-7F18-7C175AA46CBE}"/>
              </a:ext>
            </a:extLst>
          </p:cNvPr>
          <p:cNvSpPr/>
          <p:nvPr/>
        </p:nvSpPr>
        <p:spPr>
          <a:xfrm>
            <a:off x="7776735" y="5345260"/>
            <a:ext cx="1755890" cy="1053534"/>
          </a:xfrm>
          <a:custGeom>
            <a:avLst/>
            <a:gdLst>
              <a:gd name="connsiteX0" fmla="*/ 0 w 1755890"/>
              <a:gd name="connsiteY0" fmla="*/ 175593 h 1053534"/>
              <a:gd name="connsiteX1" fmla="*/ 175593 w 1755890"/>
              <a:gd name="connsiteY1" fmla="*/ 0 h 1053534"/>
              <a:gd name="connsiteX2" fmla="*/ 1580297 w 1755890"/>
              <a:gd name="connsiteY2" fmla="*/ 0 h 1053534"/>
              <a:gd name="connsiteX3" fmla="*/ 1755890 w 1755890"/>
              <a:gd name="connsiteY3" fmla="*/ 175593 h 1053534"/>
              <a:gd name="connsiteX4" fmla="*/ 1755890 w 1755890"/>
              <a:gd name="connsiteY4" fmla="*/ 877941 h 1053534"/>
              <a:gd name="connsiteX5" fmla="*/ 1580297 w 1755890"/>
              <a:gd name="connsiteY5" fmla="*/ 1053534 h 1053534"/>
              <a:gd name="connsiteX6" fmla="*/ 175593 w 1755890"/>
              <a:gd name="connsiteY6" fmla="*/ 1053534 h 1053534"/>
              <a:gd name="connsiteX7" fmla="*/ 0 w 1755890"/>
              <a:gd name="connsiteY7" fmla="*/ 877941 h 1053534"/>
              <a:gd name="connsiteX8" fmla="*/ 0 w 1755890"/>
              <a:gd name="connsiteY8" fmla="*/ 175593 h 105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890" h="1053534">
                <a:moveTo>
                  <a:pt x="0" y="175593"/>
                </a:moveTo>
                <a:cubicBezTo>
                  <a:pt x="0" y="78616"/>
                  <a:pt x="78616" y="0"/>
                  <a:pt x="175593" y="0"/>
                </a:cubicBezTo>
                <a:lnTo>
                  <a:pt x="1580297" y="0"/>
                </a:lnTo>
                <a:cubicBezTo>
                  <a:pt x="1677274" y="0"/>
                  <a:pt x="1755890" y="78616"/>
                  <a:pt x="1755890" y="175593"/>
                </a:cubicBezTo>
                <a:lnTo>
                  <a:pt x="1755890" y="877941"/>
                </a:lnTo>
                <a:cubicBezTo>
                  <a:pt x="1755890" y="974918"/>
                  <a:pt x="1677274" y="1053534"/>
                  <a:pt x="1580297" y="1053534"/>
                </a:cubicBezTo>
                <a:lnTo>
                  <a:pt x="175593" y="1053534"/>
                </a:lnTo>
                <a:cubicBezTo>
                  <a:pt x="78616" y="1053534"/>
                  <a:pt x="0" y="974918"/>
                  <a:pt x="0" y="877941"/>
                </a:cubicBezTo>
                <a:lnTo>
                  <a:pt x="0" y="175593"/>
                </a:lnTo>
                <a:close/>
              </a:path>
            </a:pathLst>
          </a:custGeom>
          <a:solidFill>
            <a:srgbClr val="0A8297"/>
          </a:solidFill>
          <a:ln>
            <a:noFill/>
          </a:ln>
          <a:scene3d>
            <a:camera prst="orthographicFront"/>
            <a:lightRig rig="flat" dir="t"/>
          </a:scene3d>
          <a:sp3d prstMaterial="dkEdge">
            <a:bevelT w="8200" h="38100"/>
          </a:sp3d>
        </p:spPr>
        <p:style>
          <a:lnRef idx="0">
            <a:scrgbClr r="0" g="0" b="0"/>
          </a:lnRef>
          <a:fillRef idx="0">
            <a:scrgbClr r="0" g="0" b="0"/>
          </a:fillRef>
          <a:effectRef idx="0">
            <a:scrgbClr r="0" g="0" b="0"/>
          </a:effectRef>
          <a:fontRef idx="minor">
            <a:schemeClr val="lt1"/>
          </a:fontRef>
        </p:style>
        <p:txBody>
          <a:bodyPr spcFirstLastPara="0" vert="horz" wrap="square" lIns="120009" tIns="120009" rIns="120009" bIns="120009" numCol="1" spcCol="1270" anchor="ctr" anchorCtr="0">
            <a:noAutofit/>
          </a:bodyPr>
          <a:lstStyle/>
          <a:p>
            <a:pPr marL="0" lvl="0" indent="0" algn="ctr" defTabSz="800100">
              <a:lnSpc>
                <a:spcPct val="90000"/>
              </a:lnSpc>
              <a:spcBef>
                <a:spcPct val="0"/>
              </a:spcBef>
              <a:spcAft>
                <a:spcPct val="35000"/>
              </a:spcAft>
              <a:buNone/>
            </a:pPr>
            <a:r>
              <a:rPr lang="fr-CA" sz="1800" b="1" kern="1200" noProof="0">
                <a:solidFill>
                  <a:schemeClr val="bg1"/>
                </a:solidFill>
              </a:rPr>
              <a:t>Engagement des communautés</a:t>
            </a:r>
          </a:p>
        </p:txBody>
      </p:sp>
      <p:sp>
        <p:nvSpPr>
          <p:cNvPr id="20" name="Freeform: Shape 19" descr="Marketing &amp; Promotion&#10;">
            <a:extLst>
              <a:ext uri="{FF2B5EF4-FFF2-40B4-BE49-F238E27FC236}">
                <a16:creationId xmlns:a16="http://schemas.microsoft.com/office/drawing/2014/main" id="{703D671D-E266-E834-C3A7-79CBA3BB512D}"/>
              </a:ext>
            </a:extLst>
          </p:cNvPr>
          <p:cNvSpPr/>
          <p:nvPr/>
        </p:nvSpPr>
        <p:spPr>
          <a:xfrm>
            <a:off x="9708215" y="5345260"/>
            <a:ext cx="1755890" cy="1053534"/>
          </a:xfrm>
          <a:custGeom>
            <a:avLst/>
            <a:gdLst>
              <a:gd name="connsiteX0" fmla="*/ 0 w 1755890"/>
              <a:gd name="connsiteY0" fmla="*/ 175593 h 1053534"/>
              <a:gd name="connsiteX1" fmla="*/ 175593 w 1755890"/>
              <a:gd name="connsiteY1" fmla="*/ 0 h 1053534"/>
              <a:gd name="connsiteX2" fmla="*/ 1580297 w 1755890"/>
              <a:gd name="connsiteY2" fmla="*/ 0 h 1053534"/>
              <a:gd name="connsiteX3" fmla="*/ 1755890 w 1755890"/>
              <a:gd name="connsiteY3" fmla="*/ 175593 h 1053534"/>
              <a:gd name="connsiteX4" fmla="*/ 1755890 w 1755890"/>
              <a:gd name="connsiteY4" fmla="*/ 877941 h 1053534"/>
              <a:gd name="connsiteX5" fmla="*/ 1580297 w 1755890"/>
              <a:gd name="connsiteY5" fmla="*/ 1053534 h 1053534"/>
              <a:gd name="connsiteX6" fmla="*/ 175593 w 1755890"/>
              <a:gd name="connsiteY6" fmla="*/ 1053534 h 1053534"/>
              <a:gd name="connsiteX7" fmla="*/ 0 w 1755890"/>
              <a:gd name="connsiteY7" fmla="*/ 877941 h 1053534"/>
              <a:gd name="connsiteX8" fmla="*/ 0 w 1755890"/>
              <a:gd name="connsiteY8" fmla="*/ 175593 h 105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890" h="1053534">
                <a:moveTo>
                  <a:pt x="0" y="175593"/>
                </a:moveTo>
                <a:cubicBezTo>
                  <a:pt x="0" y="78616"/>
                  <a:pt x="78616" y="0"/>
                  <a:pt x="175593" y="0"/>
                </a:cubicBezTo>
                <a:lnTo>
                  <a:pt x="1580297" y="0"/>
                </a:lnTo>
                <a:cubicBezTo>
                  <a:pt x="1677274" y="0"/>
                  <a:pt x="1755890" y="78616"/>
                  <a:pt x="1755890" y="175593"/>
                </a:cubicBezTo>
                <a:lnTo>
                  <a:pt x="1755890" y="877941"/>
                </a:lnTo>
                <a:cubicBezTo>
                  <a:pt x="1755890" y="974918"/>
                  <a:pt x="1677274" y="1053534"/>
                  <a:pt x="1580297" y="1053534"/>
                </a:cubicBezTo>
                <a:lnTo>
                  <a:pt x="175593" y="1053534"/>
                </a:lnTo>
                <a:cubicBezTo>
                  <a:pt x="78616" y="1053534"/>
                  <a:pt x="0" y="974918"/>
                  <a:pt x="0" y="877941"/>
                </a:cubicBezTo>
                <a:lnTo>
                  <a:pt x="0" y="175593"/>
                </a:lnTo>
                <a:close/>
              </a:path>
            </a:pathLst>
          </a:custGeom>
          <a:solidFill>
            <a:srgbClr val="0A8297"/>
          </a:solidFill>
          <a:ln>
            <a:noFill/>
          </a:ln>
          <a:scene3d>
            <a:camera prst="orthographicFront"/>
            <a:lightRig rig="flat" dir="t"/>
          </a:scene3d>
          <a:sp3d prstMaterial="dkEdge">
            <a:bevelT w="8200" h="38100"/>
          </a:sp3d>
        </p:spPr>
        <p:style>
          <a:lnRef idx="0">
            <a:scrgbClr r="0" g="0" b="0"/>
          </a:lnRef>
          <a:fillRef idx="0">
            <a:scrgbClr r="0" g="0" b="0"/>
          </a:fillRef>
          <a:effectRef idx="0">
            <a:scrgbClr r="0" g="0" b="0"/>
          </a:effectRef>
          <a:fontRef idx="minor">
            <a:schemeClr val="lt1"/>
          </a:fontRef>
        </p:style>
        <p:txBody>
          <a:bodyPr spcFirstLastPara="0" vert="horz" wrap="square" lIns="120009" tIns="120009" rIns="120009" bIns="120009" numCol="1" spcCol="1270" anchor="ctr" anchorCtr="0">
            <a:noAutofit/>
          </a:bodyPr>
          <a:lstStyle/>
          <a:p>
            <a:pPr marL="0" lvl="0" indent="0" algn="ctr" defTabSz="800100">
              <a:lnSpc>
                <a:spcPct val="90000"/>
              </a:lnSpc>
              <a:spcBef>
                <a:spcPct val="0"/>
              </a:spcBef>
              <a:spcAft>
                <a:spcPct val="35000"/>
              </a:spcAft>
              <a:buNone/>
            </a:pPr>
            <a:r>
              <a:rPr lang="fr-CA" sz="1800" b="1" kern="1200" noProof="0">
                <a:solidFill>
                  <a:schemeClr val="bg1"/>
                </a:solidFill>
              </a:rPr>
              <a:t>Marketing &amp; Promotion</a:t>
            </a:r>
          </a:p>
        </p:txBody>
      </p:sp>
    </p:spTree>
    <p:extLst>
      <p:ext uri="{BB962C8B-B14F-4D97-AF65-F5344CB8AC3E}">
        <p14:creationId xmlns:p14="http://schemas.microsoft.com/office/powerpoint/2010/main" val="3916566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8B3AB-26C9-FDBC-41C4-ACE141D4CB65}"/>
              </a:ext>
            </a:extLst>
          </p:cNvPr>
          <p:cNvSpPr>
            <a:spLocks noGrp="1"/>
          </p:cNvSpPr>
          <p:nvPr>
            <p:ph type="title"/>
          </p:nvPr>
        </p:nvSpPr>
        <p:spPr>
          <a:xfrm>
            <a:off x="700423" y="732519"/>
            <a:ext cx="8500271" cy="1064198"/>
          </a:xfrm>
        </p:spPr>
        <p:txBody>
          <a:bodyPr/>
          <a:lstStyle/>
          <a:p>
            <a:r>
              <a:rPr lang="fr-CA" b="1">
                <a:ea typeface="Inter Medium" panose="02000603000000020004" pitchFamily="50" charset="0"/>
              </a:rPr>
              <a:t>Créez un calendrier détaillé</a:t>
            </a:r>
            <a:endParaRPr lang="fr-CA" sz="4800" b="1">
              <a:ea typeface="Inter Medium" panose="02000603000000020004" pitchFamily="50" charset="0"/>
            </a:endParaRPr>
          </a:p>
        </p:txBody>
      </p:sp>
      <p:graphicFrame>
        <p:nvGraphicFramePr>
          <p:cNvPr id="4" name="Diagram 3" descr="Un diagramme démontrant les étapes à suivre pour developer un calendrier détaillé. Il faut établis les tâche, le temps et les ressources.">
            <a:extLst>
              <a:ext uri="{FF2B5EF4-FFF2-40B4-BE49-F238E27FC236}">
                <a16:creationId xmlns:a16="http://schemas.microsoft.com/office/drawing/2014/main" id="{93820AE1-37E4-FCC9-6268-94D1D534CB85}"/>
              </a:ext>
            </a:extLst>
          </p:cNvPr>
          <p:cNvGraphicFramePr/>
          <p:nvPr>
            <p:extLst>
              <p:ext uri="{D42A27DB-BD31-4B8C-83A1-F6EECF244321}">
                <p14:modId xmlns:p14="http://schemas.microsoft.com/office/powerpoint/2010/main" val="3480694575"/>
              </p:ext>
            </p:extLst>
          </p:nvPr>
        </p:nvGraphicFramePr>
        <p:xfrm>
          <a:off x="269823" y="1796717"/>
          <a:ext cx="2608288" cy="4619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50884E0A-AA4B-5B8D-24EC-EE55477F7045}"/>
              </a:ext>
            </a:extLst>
          </p:cNvPr>
          <p:cNvSpPr txBox="1"/>
          <p:nvPr/>
        </p:nvSpPr>
        <p:spPr>
          <a:xfrm>
            <a:off x="2991307" y="1796717"/>
            <a:ext cx="7137432" cy="3970318"/>
          </a:xfrm>
          <a:prstGeom prst="rect">
            <a:avLst/>
          </a:prstGeom>
          <a:noFill/>
        </p:spPr>
        <p:txBody>
          <a:bodyPr wrap="square" lIns="91440" tIns="45720" rIns="91440" bIns="45720" anchor="t">
            <a:spAutoFit/>
          </a:bodyPr>
          <a:lstStyle/>
          <a:p>
            <a:pPr marL="363220" indent="-363220">
              <a:buFont typeface="Arial" panose="020B0604020202020204" pitchFamily="34" charset="0"/>
              <a:buChar char="•"/>
            </a:pPr>
            <a:r>
              <a:rPr lang="fr-CA" sz="3200">
                <a:effectLst/>
                <a:ea typeface="Calibri" panose="020F0502020204030204" pitchFamily="34" charset="0"/>
                <a:cs typeface="Arial"/>
              </a:rPr>
              <a:t>Utilisez notre gabarit </a:t>
            </a:r>
          </a:p>
          <a:p>
            <a:pPr marL="363220" indent="-363220">
              <a:buFont typeface="Arial" panose="020B0604020202020204" pitchFamily="34" charset="0"/>
              <a:buChar char="•"/>
            </a:pPr>
            <a:r>
              <a:rPr lang="fr-FR" sz="3200">
                <a:ea typeface="Calibri" panose="020F0502020204030204" pitchFamily="34" charset="0"/>
                <a:cs typeface="Arial"/>
              </a:rPr>
              <a:t>Chaque tâche :</a:t>
            </a:r>
          </a:p>
          <a:p>
            <a:pPr marL="806450" lvl="1" indent="-349250">
              <a:buFont typeface="Arial" panose="020B0604020202020204" pitchFamily="34" charset="0"/>
              <a:buChar char="•"/>
            </a:pPr>
            <a:r>
              <a:rPr lang="fr-FR" sz="2400">
                <a:ea typeface="Calibri" panose="020F0502020204030204" pitchFamily="34" charset="0"/>
                <a:cs typeface="Arial"/>
              </a:rPr>
              <a:t>est divisée et détaillée</a:t>
            </a:r>
          </a:p>
          <a:p>
            <a:pPr marL="806450" lvl="1" indent="-349250">
              <a:buFont typeface="Arial" panose="020B0604020202020204" pitchFamily="34" charset="0"/>
              <a:buChar char="•"/>
            </a:pPr>
            <a:r>
              <a:rPr lang="fr-FR" sz="2400">
                <a:ea typeface="Calibri" panose="020F0502020204030204" pitchFamily="34" charset="0"/>
                <a:cs typeface="Arial"/>
              </a:rPr>
              <a:t>s’inscrit dans une séquence logique </a:t>
            </a:r>
            <a:endParaRPr lang="fr-FR" sz="2400">
              <a:ea typeface="Calibri" panose="020F0502020204030204" pitchFamily="34" charset="0"/>
              <a:cs typeface="Arial" panose="020B0604020202020204" pitchFamily="34" charset="0"/>
            </a:endParaRPr>
          </a:p>
          <a:p>
            <a:pPr marL="806450" lvl="1" indent="-349250">
              <a:buFont typeface="Arial" panose="020B0604020202020204" pitchFamily="34" charset="0"/>
              <a:buChar char="•"/>
            </a:pPr>
            <a:r>
              <a:rPr lang="fr-FR" sz="2400">
                <a:ea typeface="Calibri" panose="020F0502020204030204" pitchFamily="34" charset="0"/>
                <a:cs typeface="Arial"/>
              </a:rPr>
              <a:t>a une </a:t>
            </a:r>
            <a:r>
              <a:rPr lang="fr-FR" sz="2400" b="1">
                <a:ea typeface="Calibri" panose="020F0502020204030204" pitchFamily="34" charset="0"/>
                <a:cs typeface="Arial"/>
              </a:rPr>
              <a:t>début</a:t>
            </a:r>
            <a:r>
              <a:rPr lang="fr-FR" sz="2400">
                <a:ea typeface="Calibri" panose="020F0502020204030204" pitchFamily="34" charset="0"/>
                <a:cs typeface="Arial"/>
              </a:rPr>
              <a:t> et </a:t>
            </a:r>
            <a:r>
              <a:rPr lang="fr-FR" sz="2400" b="1">
                <a:ea typeface="Calibri" panose="020F0502020204030204" pitchFamily="34" charset="0"/>
                <a:cs typeface="Arial"/>
              </a:rPr>
              <a:t>fin</a:t>
            </a:r>
            <a:endParaRPr lang="fr-FR" sz="2400" b="1">
              <a:ea typeface="Calibri" panose="020F0502020204030204" pitchFamily="34" charset="0"/>
              <a:cs typeface="Arial" panose="020B0604020202020204" pitchFamily="34" charset="0"/>
            </a:endParaRPr>
          </a:p>
          <a:p>
            <a:pPr marL="806450" lvl="1" indent="-349250">
              <a:buFont typeface="Arial" panose="020B0604020202020204" pitchFamily="34" charset="0"/>
              <a:buChar char="•"/>
            </a:pPr>
            <a:r>
              <a:rPr lang="fr-FR" sz="2400">
                <a:ea typeface="Calibri" panose="020F0502020204030204" pitchFamily="34" charset="0"/>
                <a:cs typeface="Arial"/>
              </a:rPr>
              <a:t>est attribuée</a:t>
            </a:r>
          </a:p>
          <a:p>
            <a:pPr marL="806450" lvl="1" indent="-349250">
              <a:buFont typeface="Arial" panose="020B0604020202020204" pitchFamily="34" charset="0"/>
              <a:buChar char="•"/>
            </a:pPr>
            <a:endParaRPr lang="en-CA" sz="2800">
              <a:ea typeface="Calibri" panose="020F0502020204030204" pitchFamily="34" charset="0"/>
              <a:cs typeface="Arial"/>
            </a:endParaRPr>
          </a:p>
          <a:p>
            <a:pPr marL="363220" indent="-363220">
              <a:buFont typeface="Calibri" panose="020F0502020204030204" pitchFamily="34" charset="0"/>
              <a:buChar char="!"/>
            </a:pPr>
            <a:r>
              <a:rPr lang="fr-CA" sz="3200">
                <a:solidFill>
                  <a:srgbClr val="920000"/>
                </a:solidFill>
                <a:cs typeface="Arial"/>
              </a:rPr>
              <a:t>Prévoyez du temps pour la consultation de la communauté</a:t>
            </a:r>
          </a:p>
        </p:txBody>
      </p:sp>
    </p:spTree>
    <p:extLst>
      <p:ext uri="{BB962C8B-B14F-4D97-AF65-F5344CB8AC3E}">
        <p14:creationId xmlns:p14="http://schemas.microsoft.com/office/powerpoint/2010/main" val="512759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3E96A-4304-6BDE-4401-C570565EC214}"/>
              </a:ext>
            </a:extLst>
          </p:cNvPr>
          <p:cNvSpPr>
            <a:spLocks noGrp="1"/>
          </p:cNvSpPr>
          <p:nvPr>
            <p:ph type="title"/>
          </p:nvPr>
        </p:nvSpPr>
        <p:spPr>
          <a:xfrm>
            <a:off x="749408" y="656939"/>
            <a:ext cx="7499241" cy="695611"/>
          </a:xfrm>
        </p:spPr>
        <p:txBody>
          <a:bodyPr/>
          <a:lstStyle/>
          <a:p>
            <a:r>
              <a:rPr lang="fr-CA" b="1">
                <a:ea typeface="Inter Medium" panose="02000603000000020004" pitchFamily="50" charset="0"/>
              </a:rPr>
              <a:t>Créez un budget détaillé </a:t>
            </a:r>
            <a:endParaRPr lang="fr-CA" b="1"/>
          </a:p>
        </p:txBody>
      </p:sp>
      <p:graphicFrame>
        <p:nvGraphicFramePr>
          <p:cNvPr id="6" name="Diagram 5" descr="Un diagramme indiquant les démarche à suivre pour créer un budget détaillé. Assurez-vous de définir les couts, obtenir des estimations et de confi9rmer le budget.">
            <a:extLst>
              <a:ext uri="{FF2B5EF4-FFF2-40B4-BE49-F238E27FC236}">
                <a16:creationId xmlns:a16="http://schemas.microsoft.com/office/drawing/2014/main" id="{9B15D334-E252-7830-0AB6-42A29D955D3B}"/>
              </a:ext>
            </a:extLst>
          </p:cNvPr>
          <p:cNvGraphicFramePr/>
          <p:nvPr>
            <p:extLst>
              <p:ext uri="{D42A27DB-BD31-4B8C-83A1-F6EECF244321}">
                <p14:modId xmlns:p14="http://schemas.microsoft.com/office/powerpoint/2010/main" val="144110475"/>
              </p:ext>
            </p:extLst>
          </p:nvPr>
        </p:nvGraphicFramePr>
        <p:xfrm>
          <a:off x="749407" y="1810893"/>
          <a:ext cx="2080289" cy="4619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2BEE6BFA-A451-6F6B-31E3-E6AF1F423073}"/>
              </a:ext>
            </a:extLst>
          </p:cNvPr>
          <p:cNvSpPr txBox="1"/>
          <p:nvPr/>
        </p:nvSpPr>
        <p:spPr>
          <a:xfrm>
            <a:off x="3309730" y="1659429"/>
            <a:ext cx="8342692" cy="4416594"/>
          </a:xfrm>
          <a:prstGeom prst="rect">
            <a:avLst/>
          </a:prstGeom>
          <a:noFill/>
        </p:spPr>
        <p:txBody>
          <a:bodyPr wrap="square">
            <a:spAutoFit/>
          </a:bodyPr>
          <a:lstStyle/>
          <a:p>
            <a:pPr>
              <a:spcAft>
                <a:spcPts val="600"/>
              </a:spcAft>
            </a:pPr>
            <a:r>
              <a:rPr lang="fr-CA" sz="3200">
                <a:ea typeface="Calibri" panose="020F0502020204030204" pitchFamily="34" charset="0"/>
                <a:cs typeface="Arial" panose="020B0604020202020204" pitchFamily="34" charset="0"/>
              </a:rPr>
              <a:t>Utilisez notre </a:t>
            </a:r>
            <a:r>
              <a:rPr lang="fr-CA" sz="3200" b="1">
                <a:ea typeface="Calibri" panose="020F0502020204030204" pitchFamily="34" charset="0"/>
                <a:cs typeface="Arial" panose="020B0604020202020204" pitchFamily="34" charset="0"/>
              </a:rPr>
              <a:t>gabarit</a:t>
            </a:r>
          </a:p>
          <a:p>
            <a:pPr marL="363538" indent="-363538">
              <a:spcAft>
                <a:spcPts val="1200"/>
              </a:spcAft>
              <a:buFont typeface="Arial" panose="020B0604020202020204" pitchFamily="34" charset="0"/>
              <a:buChar char="•"/>
            </a:pPr>
            <a:r>
              <a:rPr lang="fr-CA" sz="3200">
                <a:cs typeface="Times New Roman" panose="02020603050405020304" pitchFamily="18" charset="0"/>
              </a:rPr>
              <a:t>Fournissez les bases de calcul </a:t>
            </a:r>
            <a:br>
              <a:rPr lang="fr-CA" sz="3200">
                <a:cs typeface="Times New Roman" panose="02020603050405020304" pitchFamily="18" charset="0"/>
              </a:rPr>
            </a:br>
            <a:r>
              <a:rPr lang="fr-CA" sz="3200">
                <a:cs typeface="Times New Roman" panose="02020603050405020304" pitchFamily="18" charset="0"/>
              </a:rPr>
              <a:t>(nombre d’heures, de mots, tarifs, tâches, etc.) </a:t>
            </a:r>
          </a:p>
          <a:p>
            <a:pPr marL="363538" indent="-363538">
              <a:buFont typeface="Arial" panose="020B0604020202020204" pitchFamily="34" charset="0"/>
              <a:buChar char="•"/>
            </a:pPr>
            <a:r>
              <a:rPr lang="fr-CA" sz="3200">
                <a:cs typeface="Times New Roman" panose="02020603050405020304" pitchFamily="18" charset="0"/>
              </a:rPr>
              <a:t>Indiquez clairement la </a:t>
            </a:r>
            <a:r>
              <a:rPr lang="fr-CA" sz="3200" b="1">
                <a:cs typeface="Times New Roman" panose="02020603050405020304" pitchFamily="18" charset="0"/>
              </a:rPr>
              <a:t>valeur totale :</a:t>
            </a:r>
            <a:endParaRPr lang="fr-CA" sz="3200">
              <a:cs typeface="Times New Roman" panose="02020603050405020304" pitchFamily="18" charset="0"/>
            </a:endParaRPr>
          </a:p>
          <a:p>
            <a:pPr marL="806450" lvl="1" indent="-349250">
              <a:buFont typeface="Arial" panose="020B0604020202020204" pitchFamily="34" charset="0"/>
              <a:buChar char="•"/>
            </a:pPr>
            <a:r>
              <a:rPr lang="fr-CA" sz="2400">
                <a:cs typeface="Times New Roman" panose="02020603050405020304" pitchFamily="18" charset="0"/>
              </a:rPr>
              <a:t>25 000 $ en couts admissibles de MNC (montant fixe)</a:t>
            </a:r>
          </a:p>
          <a:p>
            <a:pPr marL="806450" lvl="1" indent="-349250">
              <a:buFont typeface="Arial" panose="020B0604020202020204" pitchFamily="34" charset="0"/>
              <a:buChar char="•"/>
            </a:pPr>
            <a:r>
              <a:rPr lang="fr-CA" sz="2400">
                <a:cs typeface="Times New Roman" panose="02020603050405020304" pitchFamily="18" charset="0"/>
              </a:rPr>
              <a:t>Votre contribution financière / en nature </a:t>
            </a:r>
          </a:p>
          <a:p>
            <a:pPr marL="806450" lvl="1" indent="-349250">
              <a:spcAft>
                <a:spcPts val="1200"/>
              </a:spcAft>
              <a:buFont typeface="Arial" panose="020B0604020202020204" pitchFamily="34" charset="0"/>
              <a:buChar char="•"/>
            </a:pPr>
            <a:r>
              <a:rPr lang="fr-CA" sz="2400">
                <a:cs typeface="Times New Roman" panose="02020603050405020304" pitchFamily="18" charset="0"/>
              </a:rPr>
              <a:t>Contribution financière / en nature d’autres partenaires ou financeurs </a:t>
            </a:r>
            <a:endParaRPr lang="fr-CA" sz="2800">
              <a:cs typeface="Times New Roman" panose="02020603050405020304" pitchFamily="18" charset="0"/>
            </a:endParaRPr>
          </a:p>
          <a:p>
            <a:pPr marL="457200" indent="-457200">
              <a:buFont typeface="Calibri" panose="020F0502020204030204" pitchFamily="34" charset="0"/>
              <a:buChar char="!"/>
            </a:pPr>
            <a:r>
              <a:rPr lang="fr-CA" sz="3200">
                <a:solidFill>
                  <a:srgbClr val="920000"/>
                </a:solidFill>
                <a:cs typeface="Times New Roman" panose="02020603050405020304" pitchFamily="18" charset="0"/>
              </a:rPr>
              <a:t>Vérifiez les couts admissibles</a:t>
            </a:r>
            <a:endParaRPr lang="fr-CA" sz="3200">
              <a:solidFill>
                <a:srgbClr val="92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52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2E1694E8-F158-0B8C-9D9C-593F4F31BC43}"/>
              </a:ext>
              <a:ext uri="{C183D7F6-B498-43B3-948B-1728B52AA6E4}">
                <adec:decorative xmlns:adec="http://schemas.microsoft.com/office/drawing/2017/decorative" val="1"/>
              </a:ext>
            </a:extLst>
          </p:cNvPr>
          <p:cNvSpPr/>
          <p:nvPr/>
        </p:nvSpPr>
        <p:spPr>
          <a:xfrm>
            <a:off x="6281054" y="1436868"/>
            <a:ext cx="981018" cy="845277"/>
          </a:xfrm>
          <a:prstGeom prst="hexagon">
            <a:avLst>
              <a:gd name="adj" fmla="val 28900"/>
              <a:gd name="vf" fmla="val 115470"/>
            </a:avLst>
          </a:prstGeom>
          <a:solidFill>
            <a:srgbClr val="AAE8C5"/>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CA">
              <a:solidFill>
                <a:srgbClr val="0A8297"/>
              </a:solidFill>
            </a:endParaRPr>
          </a:p>
        </p:txBody>
      </p:sp>
      <p:graphicFrame>
        <p:nvGraphicFramePr>
          <p:cNvPr id="3" name="Diagram 2" descr="Un diagrame démontrant les éléments d'une proposition géniale : le sujet et pertinence, le public cible et les impacts, l'expérience utilisateur, l'accessibilité, l'équipe de rêve, le budget et le calendrier.">
            <a:extLst>
              <a:ext uri="{FF2B5EF4-FFF2-40B4-BE49-F238E27FC236}">
                <a16:creationId xmlns:a16="http://schemas.microsoft.com/office/drawing/2014/main" id="{2C66D056-7459-4D4E-C56A-BD4D5923B34D}"/>
              </a:ext>
            </a:extLst>
          </p:cNvPr>
          <p:cNvGraphicFramePr/>
          <p:nvPr>
            <p:extLst>
              <p:ext uri="{D42A27DB-BD31-4B8C-83A1-F6EECF244321}">
                <p14:modId xmlns:p14="http://schemas.microsoft.com/office/powerpoint/2010/main" val="1341890916"/>
              </p:ext>
            </p:extLst>
          </p:nvPr>
        </p:nvGraphicFramePr>
        <p:xfrm>
          <a:off x="4589357" y="258417"/>
          <a:ext cx="6690518" cy="6341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04038EAA-2782-94D2-6719-7E228699C716}"/>
              </a:ext>
            </a:extLst>
          </p:cNvPr>
          <p:cNvSpPr>
            <a:spLocks noGrp="1"/>
          </p:cNvSpPr>
          <p:nvPr>
            <p:ph type="title"/>
          </p:nvPr>
        </p:nvSpPr>
        <p:spPr>
          <a:xfrm>
            <a:off x="700423" y="741257"/>
            <a:ext cx="4006659" cy="1991552"/>
          </a:xfrm>
        </p:spPr>
        <p:txBody>
          <a:bodyPr/>
          <a:lstStyle/>
          <a:p>
            <a:r>
              <a:rPr lang="fr-CA" b="1"/>
              <a:t>Tous les aspects bien arrimés  </a:t>
            </a:r>
          </a:p>
        </p:txBody>
      </p:sp>
    </p:spTree>
    <p:extLst>
      <p:ext uri="{BB962C8B-B14F-4D97-AF65-F5344CB8AC3E}">
        <p14:creationId xmlns:p14="http://schemas.microsoft.com/office/powerpoint/2010/main" val="1208248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42">
            <a:extLst>
              <a:ext uri="{FF2B5EF4-FFF2-40B4-BE49-F238E27FC236}">
                <a16:creationId xmlns:a16="http://schemas.microsoft.com/office/drawing/2014/main" id="{542D79D1-E77D-B63B-8560-634F8AFEA566}"/>
              </a:ext>
            </a:extLst>
          </p:cNvPr>
          <p:cNvSpPr>
            <a:spLocks noGrp="1"/>
          </p:cNvSpPr>
          <p:nvPr>
            <p:ph type="title"/>
          </p:nvPr>
        </p:nvSpPr>
        <p:spPr>
          <a:xfrm>
            <a:off x="749409" y="-3652259"/>
            <a:ext cx="6334014" cy="3652259"/>
          </a:xfrm>
        </p:spPr>
        <p:txBody>
          <a:bodyPr lIns="0" tIns="0" rIns="0" bIns="252000" anchor="b"/>
          <a:lstStyle/>
          <a:p>
            <a:r>
              <a:rPr lang="fr-CA"/>
              <a:t>Cartes des projets financés par MNC</a:t>
            </a:r>
          </a:p>
        </p:txBody>
      </p:sp>
      <p:pic>
        <p:nvPicPr>
          <p:cNvPr id="45" name="2014" descr="Une carte du Canda démontrant les projets financés par MNC en 2014.">
            <a:extLst>
              <a:ext uri="{FF2B5EF4-FFF2-40B4-BE49-F238E27FC236}">
                <a16:creationId xmlns:a16="http://schemas.microsoft.com/office/drawing/2014/main" id="{4057B42E-A9C2-D24B-4C0E-B3174C17B668}"/>
              </a:ext>
            </a:extLst>
          </p:cNvPr>
          <p:cNvPicPr>
            <a:picLocks noChangeAspect="1"/>
          </p:cNvPicPr>
          <p:nvPr/>
        </p:nvPicPr>
        <p:blipFill rotWithShape="1">
          <a:blip r:embed="rId3">
            <a:extLst>
              <a:ext uri="{28A0092B-C50C-407E-A947-70E740481C1C}">
                <a14:useLocalDpi xmlns:a14="http://schemas.microsoft.com/office/drawing/2010/main" val="0"/>
              </a:ext>
            </a:extLst>
          </a:blip>
          <a:srcRect l="24811" t="23163" r="11621" b="19627"/>
          <a:stretch/>
        </p:blipFill>
        <p:spPr>
          <a:xfrm>
            <a:off x="0" y="0"/>
            <a:ext cx="12192000" cy="6858000"/>
          </a:xfrm>
          <a:prstGeom prst="rect">
            <a:avLst/>
          </a:prstGeom>
        </p:spPr>
      </p:pic>
      <p:sp>
        <p:nvSpPr>
          <p:cNvPr id="3" name="TextBox 2014">
            <a:extLst>
              <a:ext uri="{FF2B5EF4-FFF2-40B4-BE49-F238E27FC236}">
                <a16:creationId xmlns:a16="http://schemas.microsoft.com/office/drawing/2014/main" id="{11F2150D-B514-18BB-3650-7FEEB0FBE3F9}"/>
              </a:ext>
            </a:extLst>
          </p:cNvPr>
          <p:cNvSpPr txBox="1"/>
          <p:nvPr/>
        </p:nvSpPr>
        <p:spPr>
          <a:xfrm>
            <a:off x="487222" y="5825147"/>
            <a:ext cx="3637070" cy="830997"/>
          </a:xfrm>
          <a:prstGeom prst="rect">
            <a:avLst/>
          </a:prstGeom>
          <a:noFill/>
        </p:spPr>
        <p:txBody>
          <a:bodyPr wrap="square" rtlCol="0">
            <a:spAutoFit/>
          </a:bodyPr>
          <a:lstStyle/>
          <a:p>
            <a:r>
              <a:rPr lang="fr-CA" sz="4800" b="1">
                <a:latin typeface="Arial" panose="020B0604020202020204" pitchFamily="34" charset="0"/>
                <a:cs typeface="Arial" panose="020B0604020202020204" pitchFamily="34" charset="0"/>
              </a:rPr>
              <a:t>2014</a:t>
            </a:r>
          </a:p>
        </p:txBody>
      </p:sp>
      <p:pic>
        <p:nvPicPr>
          <p:cNvPr id="47" name="2015" descr="Une carte du Canda démontrant les projets financés par MNC en 2015.">
            <a:extLst>
              <a:ext uri="{FF2B5EF4-FFF2-40B4-BE49-F238E27FC236}">
                <a16:creationId xmlns:a16="http://schemas.microsoft.com/office/drawing/2014/main" id="{91F50477-495F-5E55-DB60-994616504E53}"/>
              </a:ext>
            </a:extLst>
          </p:cNvPr>
          <p:cNvPicPr>
            <a:picLocks noChangeAspect="1"/>
          </p:cNvPicPr>
          <p:nvPr/>
        </p:nvPicPr>
        <p:blipFill rotWithShape="1">
          <a:blip r:embed="rId4">
            <a:extLst>
              <a:ext uri="{28A0092B-C50C-407E-A947-70E740481C1C}">
                <a14:useLocalDpi xmlns:a14="http://schemas.microsoft.com/office/drawing/2010/main" val="0"/>
              </a:ext>
            </a:extLst>
          </a:blip>
          <a:srcRect l="24811" t="23163" r="11621" b="19627"/>
          <a:stretch/>
        </p:blipFill>
        <p:spPr>
          <a:xfrm>
            <a:off x="0" y="0"/>
            <a:ext cx="12192000" cy="6858000"/>
          </a:xfrm>
          <a:prstGeom prst="rect">
            <a:avLst/>
          </a:prstGeom>
        </p:spPr>
      </p:pic>
      <p:sp>
        <p:nvSpPr>
          <p:cNvPr id="4" name="TextBox 2015">
            <a:extLst>
              <a:ext uri="{FF2B5EF4-FFF2-40B4-BE49-F238E27FC236}">
                <a16:creationId xmlns:a16="http://schemas.microsoft.com/office/drawing/2014/main" id="{0527C8D1-CF77-87C4-BA43-194C20CC04D8}"/>
              </a:ext>
            </a:extLst>
          </p:cNvPr>
          <p:cNvSpPr txBox="1"/>
          <p:nvPr/>
        </p:nvSpPr>
        <p:spPr>
          <a:xfrm>
            <a:off x="487222" y="5825147"/>
            <a:ext cx="3637070" cy="830997"/>
          </a:xfrm>
          <a:prstGeom prst="rect">
            <a:avLst/>
          </a:prstGeom>
          <a:noFill/>
        </p:spPr>
        <p:txBody>
          <a:bodyPr wrap="square" rtlCol="0">
            <a:spAutoFit/>
          </a:bodyPr>
          <a:lstStyle/>
          <a:p>
            <a:r>
              <a:rPr lang="fr-CA" sz="4800" b="1">
                <a:latin typeface="Arial" panose="020B0604020202020204" pitchFamily="34" charset="0"/>
                <a:cs typeface="Arial" panose="020B0604020202020204" pitchFamily="34" charset="0"/>
              </a:rPr>
              <a:t>2015</a:t>
            </a:r>
          </a:p>
        </p:txBody>
      </p:sp>
      <p:pic>
        <p:nvPicPr>
          <p:cNvPr id="49" name="2016" descr="Une carte du Canda démontrant les projets financés par MNC en 2016.">
            <a:extLst>
              <a:ext uri="{FF2B5EF4-FFF2-40B4-BE49-F238E27FC236}">
                <a16:creationId xmlns:a16="http://schemas.microsoft.com/office/drawing/2014/main" id="{25159E01-F416-F21D-D49C-54EF52EF9B2A}"/>
              </a:ext>
            </a:extLst>
          </p:cNvPr>
          <p:cNvPicPr>
            <a:picLocks noChangeAspect="1"/>
          </p:cNvPicPr>
          <p:nvPr/>
        </p:nvPicPr>
        <p:blipFill rotWithShape="1">
          <a:blip r:embed="rId5">
            <a:extLst>
              <a:ext uri="{28A0092B-C50C-407E-A947-70E740481C1C}">
                <a14:useLocalDpi xmlns:a14="http://schemas.microsoft.com/office/drawing/2010/main" val="0"/>
              </a:ext>
            </a:extLst>
          </a:blip>
          <a:srcRect l="24811" t="23162" r="11621" b="19627"/>
          <a:stretch/>
        </p:blipFill>
        <p:spPr>
          <a:xfrm>
            <a:off x="0" y="0"/>
            <a:ext cx="12192000" cy="6858000"/>
          </a:xfrm>
          <a:prstGeom prst="rect">
            <a:avLst/>
          </a:prstGeom>
        </p:spPr>
      </p:pic>
      <p:sp>
        <p:nvSpPr>
          <p:cNvPr id="5" name="TextBox 2016">
            <a:extLst>
              <a:ext uri="{FF2B5EF4-FFF2-40B4-BE49-F238E27FC236}">
                <a16:creationId xmlns:a16="http://schemas.microsoft.com/office/drawing/2014/main" id="{F36B5C2E-B8A4-DD3D-AD45-FAA95C657A25}"/>
              </a:ext>
            </a:extLst>
          </p:cNvPr>
          <p:cNvSpPr txBox="1"/>
          <p:nvPr/>
        </p:nvSpPr>
        <p:spPr>
          <a:xfrm>
            <a:off x="487222" y="5825147"/>
            <a:ext cx="3637070" cy="830997"/>
          </a:xfrm>
          <a:prstGeom prst="rect">
            <a:avLst/>
          </a:prstGeom>
          <a:noFill/>
        </p:spPr>
        <p:txBody>
          <a:bodyPr wrap="square" rtlCol="0">
            <a:spAutoFit/>
          </a:bodyPr>
          <a:lstStyle/>
          <a:p>
            <a:r>
              <a:rPr lang="fr-CA" sz="4800" b="1">
                <a:latin typeface="Arial" panose="020B0604020202020204" pitchFamily="34" charset="0"/>
                <a:cs typeface="Arial" panose="020B0604020202020204" pitchFamily="34" charset="0"/>
              </a:rPr>
              <a:t>2016</a:t>
            </a:r>
          </a:p>
        </p:txBody>
      </p:sp>
      <p:pic>
        <p:nvPicPr>
          <p:cNvPr id="51" name="2017" descr="Une carte du Canda démontrant les projets financés par MNC en 2017.">
            <a:extLst>
              <a:ext uri="{FF2B5EF4-FFF2-40B4-BE49-F238E27FC236}">
                <a16:creationId xmlns:a16="http://schemas.microsoft.com/office/drawing/2014/main" id="{92BE037A-3C94-DF2D-A839-F265B08DFAA5}"/>
              </a:ext>
            </a:extLst>
          </p:cNvPr>
          <p:cNvPicPr>
            <a:picLocks noChangeAspect="1"/>
          </p:cNvPicPr>
          <p:nvPr/>
        </p:nvPicPr>
        <p:blipFill rotWithShape="1">
          <a:blip r:embed="rId6">
            <a:extLst>
              <a:ext uri="{28A0092B-C50C-407E-A947-70E740481C1C}">
                <a14:useLocalDpi xmlns:a14="http://schemas.microsoft.com/office/drawing/2010/main" val="0"/>
              </a:ext>
            </a:extLst>
          </a:blip>
          <a:srcRect l="24811" t="23162" r="11621" b="19627"/>
          <a:stretch/>
        </p:blipFill>
        <p:spPr>
          <a:xfrm>
            <a:off x="0" y="0"/>
            <a:ext cx="12192000" cy="6858000"/>
          </a:xfrm>
          <a:prstGeom prst="rect">
            <a:avLst/>
          </a:prstGeom>
        </p:spPr>
      </p:pic>
      <p:sp>
        <p:nvSpPr>
          <p:cNvPr id="6" name="TextBox 2017">
            <a:extLst>
              <a:ext uri="{FF2B5EF4-FFF2-40B4-BE49-F238E27FC236}">
                <a16:creationId xmlns:a16="http://schemas.microsoft.com/office/drawing/2014/main" id="{50BD465E-5264-8B86-FDDA-FD56A6295263}"/>
              </a:ext>
            </a:extLst>
          </p:cNvPr>
          <p:cNvSpPr txBox="1"/>
          <p:nvPr/>
        </p:nvSpPr>
        <p:spPr>
          <a:xfrm>
            <a:off x="487222" y="5825147"/>
            <a:ext cx="3637070" cy="830997"/>
          </a:xfrm>
          <a:prstGeom prst="rect">
            <a:avLst/>
          </a:prstGeom>
          <a:noFill/>
        </p:spPr>
        <p:txBody>
          <a:bodyPr wrap="square" rtlCol="0">
            <a:spAutoFit/>
          </a:bodyPr>
          <a:lstStyle/>
          <a:p>
            <a:r>
              <a:rPr lang="fr-CA" sz="4800" b="1">
                <a:latin typeface="Arial" panose="020B0604020202020204" pitchFamily="34" charset="0"/>
                <a:cs typeface="Arial" panose="020B0604020202020204" pitchFamily="34" charset="0"/>
              </a:rPr>
              <a:t>2017</a:t>
            </a:r>
          </a:p>
        </p:txBody>
      </p:sp>
      <p:pic>
        <p:nvPicPr>
          <p:cNvPr id="53" name="2018" descr="Une carte du Canda démontrant les projets financés par MNC en 2018.">
            <a:extLst>
              <a:ext uri="{FF2B5EF4-FFF2-40B4-BE49-F238E27FC236}">
                <a16:creationId xmlns:a16="http://schemas.microsoft.com/office/drawing/2014/main" id="{E2F5351D-55CA-201E-0AA3-CBBB22695E57}"/>
              </a:ext>
            </a:extLst>
          </p:cNvPr>
          <p:cNvPicPr>
            <a:picLocks noChangeAspect="1"/>
          </p:cNvPicPr>
          <p:nvPr/>
        </p:nvPicPr>
        <p:blipFill rotWithShape="1">
          <a:blip r:embed="rId7">
            <a:extLst>
              <a:ext uri="{28A0092B-C50C-407E-A947-70E740481C1C}">
                <a14:useLocalDpi xmlns:a14="http://schemas.microsoft.com/office/drawing/2010/main" val="0"/>
              </a:ext>
            </a:extLst>
          </a:blip>
          <a:srcRect l="24811" t="23162" r="11621" b="19627"/>
          <a:stretch/>
        </p:blipFill>
        <p:spPr>
          <a:xfrm>
            <a:off x="0" y="0"/>
            <a:ext cx="12192000" cy="6858000"/>
          </a:xfrm>
          <a:prstGeom prst="rect">
            <a:avLst/>
          </a:prstGeom>
        </p:spPr>
      </p:pic>
      <p:sp>
        <p:nvSpPr>
          <p:cNvPr id="7" name="TextBox 2018">
            <a:extLst>
              <a:ext uri="{FF2B5EF4-FFF2-40B4-BE49-F238E27FC236}">
                <a16:creationId xmlns:a16="http://schemas.microsoft.com/office/drawing/2014/main" id="{75D3448B-B1D2-ACAF-0820-E921DABF32EF}"/>
              </a:ext>
            </a:extLst>
          </p:cNvPr>
          <p:cNvSpPr txBox="1"/>
          <p:nvPr/>
        </p:nvSpPr>
        <p:spPr>
          <a:xfrm>
            <a:off x="487222" y="5825147"/>
            <a:ext cx="3637070" cy="830997"/>
          </a:xfrm>
          <a:prstGeom prst="rect">
            <a:avLst/>
          </a:prstGeom>
          <a:noFill/>
        </p:spPr>
        <p:txBody>
          <a:bodyPr wrap="square" rtlCol="0">
            <a:spAutoFit/>
          </a:bodyPr>
          <a:lstStyle/>
          <a:p>
            <a:r>
              <a:rPr lang="fr-CA" sz="4800" b="1">
                <a:latin typeface="Arial" panose="020B0604020202020204" pitchFamily="34" charset="0"/>
                <a:cs typeface="Arial" panose="020B0604020202020204" pitchFamily="34" charset="0"/>
              </a:rPr>
              <a:t>2018</a:t>
            </a:r>
          </a:p>
        </p:txBody>
      </p:sp>
      <p:pic>
        <p:nvPicPr>
          <p:cNvPr id="55" name="2019" descr="Une carte du Canda démontrant les projets financés par MNC en 2019.">
            <a:extLst>
              <a:ext uri="{FF2B5EF4-FFF2-40B4-BE49-F238E27FC236}">
                <a16:creationId xmlns:a16="http://schemas.microsoft.com/office/drawing/2014/main" id="{ECABA603-206D-AF3F-17E9-D83D3A3211CD}"/>
              </a:ext>
            </a:extLst>
          </p:cNvPr>
          <p:cNvPicPr>
            <a:picLocks noChangeAspect="1"/>
          </p:cNvPicPr>
          <p:nvPr/>
        </p:nvPicPr>
        <p:blipFill rotWithShape="1">
          <a:blip r:embed="rId8">
            <a:extLst>
              <a:ext uri="{28A0092B-C50C-407E-A947-70E740481C1C}">
                <a14:useLocalDpi xmlns:a14="http://schemas.microsoft.com/office/drawing/2010/main" val="0"/>
              </a:ext>
            </a:extLst>
          </a:blip>
          <a:srcRect l="24811" t="23162" r="11621" b="19627"/>
          <a:stretch/>
        </p:blipFill>
        <p:spPr>
          <a:xfrm>
            <a:off x="0" y="0"/>
            <a:ext cx="12192000" cy="6858000"/>
          </a:xfrm>
          <a:prstGeom prst="rect">
            <a:avLst/>
          </a:prstGeom>
        </p:spPr>
      </p:pic>
      <p:sp>
        <p:nvSpPr>
          <p:cNvPr id="9" name="TextBox 2019">
            <a:extLst>
              <a:ext uri="{FF2B5EF4-FFF2-40B4-BE49-F238E27FC236}">
                <a16:creationId xmlns:a16="http://schemas.microsoft.com/office/drawing/2014/main" id="{4815FFAE-F486-0772-8F1D-7D1849B433DE}"/>
              </a:ext>
            </a:extLst>
          </p:cNvPr>
          <p:cNvSpPr txBox="1"/>
          <p:nvPr/>
        </p:nvSpPr>
        <p:spPr>
          <a:xfrm>
            <a:off x="487222" y="5825147"/>
            <a:ext cx="3637070" cy="830997"/>
          </a:xfrm>
          <a:prstGeom prst="rect">
            <a:avLst/>
          </a:prstGeom>
          <a:noFill/>
        </p:spPr>
        <p:txBody>
          <a:bodyPr wrap="square" rtlCol="0">
            <a:spAutoFit/>
          </a:bodyPr>
          <a:lstStyle/>
          <a:p>
            <a:r>
              <a:rPr lang="fr-CA" sz="4800" b="1">
                <a:latin typeface="Arial" panose="020B0604020202020204" pitchFamily="34" charset="0"/>
                <a:cs typeface="Arial" panose="020B0604020202020204" pitchFamily="34" charset="0"/>
              </a:rPr>
              <a:t>2019</a:t>
            </a:r>
          </a:p>
        </p:txBody>
      </p:sp>
      <p:pic>
        <p:nvPicPr>
          <p:cNvPr id="57" name="2020" descr="Une carte du Canda démontrant les projets financés par MNC en 2020.">
            <a:extLst>
              <a:ext uri="{FF2B5EF4-FFF2-40B4-BE49-F238E27FC236}">
                <a16:creationId xmlns:a16="http://schemas.microsoft.com/office/drawing/2014/main" id="{AAD7F07D-5688-0FC8-B5C9-9B0099049E34}"/>
              </a:ext>
            </a:extLst>
          </p:cNvPr>
          <p:cNvPicPr>
            <a:picLocks noChangeAspect="1"/>
          </p:cNvPicPr>
          <p:nvPr/>
        </p:nvPicPr>
        <p:blipFill rotWithShape="1">
          <a:blip r:embed="rId9">
            <a:extLst>
              <a:ext uri="{28A0092B-C50C-407E-A947-70E740481C1C}">
                <a14:useLocalDpi xmlns:a14="http://schemas.microsoft.com/office/drawing/2010/main" val="0"/>
              </a:ext>
            </a:extLst>
          </a:blip>
          <a:srcRect l="24811" t="23162" r="11621" b="19627"/>
          <a:stretch/>
        </p:blipFill>
        <p:spPr>
          <a:xfrm>
            <a:off x="0" y="0"/>
            <a:ext cx="12192000" cy="6858000"/>
          </a:xfrm>
          <a:prstGeom prst="rect">
            <a:avLst/>
          </a:prstGeom>
        </p:spPr>
      </p:pic>
      <p:sp>
        <p:nvSpPr>
          <p:cNvPr id="11" name="TextBox 2020">
            <a:extLst>
              <a:ext uri="{FF2B5EF4-FFF2-40B4-BE49-F238E27FC236}">
                <a16:creationId xmlns:a16="http://schemas.microsoft.com/office/drawing/2014/main" id="{99696111-FCF8-45CF-5DEE-6F7271AAFC52}"/>
              </a:ext>
            </a:extLst>
          </p:cNvPr>
          <p:cNvSpPr txBox="1"/>
          <p:nvPr/>
        </p:nvSpPr>
        <p:spPr>
          <a:xfrm>
            <a:off x="487222" y="5825147"/>
            <a:ext cx="3637070" cy="830997"/>
          </a:xfrm>
          <a:prstGeom prst="rect">
            <a:avLst/>
          </a:prstGeom>
          <a:noFill/>
        </p:spPr>
        <p:txBody>
          <a:bodyPr wrap="square" rtlCol="0">
            <a:spAutoFit/>
          </a:bodyPr>
          <a:lstStyle/>
          <a:p>
            <a:r>
              <a:rPr lang="fr-CA" sz="4800" b="1">
                <a:latin typeface="Arial" panose="020B0604020202020204" pitchFamily="34" charset="0"/>
                <a:cs typeface="Arial" panose="020B0604020202020204" pitchFamily="34" charset="0"/>
              </a:rPr>
              <a:t>2020</a:t>
            </a:r>
          </a:p>
        </p:txBody>
      </p:sp>
      <p:pic>
        <p:nvPicPr>
          <p:cNvPr id="59" name="2021" descr="Une carte du Canda démontrant les projets financés par MNC en 2021.">
            <a:extLst>
              <a:ext uri="{FF2B5EF4-FFF2-40B4-BE49-F238E27FC236}">
                <a16:creationId xmlns:a16="http://schemas.microsoft.com/office/drawing/2014/main" id="{C2FC21A3-516C-AAFD-53C9-A9A4FB6AED62}"/>
              </a:ext>
            </a:extLst>
          </p:cNvPr>
          <p:cNvPicPr>
            <a:picLocks noChangeAspect="1"/>
          </p:cNvPicPr>
          <p:nvPr/>
        </p:nvPicPr>
        <p:blipFill rotWithShape="1">
          <a:blip r:embed="rId10">
            <a:extLst>
              <a:ext uri="{28A0092B-C50C-407E-A947-70E740481C1C}">
                <a14:useLocalDpi xmlns:a14="http://schemas.microsoft.com/office/drawing/2010/main" val="0"/>
              </a:ext>
            </a:extLst>
          </a:blip>
          <a:srcRect l="24811" t="23162" r="11621" b="19627"/>
          <a:stretch/>
        </p:blipFill>
        <p:spPr>
          <a:xfrm>
            <a:off x="0" y="0"/>
            <a:ext cx="12192000" cy="6858000"/>
          </a:xfrm>
          <a:prstGeom prst="rect">
            <a:avLst/>
          </a:prstGeom>
        </p:spPr>
      </p:pic>
      <p:sp>
        <p:nvSpPr>
          <p:cNvPr id="13" name="TextBox 2021">
            <a:extLst>
              <a:ext uri="{FF2B5EF4-FFF2-40B4-BE49-F238E27FC236}">
                <a16:creationId xmlns:a16="http://schemas.microsoft.com/office/drawing/2014/main" id="{895AC7C7-4CBE-70AB-8897-B0E4C815F388}"/>
              </a:ext>
            </a:extLst>
          </p:cNvPr>
          <p:cNvSpPr txBox="1"/>
          <p:nvPr/>
        </p:nvSpPr>
        <p:spPr>
          <a:xfrm>
            <a:off x="487222" y="5825147"/>
            <a:ext cx="3637070" cy="830997"/>
          </a:xfrm>
          <a:prstGeom prst="rect">
            <a:avLst/>
          </a:prstGeom>
          <a:noFill/>
        </p:spPr>
        <p:txBody>
          <a:bodyPr wrap="square" rtlCol="0">
            <a:spAutoFit/>
          </a:bodyPr>
          <a:lstStyle/>
          <a:p>
            <a:r>
              <a:rPr lang="fr-CA" sz="4800" b="1">
                <a:latin typeface="Arial" panose="020B0604020202020204" pitchFamily="34" charset="0"/>
                <a:cs typeface="Arial" panose="020B0604020202020204" pitchFamily="34" charset="0"/>
              </a:rPr>
              <a:t>2021</a:t>
            </a:r>
          </a:p>
        </p:txBody>
      </p:sp>
      <p:pic>
        <p:nvPicPr>
          <p:cNvPr id="61" name="2022" descr="Une carte du Canda démontrant les projets financés par MNC en 2022.">
            <a:extLst>
              <a:ext uri="{FF2B5EF4-FFF2-40B4-BE49-F238E27FC236}">
                <a16:creationId xmlns:a16="http://schemas.microsoft.com/office/drawing/2014/main" id="{1B32A2CF-731A-36E8-E43A-A2CAC793A629}"/>
              </a:ext>
            </a:extLst>
          </p:cNvPr>
          <p:cNvPicPr>
            <a:picLocks noChangeAspect="1"/>
          </p:cNvPicPr>
          <p:nvPr/>
        </p:nvPicPr>
        <p:blipFill rotWithShape="1">
          <a:blip r:embed="rId11">
            <a:extLst>
              <a:ext uri="{28A0092B-C50C-407E-A947-70E740481C1C}">
                <a14:useLocalDpi xmlns:a14="http://schemas.microsoft.com/office/drawing/2010/main" val="0"/>
              </a:ext>
            </a:extLst>
          </a:blip>
          <a:srcRect l="24811" t="23162" r="11621" b="19627"/>
          <a:stretch/>
        </p:blipFill>
        <p:spPr>
          <a:xfrm>
            <a:off x="0" y="0"/>
            <a:ext cx="12192000" cy="6858000"/>
          </a:xfrm>
          <a:prstGeom prst="rect">
            <a:avLst/>
          </a:prstGeom>
        </p:spPr>
      </p:pic>
      <p:sp>
        <p:nvSpPr>
          <p:cNvPr id="15" name="TextBox 2022">
            <a:extLst>
              <a:ext uri="{FF2B5EF4-FFF2-40B4-BE49-F238E27FC236}">
                <a16:creationId xmlns:a16="http://schemas.microsoft.com/office/drawing/2014/main" id="{0816CA42-1DCB-5285-DDEF-616EEAF3E083}"/>
              </a:ext>
            </a:extLst>
          </p:cNvPr>
          <p:cNvSpPr txBox="1"/>
          <p:nvPr/>
        </p:nvSpPr>
        <p:spPr>
          <a:xfrm>
            <a:off x="487222" y="5825147"/>
            <a:ext cx="5325035" cy="830997"/>
          </a:xfrm>
          <a:prstGeom prst="rect">
            <a:avLst/>
          </a:prstGeom>
          <a:noFill/>
        </p:spPr>
        <p:txBody>
          <a:bodyPr wrap="square" rtlCol="0">
            <a:spAutoFit/>
          </a:bodyPr>
          <a:lstStyle/>
          <a:p>
            <a:r>
              <a:rPr lang="fr-CA" sz="4800" b="1">
                <a:latin typeface="Arial" panose="020B0604020202020204" pitchFamily="34" charset="0"/>
                <a:cs typeface="Arial" panose="020B0604020202020204" pitchFamily="34" charset="0"/>
              </a:rPr>
              <a:t>2022</a:t>
            </a:r>
          </a:p>
        </p:txBody>
      </p:sp>
      <p:pic>
        <p:nvPicPr>
          <p:cNvPr id="63" name="2014 à 2022" descr="Une carte du Canda démontrant les 240 projets financés par MNC de 2014 à 2022.">
            <a:extLst>
              <a:ext uri="{FF2B5EF4-FFF2-40B4-BE49-F238E27FC236}">
                <a16:creationId xmlns:a16="http://schemas.microsoft.com/office/drawing/2014/main" id="{2FD5064D-8413-27FD-2E0E-65593E19CC17}"/>
              </a:ext>
            </a:extLst>
          </p:cNvPr>
          <p:cNvPicPr>
            <a:picLocks noChangeAspect="1"/>
          </p:cNvPicPr>
          <p:nvPr/>
        </p:nvPicPr>
        <p:blipFill rotWithShape="1">
          <a:blip r:embed="rId12">
            <a:extLst>
              <a:ext uri="{28A0092B-C50C-407E-A947-70E740481C1C}">
                <a14:useLocalDpi xmlns:a14="http://schemas.microsoft.com/office/drawing/2010/main" val="0"/>
              </a:ext>
            </a:extLst>
          </a:blip>
          <a:srcRect l="24811" t="23162" r="11621" b="19627"/>
          <a:stretch/>
        </p:blipFill>
        <p:spPr>
          <a:xfrm>
            <a:off x="0" y="0"/>
            <a:ext cx="12192000" cy="6858000"/>
          </a:xfrm>
          <a:prstGeom prst="rect">
            <a:avLst/>
          </a:prstGeom>
        </p:spPr>
      </p:pic>
      <p:sp>
        <p:nvSpPr>
          <p:cNvPr id="17" name="TextBox 2014 à 2022">
            <a:extLst>
              <a:ext uri="{FF2B5EF4-FFF2-40B4-BE49-F238E27FC236}">
                <a16:creationId xmlns:a16="http://schemas.microsoft.com/office/drawing/2014/main" id="{603EE5A3-677F-EC0E-959D-25CB06D9C82D}"/>
              </a:ext>
            </a:extLst>
          </p:cNvPr>
          <p:cNvSpPr txBox="1">
            <a:spLocks/>
          </p:cNvSpPr>
          <p:nvPr/>
        </p:nvSpPr>
        <p:spPr>
          <a:xfrm>
            <a:off x="487222" y="5825147"/>
            <a:ext cx="3637070" cy="830997"/>
          </a:xfrm>
          <a:prstGeom prst="rect">
            <a:avLst/>
          </a:prstGeom>
          <a:noFill/>
        </p:spPr>
        <p:txBody>
          <a:bodyPr wrap="square" rtlCol="0">
            <a:spAutoFit/>
          </a:bodyPr>
          <a:lstStyle/>
          <a:p>
            <a:r>
              <a:rPr lang="fr-CA" sz="4800" b="1">
                <a:latin typeface="Arial" panose="020B0604020202020204" pitchFamily="34" charset="0"/>
                <a:cs typeface="Arial" panose="020B0604020202020204" pitchFamily="34" charset="0"/>
              </a:rPr>
              <a:t>2014 à 2022</a:t>
            </a:r>
          </a:p>
        </p:txBody>
      </p:sp>
    </p:spTree>
    <p:extLst>
      <p:ext uri="{BB962C8B-B14F-4D97-AF65-F5344CB8AC3E}">
        <p14:creationId xmlns:p14="http://schemas.microsoft.com/office/powerpoint/2010/main" val="233700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3000"/>
                                  </p:stCondLst>
                                  <p:childTnLst>
                                    <p:set>
                                      <p:cBhvr>
                                        <p:cTn id="6" dur="1" fill="hold">
                                          <p:stCondLst>
                                            <p:cond delay="0"/>
                                          </p:stCondLst>
                                        </p:cTn>
                                        <p:tgtEl>
                                          <p:spTgt spid="63"/>
                                        </p:tgtEl>
                                        <p:attrNameLst>
                                          <p:attrName>style.visibility</p:attrName>
                                        </p:attrNameLst>
                                      </p:cBhvr>
                                      <p:to>
                                        <p:strVal val="hidden"/>
                                      </p:to>
                                    </p:set>
                                  </p:childTnLst>
                                </p:cTn>
                              </p:par>
                              <p:par>
                                <p:cTn id="7" presetID="1" presetClass="exit" presetSubtype="0" fill="hold" grpId="0" nodeType="withEffect">
                                  <p:stCondLst>
                                    <p:cond delay="3000"/>
                                  </p:stCondLst>
                                  <p:childTnLst>
                                    <p:set>
                                      <p:cBhvr>
                                        <p:cTn id="8" dur="1" fill="hold">
                                          <p:stCondLst>
                                            <p:cond delay="0"/>
                                          </p:stCondLst>
                                        </p:cTn>
                                        <p:tgtEl>
                                          <p:spTgt spid="17"/>
                                        </p:tgtEl>
                                        <p:attrNameLst>
                                          <p:attrName>style.visibility</p:attrName>
                                        </p:attrNameLst>
                                      </p:cBhvr>
                                      <p:to>
                                        <p:strVal val="hidden"/>
                                      </p:to>
                                    </p:set>
                                  </p:childTnLst>
                                </p:cTn>
                              </p:par>
                              <p:par>
                                <p:cTn id="9" presetID="1" presetClass="entr" presetSubtype="0" fill="hold" grpId="0" nodeType="withEffect">
                                  <p:stCondLst>
                                    <p:cond delay="900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900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1200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1200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1500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1500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1800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1800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grpId="0" nodeType="withEffect">
                                  <p:stCondLst>
                                    <p:cond delay="2100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21000"/>
                                  </p:stCondLst>
                                  <p:childTnLst>
                                    <p:set>
                                      <p:cBhvr>
                                        <p:cTn id="28" dur="1" fill="hold">
                                          <p:stCondLst>
                                            <p:cond delay="0"/>
                                          </p:stCondLst>
                                        </p:cTn>
                                        <p:tgtEl>
                                          <p:spTgt spid="55"/>
                                        </p:tgtEl>
                                        <p:attrNameLst>
                                          <p:attrName>style.visibility</p:attrName>
                                        </p:attrNameLst>
                                      </p:cBhvr>
                                      <p:to>
                                        <p:strVal val="visible"/>
                                      </p:to>
                                    </p:set>
                                  </p:childTnLst>
                                </p:cTn>
                              </p:par>
                              <p:par>
                                <p:cTn id="29" presetID="1" presetClass="entr" presetSubtype="0" fill="hold" grpId="0" nodeType="withEffect">
                                  <p:stCondLst>
                                    <p:cond delay="2400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24000"/>
                                  </p:stCondLst>
                                  <p:childTnLst>
                                    <p:set>
                                      <p:cBhvr>
                                        <p:cTn id="32" dur="1" fill="hold">
                                          <p:stCondLst>
                                            <p:cond delay="0"/>
                                          </p:stCondLst>
                                        </p:cTn>
                                        <p:tgtEl>
                                          <p:spTgt spid="57"/>
                                        </p:tgtEl>
                                        <p:attrNameLst>
                                          <p:attrName>style.visibility</p:attrName>
                                        </p:attrNameLst>
                                      </p:cBhvr>
                                      <p:to>
                                        <p:strVal val="visible"/>
                                      </p:to>
                                    </p:set>
                                  </p:childTnLst>
                                </p:cTn>
                              </p:par>
                              <p:par>
                                <p:cTn id="33" presetID="1" presetClass="entr" presetSubtype="0" fill="hold" grpId="0" nodeType="withEffect">
                                  <p:stCondLst>
                                    <p:cond delay="2700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27000"/>
                                  </p:stCondLst>
                                  <p:childTnLst>
                                    <p:set>
                                      <p:cBhvr>
                                        <p:cTn id="36" dur="1" fill="hold">
                                          <p:stCondLst>
                                            <p:cond delay="0"/>
                                          </p:stCondLst>
                                        </p:cTn>
                                        <p:tgtEl>
                                          <p:spTgt spid="59"/>
                                        </p:tgtEl>
                                        <p:attrNameLst>
                                          <p:attrName>style.visibility</p:attrName>
                                        </p:attrNameLst>
                                      </p:cBhvr>
                                      <p:to>
                                        <p:strVal val="visible"/>
                                      </p:to>
                                    </p:set>
                                  </p:childTnLst>
                                </p:cTn>
                              </p:par>
                              <p:par>
                                <p:cTn id="37" presetID="1" presetClass="entr" presetSubtype="0" fill="hold" grpId="0" nodeType="withEffect">
                                  <p:stCondLst>
                                    <p:cond delay="3000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30000"/>
                                  </p:stCondLst>
                                  <p:childTnLst>
                                    <p:set>
                                      <p:cBhvr>
                                        <p:cTn id="40" dur="1" fill="hold">
                                          <p:stCondLst>
                                            <p:cond delay="0"/>
                                          </p:stCondLst>
                                        </p:cTn>
                                        <p:tgtEl>
                                          <p:spTgt spid="61"/>
                                        </p:tgtEl>
                                        <p:attrNameLst>
                                          <p:attrName>style.visibility</p:attrName>
                                        </p:attrNameLst>
                                      </p:cBhvr>
                                      <p:to>
                                        <p:strVal val="visible"/>
                                      </p:to>
                                    </p:set>
                                  </p:childTnLst>
                                </p:cTn>
                              </p:par>
                              <p:par>
                                <p:cTn id="41" presetID="1" presetClass="entr" presetSubtype="0" fill="hold" nodeType="withEffect">
                                  <p:stCondLst>
                                    <p:cond delay="33000"/>
                                  </p:stCondLst>
                                  <p:childTnLst>
                                    <p:set>
                                      <p:cBhvr>
                                        <p:cTn id="42" dur="1" fill="hold">
                                          <p:stCondLst>
                                            <p:cond delay="0"/>
                                          </p:stCondLst>
                                        </p:cTn>
                                        <p:tgtEl>
                                          <p:spTgt spid="63"/>
                                        </p:tgtEl>
                                        <p:attrNameLst>
                                          <p:attrName>style.visibility</p:attrName>
                                        </p:attrNameLst>
                                      </p:cBhvr>
                                      <p:to>
                                        <p:strVal val="visible"/>
                                      </p:to>
                                    </p:set>
                                  </p:childTnLst>
                                </p:cTn>
                              </p:par>
                              <p:par>
                                <p:cTn id="43" presetID="1" presetClass="entr" presetSubtype="0" fill="hold" grpId="1" nodeType="withEffect">
                                  <p:stCondLst>
                                    <p:cond delay="3300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1" grpId="0"/>
      <p:bldP spid="13" grpId="0"/>
      <p:bldP spid="15" grpId="0"/>
      <p:bldP spid="17" grpId="0"/>
      <p:bldP spid="1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BBFB1A81-2C4B-E93D-B302-434124BCFD58}"/>
              </a:ext>
            </a:extLst>
          </p:cNvPr>
          <p:cNvSpPr>
            <a:spLocks noGrp="1"/>
          </p:cNvSpPr>
          <p:nvPr>
            <p:ph type="title"/>
          </p:nvPr>
        </p:nvSpPr>
        <p:spPr>
          <a:xfrm>
            <a:off x="749407" y="656940"/>
            <a:ext cx="10289653" cy="606776"/>
          </a:xfrm>
        </p:spPr>
        <p:txBody>
          <a:bodyPr/>
          <a:lstStyle/>
          <a:p>
            <a:r>
              <a:rPr lang="fr-CA" sz="4800" b="1">
                <a:latin typeface="Arial" panose="020B0604020202020204" pitchFamily="34" charset="0"/>
                <a:cs typeface="Arial" panose="020B0604020202020204" pitchFamily="34" charset="0"/>
              </a:rPr>
              <a:t>Notre équipe et expertise </a:t>
            </a:r>
            <a:br>
              <a:rPr lang="fr-CA" sz="4800" b="1">
                <a:latin typeface="Arial" panose="020B0604020202020204" pitchFamily="34" charset="0"/>
                <a:cs typeface="Arial" panose="020B0604020202020204" pitchFamily="34" charset="0"/>
              </a:rPr>
            </a:br>
            <a:endParaRPr lang="en-CA"/>
          </a:p>
        </p:txBody>
      </p:sp>
      <p:sp>
        <p:nvSpPr>
          <p:cNvPr id="11" name="Rectangle: Single Corner Snipped 10">
            <a:extLst>
              <a:ext uri="{FF2B5EF4-FFF2-40B4-BE49-F238E27FC236}">
                <a16:creationId xmlns:a16="http://schemas.microsoft.com/office/drawing/2014/main" id="{01451014-4E03-5C9A-33D3-6CF813CEDEF3}"/>
              </a:ext>
              <a:ext uri="{C183D7F6-B498-43B3-948B-1728B52AA6E4}">
                <adec:decorative xmlns:adec="http://schemas.microsoft.com/office/drawing/2017/decorative" val="1"/>
              </a:ext>
            </a:extLst>
          </p:cNvPr>
          <p:cNvSpPr/>
          <p:nvPr/>
        </p:nvSpPr>
        <p:spPr>
          <a:xfrm flipV="1">
            <a:off x="781337" y="1560664"/>
            <a:ext cx="4046626" cy="1868336"/>
          </a:xfrm>
          <a:prstGeom prst="snip1Rect">
            <a:avLst/>
          </a:prstGeom>
          <a:solidFill>
            <a:srgbClr val="404040">
              <a:alpha val="1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a:extLst>
              <a:ext uri="{FF2B5EF4-FFF2-40B4-BE49-F238E27FC236}">
                <a16:creationId xmlns:a16="http://schemas.microsoft.com/office/drawing/2014/main" id="{1309CBEA-41A9-C478-81B6-F285975944B2}"/>
              </a:ext>
              <a:ext uri="{C183D7F6-B498-43B3-948B-1728B52AA6E4}">
                <adec:decorative xmlns:adec="http://schemas.microsoft.com/office/drawing/2017/decorative" val="1"/>
              </a:ext>
            </a:extLst>
          </p:cNvPr>
          <p:cNvSpPr txBox="1"/>
          <p:nvPr/>
        </p:nvSpPr>
        <p:spPr>
          <a:xfrm>
            <a:off x="2777050" y="1614800"/>
            <a:ext cx="1440000" cy="307777"/>
          </a:xfrm>
          <a:prstGeom prst="rect">
            <a:avLst/>
          </a:prstGeom>
          <a:noFill/>
        </p:spPr>
        <p:txBody>
          <a:bodyPr wrap="square">
            <a:spAutoFit/>
          </a:bodyPr>
          <a:lstStyle/>
          <a:p>
            <a:pPr fontAlgn="base"/>
            <a:r>
              <a:rPr lang="fr-CA" sz="1400" b="1">
                <a:effectLst/>
                <a:latin typeface="inter" panose="020B0502030000000004"/>
              </a:rPr>
              <a:t>Directrice</a:t>
            </a:r>
            <a:endParaRPr lang="fr-CA" sz="1400" b="1">
              <a:effectLst/>
            </a:endParaRPr>
          </a:p>
        </p:txBody>
      </p:sp>
      <p:sp>
        <p:nvSpPr>
          <p:cNvPr id="17" name="TextBox 16">
            <a:extLst>
              <a:ext uri="{FF2B5EF4-FFF2-40B4-BE49-F238E27FC236}">
                <a16:creationId xmlns:a16="http://schemas.microsoft.com/office/drawing/2014/main" id="{A1281C4B-E494-69A4-6424-9F9E2B941635}"/>
              </a:ext>
              <a:ext uri="{C183D7F6-B498-43B3-948B-1728B52AA6E4}">
                <adec:decorative xmlns:adec="http://schemas.microsoft.com/office/drawing/2017/decorative" val="1"/>
              </a:ext>
            </a:extLst>
          </p:cNvPr>
          <p:cNvSpPr txBox="1"/>
          <p:nvPr/>
        </p:nvSpPr>
        <p:spPr>
          <a:xfrm>
            <a:off x="2780297" y="1955255"/>
            <a:ext cx="1440000" cy="369332"/>
          </a:xfrm>
          <a:prstGeom prst="rect">
            <a:avLst/>
          </a:prstGeom>
          <a:noFill/>
        </p:spPr>
        <p:txBody>
          <a:bodyPr wrap="square">
            <a:spAutoFit/>
          </a:bodyPr>
          <a:lstStyle/>
          <a:p>
            <a:r>
              <a:rPr lang="en-CA">
                <a:solidFill>
                  <a:sysClr val="windowText" lastClr="000000"/>
                </a:solidFill>
                <a:ea typeface="Times New Roman" panose="02020603050405020304" pitchFamily="18" charset="0"/>
              </a:rPr>
              <a:t>Leah Resnick</a:t>
            </a:r>
          </a:p>
        </p:txBody>
      </p:sp>
      <p:sp>
        <p:nvSpPr>
          <p:cNvPr id="16" name="Rectangle: Rounded Corners 15" descr="Portrait en noir et blanc de la directrice de MNC Leah Resnick&#10;">
            <a:extLst>
              <a:ext uri="{FF2B5EF4-FFF2-40B4-BE49-F238E27FC236}">
                <a16:creationId xmlns:a16="http://schemas.microsoft.com/office/drawing/2014/main" id="{B746DF4D-6D50-E3E4-DEC6-9535818EE2C3}"/>
              </a:ext>
            </a:extLst>
          </p:cNvPr>
          <p:cNvSpPr/>
          <p:nvPr/>
        </p:nvSpPr>
        <p:spPr>
          <a:xfrm>
            <a:off x="982072" y="1706632"/>
            <a:ext cx="1585502" cy="1585502"/>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Single Corner Snipped 32">
            <a:extLst>
              <a:ext uri="{FF2B5EF4-FFF2-40B4-BE49-F238E27FC236}">
                <a16:creationId xmlns:a16="http://schemas.microsoft.com/office/drawing/2014/main" id="{7EC8ABEB-2925-E1D5-A7EE-802832EA6AF5}"/>
              </a:ext>
              <a:ext uri="{C183D7F6-B498-43B3-948B-1728B52AA6E4}">
                <adec:decorative xmlns:adec="http://schemas.microsoft.com/office/drawing/2017/decorative" val="1"/>
              </a:ext>
            </a:extLst>
          </p:cNvPr>
          <p:cNvSpPr/>
          <p:nvPr/>
        </p:nvSpPr>
        <p:spPr>
          <a:xfrm flipV="1">
            <a:off x="749407" y="3614377"/>
            <a:ext cx="1818166" cy="2916511"/>
          </a:xfrm>
          <a:prstGeom prst="snip1Rect">
            <a:avLst/>
          </a:prstGeom>
          <a:solidFill>
            <a:srgbClr val="404040">
              <a:alpha val="1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TextBox 22">
            <a:extLst>
              <a:ext uri="{FF2B5EF4-FFF2-40B4-BE49-F238E27FC236}">
                <a16:creationId xmlns:a16="http://schemas.microsoft.com/office/drawing/2014/main" id="{D6D7F413-CF3B-0ACC-0A07-99F11A409ED2}"/>
              </a:ext>
              <a:ext uri="{C183D7F6-B498-43B3-948B-1728B52AA6E4}">
                <adec:decorative xmlns:adec="http://schemas.microsoft.com/office/drawing/2017/decorative" val="1"/>
              </a:ext>
            </a:extLst>
          </p:cNvPr>
          <p:cNvSpPr txBox="1"/>
          <p:nvPr/>
        </p:nvSpPr>
        <p:spPr>
          <a:xfrm>
            <a:off x="858515" y="3703514"/>
            <a:ext cx="1709058" cy="523220"/>
          </a:xfrm>
          <a:prstGeom prst="rect">
            <a:avLst/>
          </a:prstGeom>
          <a:noFill/>
        </p:spPr>
        <p:txBody>
          <a:bodyPr wrap="square">
            <a:spAutoFit/>
          </a:bodyPr>
          <a:lstStyle/>
          <a:p>
            <a:r>
              <a:rPr lang="fr-CA" sz="1400" b="1">
                <a:solidFill>
                  <a:sysClr val="windowText" lastClr="000000"/>
                </a:solidFill>
                <a:effectLst/>
                <a:cs typeface="Arial" panose="020B0604020202020204" pitchFamily="34" charset="0"/>
              </a:rPr>
              <a:t>Coordinatrice du programme </a:t>
            </a:r>
          </a:p>
        </p:txBody>
      </p:sp>
      <p:sp>
        <p:nvSpPr>
          <p:cNvPr id="8" name="TextBox 7">
            <a:extLst>
              <a:ext uri="{FF2B5EF4-FFF2-40B4-BE49-F238E27FC236}">
                <a16:creationId xmlns:a16="http://schemas.microsoft.com/office/drawing/2014/main" id="{3E4D9CA9-6B4B-1B28-01A7-4ADB3FCBBB7A}"/>
              </a:ext>
              <a:ext uri="{C183D7F6-B498-43B3-948B-1728B52AA6E4}">
                <adec:decorative xmlns:adec="http://schemas.microsoft.com/office/drawing/2017/decorative" val="1"/>
              </a:ext>
            </a:extLst>
          </p:cNvPr>
          <p:cNvSpPr txBox="1"/>
          <p:nvPr/>
        </p:nvSpPr>
        <p:spPr>
          <a:xfrm>
            <a:off x="950078" y="5795180"/>
            <a:ext cx="1439999" cy="646331"/>
          </a:xfrm>
          <a:prstGeom prst="rect">
            <a:avLst/>
          </a:prstGeom>
          <a:noFill/>
        </p:spPr>
        <p:txBody>
          <a:bodyPr wrap="square">
            <a:spAutoFit/>
          </a:bodyPr>
          <a:lstStyle/>
          <a:p>
            <a:pPr lvl="0"/>
            <a:r>
              <a:rPr lang="en-CA">
                <a:solidFill>
                  <a:sysClr val="windowText" lastClr="000000"/>
                </a:solidFill>
              </a:rPr>
              <a:t>Emily Dillabough</a:t>
            </a:r>
          </a:p>
        </p:txBody>
      </p:sp>
      <p:sp>
        <p:nvSpPr>
          <p:cNvPr id="7" name="Rectangle: Rounded Corners 6" descr="Portrait en noir et blanc de la  coordinatrice du programme Emily Dillabough.&#10;">
            <a:extLst>
              <a:ext uri="{FF2B5EF4-FFF2-40B4-BE49-F238E27FC236}">
                <a16:creationId xmlns:a16="http://schemas.microsoft.com/office/drawing/2014/main" id="{132AC36C-5547-374C-AE49-E48585EEAB88}"/>
              </a:ext>
            </a:extLst>
          </p:cNvPr>
          <p:cNvSpPr/>
          <p:nvPr/>
        </p:nvSpPr>
        <p:spPr>
          <a:xfrm>
            <a:off x="938490" y="4344856"/>
            <a:ext cx="1440000" cy="1440000"/>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Single Corner Snipped 30">
            <a:extLst>
              <a:ext uri="{FF2B5EF4-FFF2-40B4-BE49-F238E27FC236}">
                <a16:creationId xmlns:a16="http://schemas.microsoft.com/office/drawing/2014/main" id="{709740B9-FFB5-ACC6-E041-4F6613B32DA9}"/>
              </a:ext>
              <a:ext uri="{C183D7F6-B498-43B3-948B-1728B52AA6E4}">
                <adec:decorative xmlns:adec="http://schemas.microsoft.com/office/drawing/2017/decorative" val="1"/>
              </a:ext>
            </a:extLst>
          </p:cNvPr>
          <p:cNvSpPr/>
          <p:nvPr/>
        </p:nvSpPr>
        <p:spPr>
          <a:xfrm flipV="1">
            <a:off x="2972940" y="3614378"/>
            <a:ext cx="1818166" cy="2927162"/>
          </a:xfrm>
          <a:prstGeom prst="snip1Rect">
            <a:avLst/>
          </a:prstGeom>
          <a:solidFill>
            <a:srgbClr val="404040">
              <a:alpha val="1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TextBox 21">
            <a:extLst>
              <a:ext uri="{FF2B5EF4-FFF2-40B4-BE49-F238E27FC236}">
                <a16:creationId xmlns:a16="http://schemas.microsoft.com/office/drawing/2014/main" id="{5A5F354D-4CB8-EDA2-39E9-4E1B28D6670F}"/>
              </a:ext>
              <a:ext uri="{C183D7F6-B498-43B3-948B-1728B52AA6E4}">
                <adec:decorative xmlns:adec="http://schemas.microsoft.com/office/drawing/2017/decorative" val="1"/>
              </a:ext>
            </a:extLst>
          </p:cNvPr>
          <p:cNvSpPr txBox="1"/>
          <p:nvPr/>
        </p:nvSpPr>
        <p:spPr>
          <a:xfrm>
            <a:off x="3103421" y="3690478"/>
            <a:ext cx="1643099" cy="523220"/>
          </a:xfrm>
          <a:prstGeom prst="rect">
            <a:avLst/>
          </a:prstGeom>
          <a:noFill/>
        </p:spPr>
        <p:txBody>
          <a:bodyPr wrap="square">
            <a:spAutoFit/>
          </a:bodyPr>
          <a:lstStyle/>
          <a:p>
            <a:r>
              <a:rPr lang="fr-CA" sz="1400" b="1">
                <a:solidFill>
                  <a:sysClr val="windowText" lastClr="000000"/>
                </a:solidFill>
              </a:rPr>
              <a:t>Spécialiste technique</a:t>
            </a:r>
          </a:p>
        </p:txBody>
      </p:sp>
      <p:sp>
        <p:nvSpPr>
          <p:cNvPr id="9" name="TextBox 8">
            <a:extLst>
              <a:ext uri="{FF2B5EF4-FFF2-40B4-BE49-F238E27FC236}">
                <a16:creationId xmlns:a16="http://schemas.microsoft.com/office/drawing/2014/main" id="{84DCEF2D-3890-6F44-8AC3-50C4487D8B0C}"/>
              </a:ext>
              <a:ext uri="{C183D7F6-B498-43B3-948B-1728B52AA6E4}">
                <adec:decorative xmlns:adec="http://schemas.microsoft.com/office/drawing/2017/decorative" val="1"/>
              </a:ext>
            </a:extLst>
          </p:cNvPr>
          <p:cNvSpPr txBox="1"/>
          <p:nvPr/>
        </p:nvSpPr>
        <p:spPr>
          <a:xfrm>
            <a:off x="3148007" y="5779905"/>
            <a:ext cx="1440000" cy="646331"/>
          </a:xfrm>
          <a:prstGeom prst="rect">
            <a:avLst/>
          </a:prstGeom>
          <a:noFill/>
        </p:spPr>
        <p:txBody>
          <a:bodyPr wrap="square">
            <a:spAutoFit/>
          </a:bodyPr>
          <a:lstStyle/>
          <a:p>
            <a:r>
              <a:rPr lang="en-CA">
                <a:solidFill>
                  <a:sysClr val="windowText" lastClr="000000"/>
                </a:solidFill>
                <a:ea typeface="Times New Roman" panose="02020603050405020304" pitchFamily="18" charset="0"/>
              </a:rPr>
              <a:t>Michel</a:t>
            </a:r>
            <a:br>
              <a:rPr lang="en-CA">
                <a:solidFill>
                  <a:sysClr val="windowText" lastClr="000000"/>
                </a:solidFill>
                <a:ea typeface="Times New Roman" panose="02020603050405020304" pitchFamily="18" charset="0"/>
              </a:rPr>
            </a:br>
            <a:r>
              <a:rPr lang="en-CA">
                <a:solidFill>
                  <a:sysClr val="windowText" lastClr="000000"/>
                </a:solidFill>
                <a:ea typeface="Times New Roman" panose="02020603050405020304" pitchFamily="18" charset="0"/>
              </a:rPr>
              <a:t>Joanisse</a:t>
            </a:r>
            <a:endParaRPr lang="en-CA">
              <a:solidFill>
                <a:sysClr val="windowText" lastClr="000000"/>
              </a:solidFill>
            </a:endParaRPr>
          </a:p>
        </p:txBody>
      </p:sp>
      <p:sp>
        <p:nvSpPr>
          <p:cNvPr id="6" name="Rectangle: Rounded Corners 5" descr="Black and white portrait of Technical Lead Michel Joanisse.">
            <a:extLst>
              <a:ext uri="{FF2B5EF4-FFF2-40B4-BE49-F238E27FC236}">
                <a16:creationId xmlns:a16="http://schemas.microsoft.com/office/drawing/2014/main" id="{24C6EA71-0E5C-3EBB-A917-F820C3A4F0C1}"/>
              </a:ext>
            </a:extLst>
          </p:cNvPr>
          <p:cNvSpPr/>
          <p:nvPr/>
        </p:nvSpPr>
        <p:spPr>
          <a:xfrm>
            <a:off x="3148007" y="4355504"/>
            <a:ext cx="1440000" cy="1440000"/>
          </a:xfrm>
          <a:prstGeom prst="round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id="{9178F6B0-FA7F-C723-0EA1-F90B35E26DFB}"/>
              </a:ext>
              <a:ext uri="{C183D7F6-B498-43B3-948B-1728B52AA6E4}">
                <adec:decorative xmlns:adec="http://schemas.microsoft.com/office/drawing/2017/decorative" val="1"/>
              </a:ext>
            </a:extLst>
          </p:cNvPr>
          <p:cNvSpPr txBox="1"/>
          <p:nvPr/>
        </p:nvSpPr>
        <p:spPr>
          <a:xfrm>
            <a:off x="5308138" y="1614800"/>
            <a:ext cx="1893549" cy="307777"/>
          </a:xfrm>
          <a:prstGeom prst="rect">
            <a:avLst/>
          </a:prstGeom>
          <a:noFill/>
        </p:spPr>
        <p:txBody>
          <a:bodyPr wrap="square">
            <a:spAutoFit/>
          </a:bodyPr>
          <a:lstStyle/>
          <a:p>
            <a:r>
              <a:rPr lang="en-CA" sz="1400" b="1">
                <a:solidFill>
                  <a:sysClr val="windowText" lastClr="000000"/>
                </a:solidFill>
                <a:ea typeface="Times New Roman" panose="02020603050405020304" pitchFamily="18" charset="0"/>
              </a:rPr>
              <a:t>Agents de programme </a:t>
            </a:r>
            <a:endParaRPr lang="en-CA" sz="1400" b="1">
              <a:solidFill>
                <a:sysClr val="windowText" lastClr="000000"/>
              </a:solidFill>
            </a:endParaRPr>
          </a:p>
        </p:txBody>
      </p:sp>
      <p:sp>
        <p:nvSpPr>
          <p:cNvPr id="13" name="TextBox 12">
            <a:extLst>
              <a:ext uri="{FF2B5EF4-FFF2-40B4-BE49-F238E27FC236}">
                <a16:creationId xmlns:a16="http://schemas.microsoft.com/office/drawing/2014/main" id="{7C9FE4C6-4287-37CA-25DA-DC20DFE342A3}"/>
              </a:ext>
              <a:ext uri="{C183D7F6-B498-43B3-948B-1728B52AA6E4}">
                <adec:decorative xmlns:adec="http://schemas.microsoft.com/office/drawing/2017/decorative" val="1"/>
              </a:ext>
            </a:extLst>
          </p:cNvPr>
          <p:cNvSpPr txBox="1"/>
          <p:nvPr/>
        </p:nvSpPr>
        <p:spPr>
          <a:xfrm>
            <a:off x="5369063" y="3490784"/>
            <a:ext cx="1440000" cy="646331"/>
          </a:xfrm>
          <a:prstGeom prst="rect">
            <a:avLst/>
          </a:prstGeom>
          <a:noFill/>
        </p:spPr>
        <p:txBody>
          <a:bodyPr wrap="square">
            <a:spAutoFit/>
          </a:bodyPr>
          <a:lstStyle/>
          <a:p>
            <a:pPr fontAlgn="base">
              <a:spcAft>
                <a:spcPts val="600"/>
              </a:spcAft>
            </a:pPr>
            <a:r>
              <a:rPr lang="en-CA" b="0" i="0">
                <a:solidFill>
                  <a:sysClr val="windowText" lastClr="000000"/>
                </a:solidFill>
                <a:effectLst/>
                <a:cs typeface="Arial" panose="020B0604020202020204" pitchFamily="34" charset="0"/>
              </a:rPr>
              <a:t>Brigitte Beaulne-Syp</a:t>
            </a:r>
          </a:p>
        </p:txBody>
      </p:sp>
      <p:sp>
        <p:nvSpPr>
          <p:cNvPr id="30" name="Rectangle: Rounded Corners 29" descr="Portrait en noir et blanc de la l'agente de programme Brigitte Beaulne-Syp.">
            <a:extLst>
              <a:ext uri="{FF2B5EF4-FFF2-40B4-BE49-F238E27FC236}">
                <a16:creationId xmlns:a16="http://schemas.microsoft.com/office/drawing/2014/main" id="{63A4A742-DECC-A48A-A63C-314552548CA9}"/>
              </a:ext>
            </a:extLst>
          </p:cNvPr>
          <p:cNvSpPr/>
          <p:nvPr/>
        </p:nvSpPr>
        <p:spPr>
          <a:xfrm>
            <a:off x="5369063" y="2052226"/>
            <a:ext cx="1440000" cy="1440000"/>
          </a:xfrm>
          <a:prstGeom prst="roundRect">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a:extLst>
              <a:ext uri="{FF2B5EF4-FFF2-40B4-BE49-F238E27FC236}">
                <a16:creationId xmlns:a16="http://schemas.microsoft.com/office/drawing/2014/main" id="{82D90485-DB7D-612A-A35D-CE3CD8057AB4}"/>
              </a:ext>
              <a:ext uri="{C183D7F6-B498-43B3-948B-1728B52AA6E4}">
                <adec:decorative xmlns:adec="http://schemas.microsoft.com/office/drawing/2017/decorative" val="1"/>
              </a:ext>
            </a:extLst>
          </p:cNvPr>
          <p:cNvSpPr txBox="1"/>
          <p:nvPr/>
        </p:nvSpPr>
        <p:spPr>
          <a:xfrm>
            <a:off x="6981871" y="3490784"/>
            <a:ext cx="1440000" cy="646331"/>
          </a:xfrm>
          <a:prstGeom prst="rect">
            <a:avLst/>
          </a:prstGeom>
          <a:noFill/>
        </p:spPr>
        <p:txBody>
          <a:bodyPr wrap="square">
            <a:spAutoFit/>
          </a:bodyPr>
          <a:lstStyle/>
          <a:p>
            <a:r>
              <a:rPr lang="en-CA">
                <a:solidFill>
                  <a:sysClr val="windowText" lastClr="000000"/>
                </a:solidFill>
                <a:ea typeface="Times New Roman" panose="02020603050405020304" pitchFamily="18" charset="0"/>
              </a:rPr>
              <a:t>Stéphane Lauzon</a:t>
            </a:r>
            <a:endParaRPr lang="en-CA">
              <a:solidFill>
                <a:sysClr val="windowText" lastClr="000000"/>
              </a:solidFill>
            </a:endParaRPr>
          </a:p>
        </p:txBody>
      </p:sp>
      <p:sp>
        <p:nvSpPr>
          <p:cNvPr id="10" name="Rectangle: Single Corner Snipped 9">
            <a:extLst>
              <a:ext uri="{FF2B5EF4-FFF2-40B4-BE49-F238E27FC236}">
                <a16:creationId xmlns:a16="http://schemas.microsoft.com/office/drawing/2014/main" id="{D5B6A438-03BA-1612-0EBC-7545D103060B}"/>
              </a:ext>
              <a:ext uri="{C183D7F6-B498-43B3-948B-1728B52AA6E4}">
                <adec:decorative xmlns:adec="http://schemas.microsoft.com/office/drawing/2017/decorative" val="1"/>
              </a:ext>
            </a:extLst>
          </p:cNvPr>
          <p:cNvSpPr/>
          <p:nvPr/>
        </p:nvSpPr>
        <p:spPr>
          <a:xfrm flipV="1">
            <a:off x="5196473" y="1546705"/>
            <a:ext cx="5002806" cy="4984187"/>
          </a:xfrm>
          <a:prstGeom prst="snip1Rect">
            <a:avLst>
              <a:gd name="adj" fmla="val 5997"/>
            </a:avLst>
          </a:prstGeom>
          <a:solidFill>
            <a:srgbClr val="404040">
              <a:alpha val="1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Rounded Corners 1" descr="Black and white portrait of Program Officer Stéphane Lauzon.">
            <a:extLst>
              <a:ext uri="{FF2B5EF4-FFF2-40B4-BE49-F238E27FC236}">
                <a16:creationId xmlns:a16="http://schemas.microsoft.com/office/drawing/2014/main" id="{88DA96F8-3757-CD23-C99D-BFC6BDA0DC5E}"/>
              </a:ext>
            </a:extLst>
          </p:cNvPr>
          <p:cNvSpPr/>
          <p:nvPr/>
        </p:nvSpPr>
        <p:spPr>
          <a:xfrm>
            <a:off x="6981871" y="2052226"/>
            <a:ext cx="1440000" cy="1440000"/>
          </a:xfrm>
          <a:prstGeom prst="roundRect">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a:extLst>
              <a:ext uri="{FF2B5EF4-FFF2-40B4-BE49-F238E27FC236}">
                <a16:creationId xmlns:a16="http://schemas.microsoft.com/office/drawing/2014/main" id="{297B73B7-AFFA-2093-30C1-4750291A8611}"/>
              </a:ext>
              <a:ext uri="{C183D7F6-B498-43B3-948B-1728B52AA6E4}">
                <adec:decorative xmlns:adec="http://schemas.microsoft.com/office/drawing/2017/decorative" val="1"/>
              </a:ext>
            </a:extLst>
          </p:cNvPr>
          <p:cNvSpPr txBox="1"/>
          <p:nvPr/>
        </p:nvSpPr>
        <p:spPr>
          <a:xfrm>
            <a:off x="8594679" y="3490784"/>
            <a:ext cx="1440000" cy="646331"/>
          </a:xfrm>
          <a:prstGeom prst="rect">
            <a:avLst/>
          </a:prstGeom>
          <a:noFill/>
        </p:spPr>
        <p:txBody>
          <a:bodyPr wrap="square">
            <a:spAutoFit/>
          </a:bodyPr>
          <a:lstStyle/>
          <a:p>
            <a:pPr fontAlgn="base">
              <a:spcAft>
                <a:spcPts val="600"/>
              </a:spcAft>
            </a:pPr>
            <a:r>
              <a:rPr lang="en-CA" b="0" i="0">
                <a:solidFill>
                  <a:sysClr val="windowText" lastClr="000000"/>
                </a:solidFill>
                <a:effectLst/>
                <a:cs typeface="Arial" panose="020B0604020202020204" pitchFamily="34" charset="0"/>
              </a:rPr>
              <a:t>Cathy Mitchell</a:t>
            </a:r>
          </a:p>
        </p:txBody>
      </p:sp>
      <p:sp>
        <p:nvSpPr>
          <p:cNvPr id="3" name="Rectangle: Rounded Corners 2" descr="Portrait en noir et blanc de la l'agente de programme Cathy Mitchell.">
            <a:extLst>
              <a:ext uri="{FF2B5EF4-FFF2-40B4-BE49-F238E27FC236}">
                <a16:creationId xmlns:a16="http://schemas.microsoft.com/office/drawing/2014/main" id="{EC0D2581-35EE-E56E-04AC-E1F2005402E9}"/>
              </a:ext>
            </a:extLst>
          </p:cNvPr>
          <p:cNvSpPr/>
          <p:nvPr/>
        </p:nvSpPr>
        <p:spPr>
          <a:xfrm>
            <a:off x="8594679" y="2050784"/>
            <a:ext cx="1440000" cy="1440000"/>
          </a:xfrm>
          <a:prstGeom prst="roundRect">
            <a:avLst/>
          </a:prstGeom>
          <a:blipFill dpi="0" rotWithShape="1">
            <a:blip r:embed="rId8">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a:extLst>
              <a:ext uri="{FF2B5EF4-FFF2-40B4-BE49-F238E27FC236}">
                <a16:creationId xmlns:a16="http://schemas.microsoft.com/office/drawing/2014/main" id="{412550E1-9EDF-7FBC-3159-C4B3E792C30D}"/>
              </a:ext>
              <a:ext uri="{C183D7F6-B498-43B3-948B-1728B52AA6E4}">
                <adec:decorative xmlns:adec="http://schemas.microsoft.com/office/drawing/2017/decorative" val="1"/>
              </a:ext>
            </a:extLst>
          </p:cNvPr>
          <p:cNvSpPr txBox="1"/>
          <p:nvPr/>
        </p:nvSpPr>
        <p:spPr>
          <a:xfrm>
            <a:off x="5369064" y="5784856"/>
            <a:ext cx="1440000" cy="646331"/>
          </a:xfrm>
          <a:prstGeom prst="rect">
            <a:avLst/>
          </a:prstGeom>
          <a:noFill/>
        </p:spPr>
        <p:txBody>
          <a:bodyPr wrap="square">
            <a:spAutoFit/>
          </a:bodyPr>
          <a:lstStyle/>
          <a:p>
            <a:pPr fontAlgn="base">
              <a:spcAft>
                <a:spcPts val="600"/>
              </a:spcAft>
            </a:pPr>
            <a:r>
              <a:rPr lang="en-CA">
                <a:solidFill>
                  <a:sysClr val="windowText" lastClr="000000"/>
                </a:solidFill>
                <a:cs typeface="Arial" panose="020B0604020202020204" pitchFamily="34" charset="0"/>
              </a:rPr>
              <a:t>Nathalie Rheault</a:t>
            </a:r>
            <a:endParaRPr lang="en-CA" b="0" i="0">
              <a:solidFill>
                <a:sysClr val="windowText" lastClr="000000"/>
              </a:solidFill>
              <a:effectLst/>
              <a:cs typeface="Arial" panose="020B0604020202020204" pitchFamily="34" charset="0"/>
            </a:endParaRPr>
          </a:p>
        </p:txBody>
      </p:sp>
      <p:sp>
        <p:nvSpPr>
          <p:cNvPr id="4" name="Rectangle: Rounded Corners 3" descr="Portrait en noir et blanc de la l'agente de programme Nathalie Rheault.">
            <a:extLst>
              <a:ext uri="{FF2B5EF4-FFF2-40B4-BE49-F238E27FC236}">
                <a16:creationId xmlns:a16="http://schemas.microsoft.com/office/drawing/2014/main" id="{1320482F-D420-9E29-8D1B-34E343B185B4}"/>
              </a:ext>
            </a:extLst>
          </p:cNvPr>
          <p:cNvSpPr/>
          <p:nvPr/>
        </p:nvSpPr>
        <p:spPr>
          <a:xfrm>
            <a:off x="5369063" y="4332625"/>
            <a:ext cx="1440000" cy="1440000"/>
          </a:xfrm>
          <a:prstGeom prst="roundRect">
            <a:avLst/>
          </a:prstGeom>
          <a:blipFill dpi="0" rotWithShape="1">
            <a:blip r:embed="rId9">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ACF19295-A50C-B077-3EA9-D20F23826C1F}"/>
              </a:ext>
              <a:ext uri="{C183D7F6-B498-43B3-948B-1728B52AA6E4}">
                <adec:decorative xmlns:adec="http://schemas.microsoft.com/office/drawing/2017/decorative" val="1"/>
              </a:ext>
            </a:extLst>
          </p:cNvPr>
          <p:cNvSpPr txBox="1"/>
          <p:nvPr/>
        </p:nvSpPr>
        <p:spPr>
          <a:xfrm>
            <a:off x="6981871" y="5767013"/>
            <a:ext cx="1440000" cy="646331"/>
          </a:xfrm>
          <a:prstGeom prst="rect">
            <a:avLst/>
          </a:prstGeom>
          <a:noFill/>
        </p:spPr>
        <p:txBody>
          <a:bodyPr wrap="square">
            <a:spAutoFit/>
          </a:bodyPr>
          <a:lstStyle/>
          <a:p>
            <a:pPr lvl="0"/>
            <a:r>
              <a:rPr lang="en-CA" b="0" i="0">
                <a:solidFill>
                  <a:sysClr val="windowText" lastClr="000000"/>
                </a:solidFill>
                <a:effectLst/>
                <a:cs typeface="Arial" panose="020B0604020202020204" pitchFamily="34" charset="0"/>
              </a:rPr>
              <a:t>Natalie</a:t>
            </a:r>
            <a:br>
              <a:rPr lang="en-CA" b="0" i="0">
                <a:solidFill>
                  <a:sysClr val="windowText" lastClr="000000"/>
                </a:solidFill>
                <a:effectLst/>
                <a:cs typeface="Arial" panose="020B0604020202020204" pitchFamily="34" charset="0"/>
              </a:rPr>
            </a:br>
            <a:r>
              <a:rPr lang="en-CA" b="0" i="0">
                <a:solidFill>
                  <a:sysClr val="windowText" lastClr="000000"/>
                </a:solidFill>
                <a:effectLst/>
                <a:cs typeface="Arial" panose="020B0604020202020204" pitchFamily="34" charset="0"/>
              </a:rPr>
              <a:t>Roy</a:t>
            </a:r>
            <a:endParaRPr lang="en-CA">
              <a:solidFill>
                <a:sysClr val="windowText" lastClr="000000"/>
              </a:solidFill>
            </a:endParaRPr>
          </a:p>
        </p:txBody>
      </p:sp>
      <p:sp>
        <p:nvSpPr>
          <p:cNvPr id="5" name="Rectangle: Rounded Corners 4" descr="Portrait en noir et blanc de la l'agente de programme Natalie Roy.">
            <a:extLst>
              <a:ext uri="{FF2B5EF4-FFF2-40B4-BE49-F238E27FC236}">
                <a16:creationId xmlns:a16="http://schemas.microsoft.com/office/drawing/2014/main" id="{6BF9F020-4D47-7E47-A463-09FEDC424911}"/>
              </a:ext>
            </a:extLst>
          </p:cNvPr>
          <p:cNvSpPr/>
          <p:nvPr/>
        </p:nvSpPr>
        <p:spPr>
          <a:xfrm>
            <a:off x="6981871" y="4332625"/>
            <a:ext cx="1440000" cy="1440000"/>
          </a:xfrm>
          <a:prstGeom prst="roundRect">
            <a:avLst/>
          </a:prstGeom>
          <a:blipFill dpi="0" rotWithShape="1">
            <a:blip r:embed="rId10">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89357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A675-FBA9-47E1-8900-5608EC5F8183}"/>
              </a:ext>
            </a:extLst>
          </p:cNvPr>
          <p:cNvSpPr>
            <a:spLocks noGrp="1"/>
          </p:cNvSpPr>
          <p:nvPr>
            <p:ph type="title"/>
          </p:nvPr>
        </p:nvSpPr>
        <p:spPr>
          <a:xfrm>
            <a:off x="700423" y="732517"/>
            <a:ext cx="5395577" cy="1715407"/>
          </a:xfrm>
        </p:spPr>
        <p:txBody>
          <a:bodyPr lIns="0" tIns="0" rIns="0" bIns="252000" anchor="t"/>
          <a:lstStyle/>
          <a:p>
            <a:pPr>
              <a:lnSpc>
                <a:spcPct val="100000"/>
              </a:lnSpc>
            </a:pPr>
            <a:r>
              <a:rPr lang="fr-FR" sz="4000" b="1"/>
              <a:t>Aide à la préparation d’une demande</a:t>
            </a:r>
          </a:p>
        </p:txBody>
      </p:sp>
      <p:sp>
        <p:nvSpPr>
          <p:cNvPr id="6" name="Rectangle: Rounded Corners 5" descr="Séances de mentorat &#10;Tête-à-tête, 30 minutes&#10;Groupes prioritaires et nouveaux demandeurs &#10;Échéance pour soumettre une demande:&#10;29 septembre 2023, 17h HAE&#10;">
            <a:extLst>
              <a:ext uri="{FF2B5EF4-FFF2-40B4-BE49-F238E27FC236}">
                <a16:creationId xmlns:a16="http://schemas.microsoft.com/office/drawing/2014/main" id="{AE50942E-28D1-1B30-117F-0606CD2713A6}"/>
              </a:ext>
            </a:extLst>
          </p:cNvPr>
          <p:cNvSpPr/>
          <p:nvPr/>
        </p:nvSpPr>
        <p:spPr>
          <a:xfrm>
            <a:off x="370701" y="2619632"/>
            <a:ext cx="5931243" cy="3830344"/>
          </a:xfrm>
          <a:prstGeom prst="roundRect">
            <a:avLst/>
          </a:prstGeom>
          <a:solidFill>
            <a:srgbClr val="0A8297"/>
          </a:solidFill>
          <a:ln>
            <a:noFill/>
          </a:ln>
        </p:spPr>
        <p:style>
          <a:lnRef idx="0">
            <a:scrgbClr r="0" g="0" b="0"/>
          </a:lnRef>
          <a:fillRef idx="0">
            <a:scrgbClr r="0" g="0" b="0"/>
          </a:fillRef>
          <a:effectRef idx="0">
            <a:scrgbClr r="0" g="0" b="0"/>
          </a:effectRef>
          <a:fontRef idx="minor">
            <a:schemeClr val="lt1"/>
          </a:fontRef>
        </p:style>
        <p:txBody>
          <a:bodyPr rtlCol="0" anchor="ctr"/>
          <a:lstStyle/>
          <a:p>
            <a:pPr marL="0" indent="0">
              <a:buNone/>
            </a:pPr>
            <a:r>
              <a:rPr lang="fr-FR" sz="3600" b="1">
                <a:ea typeface="+mn-lt"/>
                <a:cs typeface="+mn-lt"/>
              </a:rPr>
              <a:t>Séances de mentorat </a:t>
            </a:r>
          </a:p>
          <a:p>
            <a:pPr marL="0" lvl="1">
              <a:spcBef>
                <a:spcPts val="600"/>
              </a:spcBef>
              <a:spcAft>
                <a:spcPts val="600"/>
              </a:spcAft>
            </a:pPr>
            <a:r>
              <a:rPr lang="fr-FR" sz="3600">
                <a:cs typeface="Calibri" panose="020F0502020204030204"/>
              </a:rPr>
              <a:t>Tête-à-tête, 30 minutes</a:t>
            </a:r>
          </a:p>
          <a:p>
            <a:pPr marL="354013" lvl="1" indent="-354013">
              <a:spcBef>
                <a:spcPts val="600"/>
              </a:spcBef>
              <a:spcAft>
                <a:spcPts val="600"/>
              </a:spcAft>
              <a:buFont typeface="Arial" panose="020B0604020202020204" pitchFamily="34" charset="0"/>
              <a:buChar char="•"/>
            </a:pPr>
            <a:r>
              <a:rPr lang="fr-FR" sz="2800" b="1">
                <a:cs typeface="Calibri" panose="020F0502020204030204"/>
              </a:rPr>
              <a:t>Groupes prioritaires et nouveaux demandeurs </a:t>
            </a:r>
            <a:endParaRPr lang="fr-FR" sz="2800">
              <a:cs typeface="Calibri" panose="020F0502020204030204"/>
            </a:endParaRPr>
          </a:p>
          <a:p>
            <a:pPr marL="354013" lvl="1" indent="-354013">
              <a:spcBef>
                <a:spcPts val="600"/>
              </a:spcBef>
              <a:spcAft>
                <a:spcPts val="600"/>
              </a:spcAft>
              <a:buFont typeface="Arial" panose="020B0604020202020204" pitchFamily="34" charset="0"/>
              <a:buChar char="•"/>
            </a:pPr>
            <a:r>
              <a:rPr lang="fr-FR" sz="2800" b="1">
                <a:cs typeface="Calibri" panose="020F0502020204030204"/>
              </a:rPr>
              <a:t>Échéance pour </a:t>
            </a:r>
            <a:r>
              <a:rPr lang="fr-FR" sz="2800" b="1">
                <a:solidFill>
                  <a:schemeClr val="bg1"/>
                </a:solidFill>
                <a:cs typeface="Calibri" panose="020F0502020204030204"/>
                <a:hlinkClick r:id="rId3">
                  <a:extLst>
                    <a:ext uri="{A12FA001-AC4F-418D-AE19-62706E023703}">
                      <ahyp:hlinkClr xmlns:ahyp="http://schemas.microsoft.com/office/drawing/2018/hyperlinkcolor" val="tx"/>
                    </a:ext>
                  </a:extLst>
                </a:hlinkClick>
              </a:rPr>
              <a:t>soumettre une demande</a:t>
            </a:r>
            <a:r>
              <a:rPr lang="fr-FR" sz="2800" b="1">
                <a:cs typeface="Calibri" panose="020F0502020204030204"/>
              </a:rPr>
              <a:t>:</a:t>
            </a:r>
            <a:br>
              <a:rPr lang="fr-FR" sz="2800">
                <a:cs typeface="Calibri" panose="020F0502020204030204"/>
              </a:rPr>
            </a:br>
            <a:r>
              <a:rPr lang="fr-FR" sz="2800">
                <a:cs typeface="Calibri" panose="020F0502020204030204"/>
              </a:rPr>
              <a:t>6 octobre 2023, 17h HAE</a:t>
            </a:r>
          </a:p>
        </p:txBody>
      </p:sp>
      <p:sp>
        <p:nvSpPr>
          <p:cNvPr id="8" name="Rectangle: Rounded Corners 7" descr="Heures de bureau&#10;Période de questions ouverte à tous et toutes, une heure&#10;18 octobre, 11h HAE&#10;25 octobre, midi HAE&#10;1er novembre, 13h HAE&#10;8 novembre, 14h HNE&#10;15 novembre, 15h HNE">
            <a:extLst>
              <a:ext uri="{FF2B5EF4-FFF2-40B4-BE49-F238E27FC236}">
                <a16:creationId xmlns:a16="http://schemas.microsoft.com/office/drawing/2014/main" id="{AE55617B-6BED-5669-983C-5D5C16299363}"/>
              </a:ext>
            </a:extLst>
          </p:cNvPr>
          <p:cNvSpPr/>
          <p:nvPr/>
        </p:nvSpPr>
        <p:spPr>
          <a:xfrm>
            <a:off x="6598510" y="732518"/>
            <a:ext cx="5235146" cy="5717458"/>
          </a:xfrm>
          <a:prstGeom prst="roundRect">
            <a:avLst/>
          </a:prstGeom>
          <a:solidFill>
            <a:srgbClr val="E51174"/>
          </a:solidFill>
          <a:ln>
            <a:noFill/>
          </a:ln>
        </p:spPr>
        <p:style>
          <a:lnRef idx="0">
            <a:scrgbClr r="0" g="0" b="0"/>
          </a:lnRef>
          <a:fillRef idx="0">
            <a:scrgbClr r="0" g="0" b="0"/>
          </a:fillRef>
          <a:effectRef idx="0">
            <a:scrgbClr r="0" g="0" b="0"/>
          </a:effectRef>
          <a:fontRef idx="minor">
            <a:schemeClr val="lt1"/>
          </a:fontRef>
        </p:style>
        <p:txBody>
          <a:bodyPr rtlCol="0" anchor="ctr"/>
          <a:lstStyle/>
          <a:p>
            <a:pPr marL="0" indent="0">
              <a:buNone/>
            </a:pPr>
            <a:r>
              <a:rPr lang="fr-FR" sz="3600" b="1">
                <a:ea typeface="+mn-lt"/>
                <a:cs typeface="+mn-lt"/>
              </a:rPr>
              <a:t>Heures de bureau</a:t>
            </a:r>
            <a:endParaRPr lang="fr-FR" sz="3600">
              <a:ea typeface="+mn-lt"/>
              <a:cs typeface="+mn-lt"/>
            </a:endParaRPr>
          </a:p>
          <a:p>
            <a:pPr marL="0" lvl="1">
              <a:spcBef>
                <a:spcPts val="600"/>
              </a:spcBef>
              <a:spcAft>
                <a:spcPts val="600"/>
              </a:spcAft>
            </a:pPr>
            <a:r>
              <a:rPr lang="fr-FR" sz="3600">
                <a:ea typeface="Arial" panose="020B0604020202020204" pitchFamily="34" charset="0"/>
                <a:cs typeface="Calibri"/>
              </a:rPr>
              <a:t>Période de questions ouverte à tous et toutes, une heure</a:t>
            </a:r>
          </a:p>
          <a:p>
            <a:pPr marL="363538" lvl="1" indent="-354013">
              <a:spcBef>
                <a:spcPts val="600"/>
              </a:spcBef>
              <a:spcAft>
                <a:spcPts val="600"/>
              </a:spcAft>
              <a:buFont typeface="Arial" panose="020B0604020202020204" pitchFamily="34" charset="0"/>
              <a:buChar char="•"/>
            </a:pPr>
            <a:r>
              <a:rPr lang="fr-FR" sz="2800">
                <a:ea typeface="Arial" panose="020B0604020202020204" pitchFamily="34" charset="0"/>
                <a:cs typeface="Calibri"/>
              </a:rPr>
              <a:t>18 octobre, 11h HAE</a:t>
            </a:r>
          </a:p>
          <a:p>
            <a:pPr marL="363538" lvl="1" indent="-354013">
              <a:spcBef>
                <a:spcPts val="600"/>
              </a:spcBef>
              <a:spcAft>
                <a:spcPts val="600"/>
              </a:spcAft>
              <a:buFont typeface="Arial" panose="020B0604020202020204" pitchFamily="34" charset="0"/>
              <a:buChar char="•"/>
            </a:pPr>
            <a:r>
              <a:rPr lang="fr-FR" sz="2800">
                <a:ea typeface="Arial" panose="020B0604020202020204" pitchFamily="34" charset="0"/>
                <a:cs typeface="Calibri"/>
              </a:rPr>
              <a:t>25 octobre, midi HAE</a:t>
            </a:r>
          </a:p>
          <a:p>
            <a:pPr marL="363538" lvl="1" indent="-354013">
              <a:spcBef>
                <a:spcPts val="600"/>
              </a:spcBef>
              <a:spcAft>
                <a:spcPts val="600"/>
              </a:spcAft>
              <a:buFont typeface="Arial" panose="020B0604020202020204" pitchFamily="34" charset="0"/>
              <a:buChar char="•"/>
            </a:pPr>
            <a:r>
              <a:rPr lang="fr-FR" sz="2800">
                <a:ea typeface="Arial" panose="020B0604020202020204" pitchFamily="34" charset="0"/>
                <a:cs typeface="Calibri"/>
              </a:rPr>
              <a:t>1</a:t>
            </a:r>
            <a:r>
              <a:rPr lang="fr-FR" sz="2800" baseline="30000">
                <a:ea typeface="Arial" panose="020B0604020202020204" pitchFamily="34" charset="0"/>
                <a:cs typeface="Calibri"/>
              </a:rPr>
              <a:t>er</a:t>
            </a:r>
            <a:r>
              <a:rPr lang="fr-FR" sz="2800">
                <a:ea typeface="Arial" panose="020B0604020202020204" pitchFamily="34" charset="0"/>
                <a:cs typeface="Calibri"/>
              </a:rPr>
              <a:t> novembre, 13h HAE</a:t>
            </a:r>
          </a:p>
          <a:p>
            <a:pPr marL="363538" lvl="1" indent="-354013">
              <a:spcBef>
                <a:spcPts val="600"/>
              </a:spcBef>
              <a:spcAft>
                <a:spcPts val="600"/>
              </a:spcAft>
              <a:buFont typeface="Arial" panose="020B0604020202020204" pitchFamily="34" charset="0"/>
              <a:buChar char="•"/>
            </a:pPr>
            <a:r>
              <a:rPr lang="fr-FR" sz="2800">
                <a:ea typeface="Arial" panose="020B0604020202020204" pitchFamily="34" charset="0"/>
                <a:cs typeface="Calibri"/>
              </a:rPr>
              <a:t>8 novembre, 14h HNE</a:t>
            </a:r>
          </a:p>
          <a:p>
            <a:pPr marL="363538" lvl="1" indent="-354013">
              <a:spcBef>
                <a:spcPts val="600"/>
              </a:spcBef>
              <a:spcAft>
                <a:spcPts val="600"/>
              </a:spcAft>
              <a:buFont typeface="Arial" panose="020B0604020202020204" pitchFamily="34" charset="0"/>
              <a:buChar char="•"/>
            </a:pPr>
            <a:r>
              <a:rPr lang="fr-FR" sz="2800">
                <a:ea typeface="Arial" panose="020B0604020202020204" pitchFamily="34" charset="0"/>
                <a:cs typeface="Calibri"/>
              </a:rPr>
              <a:t>15 novembre, 15h HNE</a:t>
            </a:r>
            <a:endParaRPr lang="fr-FR" sz="2800" b="1">
              <a:ea typeface="Arial" panose="020B0604020202020204" pitchFamily="34" charset="0"/>
              <a:cs typeface="Calibri"/>
            </a:endParaRPr>
          </a:p>
        </p:txBody>
      </p:sp>
    </p:spTree>
    <p:extLst>
      <p:ext uri="{BB962C8B-B14F-4D97-AF65-F5344CB8AC3E}">
        <p14:creationId xmlns:p14="http://schemas.microsoft.com/office/powerpoint/2010/main" val="1955076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85E2D43E-4B98-8E67-6D51-645F93B72DB5}"/>
              </a:ext>
            </a:extLst>
          </p:cNvPr>
          <p:cNvSpPr txBox="1">
            <a:spLocks noGrp="1"/>
          </p:cNvSpPr>
          <p:nvPr>
            <p:ph type="title" idx="4294967295"/>
          </p:nvPr>
        </p:nvSpPr>
        <p:spPr>
          <a:xfrm>
            <a:off x="755168" y="695235"/>
            <a:ext cx="10314793" cy="86235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4800" b="1" i="0" u="none" strike="noStrike" kern="1200" cap="none" spc="0" normalizeH="0" baseline="0">
                <a:ln>
                  <a:noFill/>
                </a:ln>
                <a:solidFill>
                  <a:schemeClr val="tx1"/>
                </a:solidFill>
                <a:effectLst/>
                <a:uLnTx/>
                <a:uFillTx/>
                <a:latin typeface="+mn-lt"/>
                <a:ea typeface="+mn-ea"/>
                <a:cs typeface="+mn-cs"/>
              </a:rPr>
              <a:t>Période de questions-réponses</a:t>
            </a:r>
          </a:p>
        </p:txBody>
      </p:sp>
      <p:sp>
        <p:nvSpPr>
          <p:cNvPr id="13" name="TextBox 12" descr="Ressources&#10;Créer des expériences en ligne engageantes&#10;Section “Questions et astuces”&#10;Section “Ressources pour renforcer votre demande”&#10;Inspirez-vous d’autres projets numériques&#10;">
            <a:extLst>
              <a:ext uri="{FF2B5EF4-FFF2-40B4-BE49-F238E27FC236}">
                <a16:creationId xmlns:a16="http://schemas.microsoft.com/office/drawing/2014/main" id="{B3B1ABEE-7B12-3DC1-3B32-0CC8019EB1D2}"/>
              </a:ext>
              <a:ext uri="{C183D7F6-B498-43B3-948B-1728B52AA6E4}">
                <adec:decorative xmlns:adec="http://schemas.microsoft.com/office/drawing/2017/decorative" val="0"/>
              </a:ext>
            </a:extLst>
          </p:cNvPr>
          <p:cNvSpPr txBox="1"/>
          <p:nvPr/>
        </p:nvSpPr>
        <p:spPr>
          <a:xfrm>
            <a:off x="755169" y="1522540"/>
            <a:ext cx="9432185" cy="2917111"/>
          </a:xfrm>
          <a:prstGeom prst="roundRect">
            <a:avLst/>
          </a:prstGeom>
          <a:solidFill>
            <a:srgbClr val="A540F2"/>
          </a:solidFill>
        </p:spPr>
        <p:txBody>
          <a:bodyPr wrap="square" lIns="91440" tIns="45720" rIns="91440" bIns="45720" rtlCol="0" anchor="t">
            <a:spAutoFit/>
          </a:bodyPr>
          <a:lstStyle/>
          <a:p>
            <a:pPr>
              <a:spcAft>
                <a:spcPts val="1000"/>
              </a:spcAft>
            </a:pPr>
            <a:r>
              <a:rPr lang="fr-CA" sz="3600" b="1">
                <a:solidFill>
                  <a:schemeClr val="bg1"/>
                </a:solidFill>
              </a:rPr>
              <a:t>Ressources</a:t>
            </a:r>
          </a:p>
          <a:p>
            <a:pPr marL="356870" indent="-356870">
              <a:spcAft>
                <a:spcPts val="1000"/>
              </a:spcAft>
              <a:buFont typeface="Arial" panose="020B0604020202020204" pitchFamily="34" charset="0"/>
              <a:buChar char="•"/>
            </a:pPr>
            <a:r>
              <a:rPr lang="fr-FR" sz="2400">
                <a:solidFill>
                  <a:schemeClr val="bg1"/>
                </a:solidFill>
                <a:ea typeface="Arial" panose="020B0604020202020204" pitchFamily="34" charset="0"/>
                <a:cs typeface="Calibri"/>
                <a:hlinkClick r:id="rId3">
                  <a:extLst>
                    <a:ext uri="{A12FA001-AC4F-418D-AE19-62706E023703}">
                      <ahyp:hlinkClr xmlns:ahyp="http://schemas.microsoft.com/office/drawing/2018/hyperlinkcolor" val="tx"/>
                    </a:ext>
                  </a:extLst>
                </a:hlinkClick>
              </a:rPr>
              <a:t>Créer des expériences en ligne engageantes</a:t>
            </a:r>
            <a:endParaRPr lang="en-CA" sz="2400">
              <a:solidFill>
                <a:schemeClr val="bg1"/>
              </a:solidFill>
              <a:ea typeface="Arial" panose="020B0604020202020204" pitchFamily="34" charset="0"/>
              <a:cs typeface="Calibri"/>
              <a:hlinkClick r:id="rId4">
                <a:extLst>
                  <a:ext uri="{A12FA001-AC4F-418D-AE19-62706E023703}">
                    <ahyp:hlinkClr xmlns:ahyp="http://schemas.microsoft.com/office/drawing/2018/hyperlinkcolor" val="tx"/>
                  </a:ext>
                </a:extLst>
              </a:hlinkClick>
            </a:endParaRPr>
          </a:p>
          <a:p>
            <a:pPr marL="356870" indent="-356870">
              <a:spcAft>
                <a:spcPts val="1000"/>
              </a:spcAft>
              <a:buFont typeface="Arial" panose="020B0604020202020204" pitchFamily="34" charset="0"/>
              <a:buChar char="•"/>
            </a:pPr>
            <a:r>
              <a:rPr lang="en-CA" sz="2400" u="sng">
                <a:solidFill>
                  <a:schemeClr val="bg1"/>
                </a:solidFill>
                <a:ea typeface="Arial" panose="020B0604020202020204" pitchFamily="34" charset="0"/>
                <a:cs typeface="Calibri"/>
                <a:hlinkClick r:id="rId5">
                  <a:extLst>
                    <a:ext uri="{A12FA001-AC4F-418D-AE19-62706E023703}">
                      <ahyp:hlinkClr xmlns:ahyp="http://schemas.microsoft.com/office/drawing/2018/hyperlinkcolor" val="tx"/>
                    </a:ext>
                  </a:extLst>
                </a:hlinkClick>
              </a:rPr>
              <a:t>Section </a:t>
            </a:r>
            <a:r>
              <a:rPr lang="en-CA" sz="2400">
                <a:solidFill>
                  <a:schemeClr val="bg1"/>
                </a:solidFill>
                <a:ea typeface="Arial" panose="020B0604020202020204" pitchFamily="34" charset="0"/>
                <a:cs typeface="Calibri"/>
                <a:hlinkClick r:id="rId5">
                  <a:extLst>
                    <a:ext uri="{A12FA001-AC4F-418D-AE19-62706E023703}">
                      <ahyp:hlinkClr xmlns:ahyp="http://schemas.microsoft.com/office/drawing/2018/hyperlinkcolor" val="tx"/>
                    </a:ext>
                  </a:extLst>
                </a:hlinkClick>
              </a:rPr>
              <a:t>“Questions et </a:t>
            </a:r>
            <a:r>
              <a:rPr lang="en-CA" sz="2400" err="1">
                <a:solidFill>
                  <a:schemeClr val="bg1"/>
                </a:solidFill>
                <a:ea typeface="Arial" panose="020B0604020202020204" pitchFamily="34" charset="0"/>
                <a:cs typeface="Calibri"/>
                <a:hlinkClick r:id="rId5">
                  <a:extLst>
                    <a:ext uri="{A12FA001-AC4F-418D-AE19-62706E023703}">
                      <ahyp:hlinkClr xmlns:ahyp="http://schemas.microsoft.com/office/drawing/2018/hyperlinkcolor" val="tx"/>
                    </a:ext>
                  </a:extLst>
                </a:hlinkClick>
              </a:rPr>
              <a:t>astuces</a:t>
            </a:r>
            <a:r>
              <a:rPr lang="en-CA" sz="2400">
                <a:solidFill>
                  <a:schemeClr val="bg1"/>
                </a:solidFill>
                <a:ea typeface="Arial" panose="020B0604020202020204" pitchFamily="34" charset="0"/>
                <a:cs typeface="Calibri"/>
                <a:hlinkClick r:id="rId5">
                  <a:extLst>
                    <a:ext uri="{A12FA001-AC4F-418D-AE19-62706E023703}">
                      <ahyp:hlinkClr xmlns:ahyp="http://schemas.microsoft.com/office/drawing/2018/hyperlinkcolor" val="tx"/>
                    </a:ext>
                  </a:extLst>
                </a:hlinkClick>
              </a:rPr>
              <a:t>”</a:t>
            </a:r>
            <a:endParaRPr lang="en-CA" sz="2400">
              <a:solidFill>
                <a:schemeClr val="bg1"/>
              </a:solidFill>
              <a:ea typeface="Arial" panose="020B0604020202020204" pitchFamily="34" charset="0"/>
              <a:cs typeface="Calibri"/>
              <a:hlinkClick r:id="rId4">
                <a:extLst>
                  <a:ext uri="{A12FA001-AC4F-418D-AE19-62706E023703}">
                    <ahyp:hlinkClr xmlns:ahyp="http://schemas.microsoft.com/office/drawing/2018/hyperlinkcolor" val="tx"/>
                  </a:ext>
                </a:extLst>
              </a:hlinkClick>
            </a:endParaRPr>
          </a:p>
          <a:p>
            <a:pPr marL="357188" indent="-357188">
              <a:spcAft>
                <a:spcPts val="1000"/>
              </a:spcAft>
              <a:buFont typeface="Arial" panose="020B0604020202020204" pitchFamily="34" charset="0"/>
              <a:buChar char="•"/>
            </a:pPr>
            <a:r>
              <a:rPr lang="en-CA" sz="2400">
                <a:solidFill>
                  <a:schemeClr val="bg1"/>
                </a:solidFill>
                <a:ea typeface="Arial" panose="020B0604020202020204" pitchFamily="34" charset="0"/>
                <a:cs typeface="Calibri"/>
                <a:hlinkClick r:id="rId6">
                  <a:extLst>
                    <a:ext uri="{A12FA001-AC4F-418D-AE19-62706E023703}">
                      <ahyp:hlinkClr xmlns:ahyp="http://schemas.microsoft.com/office/drawing/2018/hyperlinkcolor" val="tx"/>
                    </a:ext>
                  </a:extLst>
                </a:hlinkClick>
              </a:rPr>
              <a:t>Section</a:t>
            </a:r>
            <a:r>
              <a:rPr lang="en-CA" sz="2400" i="1">
                <a:solidFill>
                  <a:schemeClr val="bg1"/>
                </a:solidFill>
                <a:ea typeface="Arial" panose="020B0604020202020204" pitchFamily="34" charset="0"/>
                <a:cs typeface="Calibri"/>
                <a:hlinkClick r:id="rId6">
                  <a:extLst>
                    <a:ext uri="{A12FA001-AC4F-418D-AE19-62706E023703}">
                      <ahyp:hlinkClr xmlns:ahyp="http://schemas.microsoft.com/office/drawing/2018/hyperlinkcolor" val="tx"/>
                    </a:ext>
                  </a:extLst>
                </a:hlinkClick>
              </a:rPr>
              <a:t> </a:t>
            </a:r>
            <a:r>
              <a:rPr lang="en-CA" sz="2400">
                <a:solidFill>
                  <a:schemeClr val="bg1"/>
                </a:solidFill>
                <a:ea typeface="Arial" panose="020B0604020202020204" pitchFamily="34" charset="0"/>
                <a:cs typeface="Calibri"/>
                <a:hlinkClick r:id="rId6">
                  <a:extLst>
                    <a:ext uri="{A12FA001-AC4F-418D-AE19-62706E023703}">
                      <ahyp:hlinkClr xmlns:ahyp="http://schemas.microsoft.com/office/drawing/2018/hyperlinkcolor" val="tx"/>
                    </a:ext>
                  </a:extLst>
                </a:hlinkClick>
              </a:rPr>
              <a:t>“</a:t>
            </a:r>
            <a:r>
              <a:rPr lang="en-CA" sz="2400" err="1">
                <a:solidFill>
                  <a:schemeClr val="bg1"/>
                </a:solidFill>
                <a:ea typeface="Arial" panose="020B0604020202020204" pitchFamily="34" charset="0"/>
                <a:cs typeface="Calibri"/>
                <a:hlinkClick r:id="rId6">
                  <a:extLst>
                    <a:ext uri="{A12FA001-AC4F-418D-AE19-62706E023703}">
                      <ahyp:hlinkClr xmlns:ahyp="http://schemas.microsoft.com/office/drawing/2018/hyperlinkcolor" val="tx"/>
                    </a:ext>
                  </a:extLst>
                </a:hlinkClick>
              </a:rPr>
              <a:t>Ressources</a:t>
            </a:r>
            <a:r>
              <a:rPr lang="en-CA" sz="2400">
                <a:solidFill>
                  <a:schemeClr val="bg1"/>
                </a:solidFill>
                <a:ea typeface="Arial" panose="020B0604020202020204" pitchFamily="34" charset="0"/>
                <a:cs typeface="Calibri"/>
                <a:hlinkClick r:id="rId6">
                  <a:extLst>
                    <a:ext uri="{A12FA001-AC4F-418D-AE19-62706E023703}">
                      <ahyp:hlinkClr xmlns:ahyp="http://schemas.microsoft.com/office/drawing/2018/hyperlinkcolor" val="tx"/>
                    </a:ext>
                  </a:extLst>
                </a:hlinkClick>
              </a:rPr>
              <a:t> pour </a:t>
            </a:r>
            <a:r>
              <a:rPr lang="en-CA" sz="2400" err="1">
                <a:solidFill>
                  <a:schemeClr val="bg1"/>
                </a:solidFill>
                <a:ea typeface="Arial" panose="020B0604020202020204" pitchFamily="34" charset="0"/>
                <a:cs typeface="Calibri"/>
                <a:hlinkClick r:id="rId6">
                  <a:extLst>
                    <a:ext uri="{A12FA001-AC4F-418D-AE19-62706E023703}">
                      <ahyp:hlinkClr xmlns:ahyp="http://schemas.microsoft.com/office/drawing/2018/hyperlinkcolor" val="tx"/>
                    </a:ext>
                  </a:extLst>
                </a:hlinkClick>
              </a:rPr>
              <a:t>renforcer</a:t>
            </a:r>
            <a:r>
              <a:rPr lang="en-CA" sz="2400">
                <a:solidFill>
                  <a:schemeClr val="bg1"/>
                </a:solidFill>
                <a:ea typeface="Arial" panose="020B0604020202020204" pitchFamily="34" charset="0"/>
                <a:cs typeface="Calibri"/>
                <a:hlinkClick r:id="rId6">
                  <a:extLst>
                    <a:ext uri="{A12FA001-AC4F-418D-AE19-62706E023703}">
                      <ahyp:hlinkClr xmlns:ahyp="http://schemas.microsoft.com/office/drawing/2018/hyperlinkcolor" val="tx"/>
                    </a:ext>
                  </a:extLst>
                </a:hlinkClick>
              </a:rPr>
              <a:t> </a:t>
            </a:r>
            <a:r>
              <a:rPr lang="en-CA" sz="2400" err="1">
                <a:solidFill>
                  <a:schemeClr val="bg1"/>
                </a:solidFill>
                <a:ea typeface="Arial" panose="020B0604020202020204" pitchFamily="34" charset="0"/>
                <a:cs typeface="Calibri"/>
                <a:hlinkClick r:id="rId6">
                  <a:extLst>
                    <a:ext uri="{A12FA001-AC4F-418D-AE19-62706E023703}">
                      <ahyp:hlinkClr xmlns:ahyp="http://schemas.microsoft.com/office/drawing/2018/hyperlinkcolor" val="tx"/>
                    </a:ext>
                  </a:extLst>
                </a:hlinkClick>
              </a:rPr>
              <a:t>votre</a:t>
            </a:r>
            <a:r>
              <a:rPr lang="en-CA" sz="2400">
                <a:solidFill>
                  <a:schemeClr val="bg1"/>
                </a:solidFill>
                <a:ea typeface="Arial" panose="020B0604020202020204" pitchFamily="34" charset="0"/>
                <a:cs typeface="Calibri"/>
                <a:hlinkClick r:id="rId6">
                  <a:extLst>
                    <a:ext uri="{A12FA001-AC4F-418D-AE19-62706E023703}">
                      <ahyp:hlinkClr xmlns:ahyp="http://schemas.microsoft.com/office/drawing/2018/hyperlinkcolor" val="tx"/>
                    </a:ext>
                  </a:extLst>
                </a:hlinkClick>
              </a:rPr>
              <a:t> </a:t>
            </a:r>
            <a:r>
              <a:rPr lang="en-CA" sz="2400" err="1">
                <a:solidFill>
                  <a:schemeClr val="bg1"/>
                </a:solidFill>
                <a:ea typeface="Arial" panose="020B0604020202020204" pitchFamily="34" charset="0"/>
                <a:cs typeface="Calibri"/>
                <a:hlinkClick r:id="rId6">
                  <a:extLst>
                    <a:ext uri="{A12FA001-AC4F-418D-AE19-62706E023703}">
                      <ahyp:hlinkClr xmlns:ahyp="http://schemas.microsoft.com/office/drawing/2018/hyperlinkcolor" val="tx"/>
                    </a:ext>
                  </a:extLst>
                </a:hlinkClick>
              </a:rPr>
              <a:t>demande</a:t>
            </a:r>
            <a:r>
              <a:rPr lang="en-CA" sz="2400">
                <a:solidFill>
                  <a:schemeClr val="bg1"/>
                </a:solidFill>
                <a:ea typeface="Arial" panose="020B0604020202020204" pitchFamily="34" charset="0"/>
                <a:cs typeface="Calibri"/>
                <a:hlinkClick r:id="rId6">
                  <a:extLst>
                    <a:ext uri="{A12FA001-AC4F-418D-AE19-62706E023703}">
                      <ahyp:hlinkClr xmlns:ahyp="http://schemas.microsoft.com/office/drawing/2018/hyperlinkcolor" val="tx"/>
                    </a:ext>
                  </a:extLst>
                </a:hlinkClick>
              </a:rPr>
              <a:t>”</a:t>
            </a:r>
            <a:endParaRPr lang="en-CA" sz="2400">
              <a:solidFill>
                <a:schemeClr val="bg1"/>
              </a:solidFill>
              <a:ea typeface="Arial" panose="020B0604020202020204" pitchFamily="34" charset="0"/>
              <a:cs typeface="Calibri"/>
            </a:endParaRPr>
          </a:p>
          <a:p>
            <a:pPr marL="357188" indent="-357188">
              <a:spcAft>
                <a:spcPts val="1000"/>
              </a:spcAft>
              <a:buFont typeface="Arial" panose="020B0604020202020204" pitchFamily="34" charset="0"/>
              <a:buChar char="•"/>
            </a:pPr>
            <a:r>
              <a:rPr lang="en-CA" sz="2400" err="1">
                <a:solidFill>
                  <a:schemeClr val="bg1"/>
                </a:solidFill>
                <a:ea typeface="Arial" panose="020B0604020202020204" pitchFamily="34" charset="0"/>
                <a:cs typeface="Calibri"/>
                <a:hlinkClick r:id="rId7">
                  <a:extLst>
                    <a:ext uri="{A12FA001-AC4F-418D-AE19-62706E023703}">
                      <ahyp:hlinkClr xmlns:ahyp="http://schemas.microsoft.com/office/drawing/2018/hyperlinkcolor" val="tx"/>
                    </a:ext>
                  </a:extLst>
                </a:hlinkClick>
              </a:rPr>
              <a:t>Inspirez-vous</a:t>
            </a:r>
            <a:r>
              <a:rPr lang="en-CA" sz="2400">
                <a:solidFill>
                  <a:schemeClr val="bg1"/>
                </a:solidFill>
                <a:ea typeface="Arial" panose="020B0604020202020204" pitchFamily="34" charset="0"/>
                <a:cs typeface="Calibri"/>
                <a:hlinkClick r:id="rId7">
                  <a:extLst>
                    <a:ext uri="{A12FA001-AC4F-418D-AE19-62706E023703}">
                      <ahyp:hlinkClr xmlns:ahyp="http://schemas.microsoft.com/office/drawing/2018/hyperlinkcolor" val="tx"/>
                    </a:ext>
                  </a:extLst>
                </a:hlinkClick>
              </a:rPr>
              <a:t> </a:t>
            </a:r>
            <a:r>
              <a:rPr lang="en-CA" sz="2400" err="1">
                <a:solidFill>
                  <a:schemeClr val="bg1"/>
                </a:solidFill>
                <a:ea typeface="Arial" panose="020B0604020202020204" pitchFamily="34" charset="0"/>
                <a:cs typeface="Calibri"/>
                <a:hlinkClick r:id="rId7">
                  <a:extLst>
                    <a:ext uri="{A12FA001-AC4F-418D-AE19-62706E023703}">
                      <ahyp:hlinkClr xmlns:ahyp="http://schemas.microsoft.com/office/drawing/2018/hyperlinkcolor" val="tx"/>
                    </a:ext>
                  </a:extLst>
                </a:hlinkClick>
              </a:rPr>
              <a:t>d’autres</a:t>
            </a:r>
            <a:r>
              <a:rPr lang="en-CA" sz="2400">
                <a:solidFill>
                  <a:schemeClr val="bg1"/>
                </a:solidFill>
                <a:ea typeface="Arial" panose="020B0604020202020204" pitchFamily="34" charset="0"/>
                <a:cs typeface="Calibri"/>
                <a:hlinkClick r:id="rId7">
                  <a:extLst>
                    <a:ext uri="{A12FA001-AC4F-418D-AE19-62706E023703}">
                      <ahyp:hlinkClr xmlns:ahyp="http://schemas.microsoft.com/office/drawing/2018/hyperlinkcolor" val="tx"/>
                    </a:ext>
                  </a:extLst>
                </a:hlinkClick>
              </a:rPr>
              <a:t> </a:t>
            </a:r>
            <a:r>
              <a:rPr lang="en-CA" sz="2400" err="1">
                <a:solidFill>
                  <a:schemeClr val="bg1"/>
                </a:solidFill>
                <a:ea typeface="Arial" panose="020B0604020202020204" pitchFamily="34" charset="0"/>
                <a:cs typeface="Calibri"/>
                <a:hlinkClick r:id="rId7">
                  <a:extLst>
                    <a:ext uri="{A12FA001-AC4F-418D-AE19-62706E023703}">
                      <ahyp:hlinkClr xmlns:ahyp="http://schemas.microsoft.com/office/drawing/2018/hyperlinkcolor" val="tx"/>
                    </a:ext>
                  </a:extLst>
                </a:hlinkClick>
              </a:rPr>
              <a:t>projets</a:t>
            </a:r>
            <a:r>
              <a:rPr lang="en-CA" sz="2400">
                <a:solidFill>
                  <a:schemeClr val="bg1"/>
                </a:solidFill>
                <a:ea typeface="Arial" panose="020B0604020202020204" pitchFamily="34" charset="0"/>
                <a:cs typeface="Calibri"/>
                <a:hlinkClick r:id="rId7">
                  <a:extLst>
                    <a:ext uri="{A12FA001-AC4F-418D-AE19-62706E023703}">
                      <ahyp:hlinkClr xmlns:ahyp="http://schemas.microsoft.com/office/drawing/2018/hyperlinkcolor" val="tx"/>
                    </a:ext>
                  </a:extLst>
                </a:hlinkClick>
              </a:rPr>
              <a:t> </a:t>
            </a:r>
            <a:r>
              <a:rPr lang="en-CA" sz="2400" err="1">
                <a:solidFill>
                  <a:schemeClr val="bg1"/>
                </a:solidFill>
                <a:ea typeface="Arial" panose="020B0604020202020204" pitchFamily="34" charset="0"/>
                <a:cs typeface="Calibri"/>
                <a:hlinkClick r:id="rId7">
                  <a:extLst>
                    <a:ext uri="{A12FA001-AC4F-418D-AE19-62706E023703}">
                      <ahyp:hlinkClr xmlns:ahyp="http://schemas.microsoft.com/office/drawing/2018/hyperlinkcolor" val="tx"/>
                    </a:ext>
                  </a:extLst>
                </a:hlinkClick>
              </a:rPr>
              <a:t>numériques</a:t>
            </a:r>
            <a:endParaRPr lang="en-CA" sz="2400" i="1">
              <a:solidFill>
                <a:schemeClr val="bg1"/>
              </a:solidFill>
              <a:ea typeface="Arial" panose="020B0604020202020204" pitchFamily="34" charset="0"/>
              <a:cs typeface="Calibri"/>
            </a:endParaRPr>
          </a:p>
        </p:txBody>
      </p:sp>
      <p:sp>
        <p:nvSpPr>
          <p:cNvPr id="16" name="TextBox 15" descr="Questions&#10;Consultez notre FAQ en ligne &#10;Communiquez avec nous :  propositions@museesnumeriques.ca &#10;">
            <a:extLst>
              <a:ext uri="{FF2B5EF4-FFF2-40B4-BE49-F238E27FC236}">
                <a16:creationId xmlns:a16="http://schemas.microsoft.com/office/drawing/2014/main" id="{23CD9E39-7365-4F07-F030-235507F85D6F}"/>
              </a:ext>
            </a:extLst>
          </p:cNvPr>
          <p:cNvSpPr txBox="1"/>
          <p:nvPr/>
        </p:nvSpPr>
        <p:spPr>
          <a:xfrm>
            <a:off x="755167" y="4584071"/>
            <a:ext cx="6042675" cy="2082840"/>
          </a:xfrm>
          <a:prstGeom prst="roundRect">
            <a:avLst/>
          </a:prstGeom>
          <a:solidFill>
            <a:srgbClr val="46CC7E"/>
          </a:solidFill>
        </p:spPr>
        <p:txBody>
          <a:bodyPr wrap="square" lIns="91440" tIns="45720" rIns="91440" bIns="45720" rtlCol="0" anchor="t">
            <a:spAutoFit/>
          </a:bodyPr>
          <a:lstStyle/>
          <a:p>
            <a:pPr>
              <a:spcAft>
                <a:spcPts val="1000"/>
              </a:spcAft>
            </a:pPr>
            <a:r>
              <a:rPr lang="en-CA" sz="3600" b="1">
                <a:ea typeface="+mn-lt"/>
                <a:cs typeface="+mn-lt"/>
              </a:rPr>
              <a:t>Questions</a:t>
            </a:r>
            <a:endParaRPr lang="en-CA" sz="2400">
              <a:cs typeface="Arial" panose="020B0604020202020204" pitchFamily="34" charset="0"/>
            </a:endParaRPr>
          </a:p>
          <a:p>
            <a:pPr marL="342900" indent="-342900">
              <a:buFont typeface="Arial" panose="020B0604020202020204" pitchFamily="34" charset="0"/>
              <a:buChar char="•"/>
            </a:pPr>
            <a:r>
              <a:rPr lang="fr-CA" sz="2400">
                <a:cs typeface="Arial" panose="020B0604020202020204" pitchFamily="34" charset="0"/>
              </a:rPr>
              <a:t>Consultez notre </a:t>
            </a:r>
            <a:r>
              <a:rPr lang="fr-CA" sz="2400">
                <a:cs typeface="Arial" panose="020B0604020202020204" pitchFamily="34" charset="0"/>
                <a:hlinkClick r:id="rId8">
                  <a:extLst>
                    <a:ext uri="{A12FA001-AC4F-418D-AE19-62706E023703}">
                      <ahyp:hlinkClr xmlns:ahyp="http://schemas.microsoft.com/office/drawing/2018/hyperlinkcolor" val="tx"/>
                    </a:ext>
                  </a:extLst>
                </a:hlinkClick>
              </a:rPr>
              <a:t>FAQ</a:t>
            </a:r>
            <a:r>
              <a:rPr lang="fr-CA" sz="2400">
                <a:cs typeface="Arial" panose="020B0604020202020204" pitchFamily="34" charset="0"/>
              </a:rPr>
              <a:t> en ligne </a:t>
            </a:r>
          </a:p>
          <a:p>
            <a:pPr marL="342900" indent="-342900">
              <a:buFont typeface="Arial" panose="020B0604020202020204" pitchFamily="34" charset="0"/>
              <a:buChar char="•"/>
            </a:pPr>
            <a:r>
              <a:rPr lang="fr-CA" sz="2400">
                <a:cs typeface="Arial" panose="020B0604020202020204" pitchFamily="34" charset="0"/>
              </a:rPr>
              <a:t>Communiquez avec nous :  </a:t>
            </a:r>
            <a:r>
              <a:rPr lang="en-CA" sz="2400">
                <a:cs typeface="Arial" panose="020B0604020202020204" pitchFamily="34" charset="0"/>
                <a:hlinkClick r:id="rId9">
                  <a:extLst>
                    <a:ext uri="{A12FA001-AC4F-418D-AE19-62706E023703}">
                      <ahyp:hlinkClr xmlns:ahyp="http://schemas.microsoft.com/office/drawing/2018/hyperlinkcolor" val="tx"/>
                    </a:ext>
                  </a:extLst>
                </a:hlinkClick>
              </a:rPr>
              <a:t>propositions@museesnumeriques.ca</a:t>
            </a:r>
            <a:r>
              <a:rPr lang="en-CA" sz="2400">
                <a:cs typeface="Arial" panose="020B0604020202020204" pitchFamily="34" charset="0"/>
              </a:rPr>
              <a:t> </a:t>
            </a:r>
          </a:p>
        </p:txBody>
      </p:sp>
    </p:spTree>
    <p:extLst>
      <p:ext uri="{BB962C8B-B14F-4D97-AF65-F5344CB8AC3E}">
        <p14:creationId xmlns:p14="http://schemas.microsoft.com/office/powerpoint/2010/main" val="1844637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EF9F8E-ADBC-4440-A0A7-ACA933B56F6D}"/>
              </a:ext>
            </a:extLst>
          </p:cNvPr>
          <p:cNvSpPr>
            <a:spLocks noGrp="1"/>
          </p:cNvSpPr>
          <p:nvPr>
            <p:ph type="title" idx="4294967295"/>
          </p:nvPr>
        </p:nvSpPr>
        <p:spPr>
          <a:xfrm>
            <a:off x="719999" y="691543"/>
            <a:ext cx="4344370" cy="501351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6000"/>
              </a:lnSpc>
              <a:spcBef>
                <a:spcPts val="1000"/>
              </a:spcBef>
              <a:spcAft>
                <a:spcPts val="0"/>
              </a:spcAft>
              <a:buClrTx/>
              <a:buSzTx/>
              <a:buFont typeface="Arial" panose="020B0604020202020204" pitchFamily="34" charset="0"/>
              <a:buNone/>
              <a:tabLst/>
              <a:defRPr/>
            </a:pPr>
            <a:r>
              <a:rPr kumimoji="0" lang="en-CA" sz="4800" b="1" i="0" u="none" strike="noStrike" kern="1200" cap="none" spc="0" normalizeH="0" baseline="0" noProof="0">
                <a:ln>
                  <a:noFill/>
                </a:ln>
                <a:solidFill>
                  <a:schemeClr val="bg1"/>
                </a:solidFill>
                <a:effectLst/>
                <a:uLnTx/>
                <a:uFillTx/>
                <a:latin typeface="+mj-lt"/>
                <a:ea typeface="Inter medium" panose="02000603000000020004" pitchFamily="50" charset="0"/>
                <a:cs typeface="Inter medium" panose="02000603000000020004" pitchFamily="50" charset="0"/>
              </a:rPr>
              <a:t>Merci et bonne chance!</a:t>
            </a:r>
          </a:p>
        </p:txBody>
      </p:sp>
      <p:sp>
        <p:nvSpPr>
          <p:cNvPr id="4" name="TextBox 3" descr="Soumettre d'ici le 1er décembre 2023!&#10;">
            <a:extLst>
              <a:ext uri="{FF2B5EF4-FFF2-40B4-BE49-F238E27FC236}">
                <a16:creationId xmlns:a16="http://schemas.microsoft.com/office/drawing/2014/main" id="{627DB1A4-AABC-7226-774E-EEF25C14B8ED}"/>
              </a:ext>
              <a:ext uri="{C183D7F6-B498-43B3-948B-1728B52AA6E4}">
                <adec:decorative xmlns:adec="http://schemas.microsoft.com/office/drawing/2017/decorative" val="0"/>
              </a:ext>
            </a:extLst>
          </p:cNvPr>
          <p:cNvSpPr txBox="1"/>
          <p:nvPr/>
        </p:nvSpPr>
        <p:spPr>
          <a:xfrm>
            <a:off x="719998" y="4641788"/>
            <a:ext cx="3794851" cy="1532334"/>
          </a:xfrm>
          <a:prstGeom prst="roundRect">
            <a:avLst/>
          </a:prstGeom>
          <a:solidFill>
            <a:srgbClr val="46CC7E"/>
          </a:solidFill>
        </p:spPr>
        <p:txBody>
          <a:bodyPr wrap="square" lIns="91440" tIns="45720" rIns="91440" bIns="45720" anchor="t">
            <a:spAutoFit/>
          </a:bodyPr>
          <a:lstStyle/>
          <a:p>
            <a:r>
              <a:rPr lang="fr-CA" sz="2800" b="1">
                <a:latin typeface="+mj-lt"/>
              </a:rPr>
              <a:t>Soumettre d'ici le </a:t>
            </a:r>
            <a:br>
              <a:rPr lang="fr-CA" sz="2800" b="1">
                <a:latin typeface="+mj-lt"/>
              </a:rPr>
            </a:br>
            <a:r>
              <a:rPr lang="fr-CA" sz="2800" b="1">
                <a:latin typeface="+mj-lt"/>
              </a:rPr>
              <a:t>1</a:t>
            </a:r>
            <a:r>
              <a:rPr lang="fr-CA" sz="2800" b="1" baseline="30000">
                <a:latin typeface="+mj-lt"/>
              </a:rPr>
              <a:t>er</a:t>
            </a:r>
            <a:r>
              <a:rPr lang="fr-CA" sz="2800" b="1">
                <a:latin typeface="+mj-lt"/>
              </a:rPr>
              <a:t> décembre 2023</a:t>
            </a:r>
            <a:br>
              <a:rPr lang="fr-CA" sz="2800" b="1">
                <a:latin typeface="+mj-lt"/>
              </a:rPr>
            </a:br>
            <a:r>
              <a:rPr lang="fr-CA" sz="2800" b="1">
                <a:latin typeface="+mj-lt"/>
              </a:rPr>
              <a:t>17 h HNE</a:t>
            </a:r>
            <a:endParaRPr lang="fr-CA" sz="2800">
              <a:latin typeface="+mj-lt"/>
            </a:endParaRPr>
          </a:p>
        </p:txBody>
      </p:sp>
    </p:spTree>
    <p:extLst>
      <p:ext uri="{BB962C8B-B14F-4D97-AF65-F5344CB8AC3E}">
        <p14:creationId xmlns:p14="http://schemas.microsoft.com/office/powerpoint/2010/main" val="3055014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A675-FBA9-47E1-8900-5608EC5F8183}"/>
              </a:ext>
            </a:extLst>
          </p:cNvPr>
          <p:cNvSpPr>
            <a:spLocks noGrp="1"/>
          </p:cNvSpPr>
          <p:nvPr>
            <p:ph type="title"/>
          </p:nvPr>
        </p:nvSpPr>
        <p:spPr>
          <a:xfrm>
            <a:off x="700423" y="732519"/>
            <a:ext cx="10295237" cy="1115332"/>
          </a:xfrm>
        </p:spPr>
        <p:txBody>
          <a:bodyPr/>
          <a:lstStyle/>
          <a:p>
            <a:r>
              <a:rPr lang="fr-CA" b="1"/>
              <a:t>Musées</a:t>
            </a:r>
            <a:r>
              <a:rPr lang="en-CA" b="1"/>
              <a:t> </a:t>
            </a:r>
            <a:r>
              <a:rPr lang="fr-CA" b="1"/>
              <a:t>numériques</a:t>
            </a:r>
            <a:r>
              <a:rPr lang="en-CA" b="1"/>
              <a:t> Canada</a:t>
            </a:r>
          </a:p>
        </p:txBody>
      </p:sp>
      <p:sp>
        <p:nvSpPr>
          <p:cNvPr id="3" name="Text Placeholder 2">
            <a:extLst>
              <a:ext uri="{FF2B5EF4-FFF2-40B4-BE49-F238E27FC236}">
                <a16:creationId xmlns:a16="http://schemas.microsoft.com/office/drawing/2014/main" id="{273AA511-A876-0EB9-35F3-0B8FBE49D6DE}"/>
              </a:ext>
            </a:extLst>
          </p:cNvPr>
          <p:cNvSpPr txBox="1">
            <a:spLocks/>
          </p:cNvSpPr>
          <p:nvPr/>
        </p:nvSpPr>
        <p:spPr>
          <a:xfrm>
            <a:off x="700424" y="1714478"/>
            <a:ext cx="10791154" cy="441100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6870" indent="-356870">
              <a:lnSpc>
                <a:spcPct val="100000"/>
              </a:lnSpc>
            </a:pPr>
            <a:r>
              <a:rPr lang="fr-CA" sz="3200">
                <a:ea typeface="Times New Roman" panose="02020603050405020304" pitchFamily="18" charset="0"/>
              </a:rPr>
              <a:t>Programme d’</a:t>
            </a:r>
            <a:r>
              <a:rPr lang="fr-CA" sz="3200" b="1">
                <a:ea typeface="Times New Roman" panose="02020603050405020304" pitchFamily="18" charset="0"/>
              </a:rPr>
              <a:t>investissement</a:t>
            </a:r>
            <a:r>
              <a:rPr lang="fr-CA" sz="3200">
                <a:ea typeface="Times New Roman" panose="02020603050405020304" pitchFamily="18" charset="0"/>
              </a:rPr>
              <a:t> national pour les projets numériques</a:t>
            </a:r>
            <a:r>
              <a:rPr lang="en-US" sz="3200">
                <a:ea typeface="Times New Roman" panose="02020603050405020304" pitchFamily="18" charset="0"/>
              </a:rPr>
              <a:t> des </a:t>
            </a:r>
            <a:r>
              <a:rPr lang="fr-CA" sz="3200" b="1">
                <a:ea typeface="Times New Roman" panose="02020603050405020304" pitchFamily="18" charset="0"/>
              </a:rPr>
              <a:t>musées et organisations patrimoniales, culturelles et autochtones </a:t>
            </a:r>
            <a:r>
              <a:rPr lang="en-CA" sz="3200" b="1">
                <a:ea typeface="Times New Roman" panose="02020603050405020304" pitchFamily="18" charset="0"/>
              </a:rPr>
              <a:t>au Canada</a:t>
            </a:r>
          </a:p>
          <a:p>
            <a:pPr marL="356870" indent="-356870">
              <a:lnSpc>
                <a:spcPct val="100000"/>
              </a:lnSpc>
            </a:pPr>
            <a:r>
              <a:rPr lang="fr-CA" sz="3200" b="0">
                <a:effectLst/>
              </a:rPr>
              <a:t>Développement</a:t>
            </a:r>
            <a:r>
              <a:rPr lang="en-CA" sz="3200" b="0">
                <a:effectLst/>
              </a:rPr>
              <a:t> des </a:t>
            </a:r>
            <a:r>
              <a:rPr lang="fr-CA" sz="3200" b="0">
                <a:effectLst/>
              </a:rPr>
              <a:t>ca</a:t>
            </a:r>
            <a:r>
              <a:rPr lang="fr-CA" sz="3200"/>
              <a:t>pacités numériques</a:t>
            </a:r>
            <a:endParaRPr lang="fr-CA" sz="3200" b="0">
              <a:effectLst/>
            </a:endParaRPr>
          </a:p>
          <a:p>
            <a:pPr marL="356870" indent="-356870">
              <a:lnSpc>
                <a:spcPct val="100000"/>
              </a:lnSpc>
            </a:pPr>
            <a:r>
              <a:rPr lang="fr-CA" sz="3200">
                <a:ea typeface="Times New Roman" panose="02020603050405020304" pitchFamily="18" charset="0"/>
              </a:rPr>
              <a:t>2,2 millions annuellement </a:t>
            </a:r>
          </a:p>
          <a:p>
            <a:pPr marL="356870" indent="-356870">
              <a:lnSpc>
                <a:spcPct val="100000"/>
              </a:lnSpc>
            </a:pPr>
            <a:r>
              <a:rPr lang="fr-CA" sz="3200">
                <a:ea typeface="Times New Roman" panose="02020603050405020304" pitchFamily="18" charset="0"/>
              </a:rPr>
              <a:t>Comité aviseur indépendant </a:t>
            </a:r>
          </a:p>
          <a:p>
            <a:pPr marL="356870" indent="-356870">
              <a:lnSpc>
                <a:spcPct val="100000"/>
              </a:lnSpc>
            </a:pPr>
            <a:r>
              <a:rPr lang="fr-CA" sz="3200" b="1"/>
              <a:t>Nos valeurs: </a:t>
            </a:r>
            <a:r>
              <a:rPr lang="fr-CA" sz="3200"/>
              <a:t>accessibilité, conçu pour l’utilisateur, bilinguisme </a:t>
            </a:r>
            <a:endParaRPr lang="fr-CA" sz="3600">
              <a:cs typeface="Calibri" panose="020F0502020204030204"/>
            </a:endParaRPr>
          </a:p>
        </p:txBody>
      </p:sp>
    </p:spTree>
    <p:extLst>
      <p:ext uri="{BB962C8B-B14F-4D97-AF65-F5344CB8AC3E}">
        <p14:creationId xmlns:p14="http://schemas.microsoft.com/office/powerpoint/2010/main" val="2720091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A675-FBA9-47E1-8900-5608EC5F8183}"/>
              </a:ext>
            </a:extLst>
          </p:cNvPr>
          <p:cNvSpPr>
            <a:spLocks noGrp="1"/>
          </p:cNvSpPr>
          <p:nvPr>
            <p:ph type="title"/>
          </p:nvPr>
        </p:nvSpPr>
        <p:spPr>
          <a:xfrm>
            <a:off x="583193" y="732519"/>
            <a:ext cx="10791154" cy="1064198"/>
          </a:xfrm>
        </p:spPr>
        <p:txBody>
          <a:bodyPr/>
          <a:lstStyle/>
          <a:p>
            <a:r>
              <a:rPr lang="fr-FR" b="1"/>
              <a:t>Notre engagement envers l’équité</a:t>
            </a:r>
          </a:p>
        </p:txBody>
      </p:sp>
      <p:sp>
        <p:nvSpPr>
          <p:cNvPr id="3" name="Text Placeholder 2">
            <a:extLst>
              <a:ext uri="{FF2B5EF4-FFF2-40B4-BE49-F238E27FC236}">
                <a16:creationId xmlns:a16="http://schemas.microsoft.com/office/drawing/2014/main" id="{273AA511-A876-0EB9-35F3-0B8FBE49D6DE}"/>
              </a:ext>
            </a:extLst>
          </p:cNvPr>
          <p:cNvSpPr txBox="1">
            <a:spLocks/>
          </p:cNvSpPr>
          <p:nvPr/>
        </p:nvSpPr>
        <p:spPr>
          <a:xfrm>
            <a:off x="583193" y="1881059"/>
            <a:ext cx="10655575" cy="449688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3600">
                <a:cs typeface="Calibri" panose="020F0502020204030204"/>
              </a:rPr>
              <a:t>Groupes prioritaires </a:t>
            </a:r>
          </a:p>
          <a:p>
            <a:pPr marL="814388" lvl="1" indent="-357188"/>
            <a:r>
              <a:rPr lang="fr-CA" sz="2800">
                <a:cs typeface="Calibri" panose="020F0502020204030204"/>
              </a:rPr>
              <a:t>Premières Nations, les Inuits et/ou les communautés métisses</a:t>
            </a:r>
          </a:p>
          <a:p>
            <a:pPr marL="814388" lvl="1" indent="-357188"/>
            <a:r>
              <a:rPr lang="fr-CA" sz="2800">
                <a:cs typeface="Calibri" panose="020F0502020204030204"/>
              </a:rPr>
              <a:t>communautés langues officielles en contexte minoritaire</a:t>
            </a:r>
          </a:p>
          <a:p>
            <a:pPr marL="814388" lvl="1" indent="-357188"/>
            <a:r>
              <a:rPr lang="fr-CA" sz="2800">
                <a:cs typeface="Calibri" panose="020F0502020204030204"/>
              </a:rPr>
              <a:t>Personnes sourdes, devenues sourdes ou malentendantes </a:t>
            </a:r>
          </a:p>
          <a:p>
            <a:pPr marL="814388" lvl="1" indent="-357188"/>
            <a:r>
              <a:rPr lang="fr-CA" sz="2800">
                <a:cs typeface="Calibri" panose="020F0502020204030204"/>
              </a:rPr>
              <a:t>Personnes en situation de handicap</a:t>
            </a:r>
          </a:p>
          <a:p>
            <a:pPr marL="814388" lvl="1" indent="-357188"/>
            <a:r>
              <a:rPr lang="fr-FR" sz="2800">
                <a:cs typeface="Calibri" panose="020F0502020204030204"/>
              </a:rPr>
              <a:t>Communautés 2ELGBTQI+ et qui représentent la diversité de genre</a:t>
            </a:r>
            <a:endParaRPr lang="en-CA" sz="2800">
              <a:cs typeface="Calibri" panose="020F0502020204030204"/>
            </a:endParaRPr>
          </a:p>
          <a:p>
            <a:pPr marL="814388" lvl="1" indent="-357188"/>
            <a:r>
              <a:rPr lang="fr-CA" sz="2800">
                <a:cs typeface="Calibri" panose="020F0502020204030204"/>
              </a:rPr>
              <a:t>Communautés noires </a:t>
            </a:r>
          </a:p>
          <a:p>
            <a:pPr marL="814388" lvl="1" indent="-357188"/>
            <a:r>
              <a:rPr lang="fr-CA" sz="2800">
                <a:cs typeface="Calibri" panose="020F0502020204030204"/>
              </a:rPr>
              <a:t>Communautés racialisées ou un autre groupe d’équité</a:t>
            </a:r>
          </a:p>
          <a:p>
            <a:pPr marL="0" indent="0">
              <a:buNone/>
            </a:pPr>
            <a:endParaRPr lang="en-CA" sz="3600" b="1">
              <a:cs typeface="Calibri" panose="020F0502020204030204"/>
            </a:endParaRPr>
          </a:p>
          <a:p>
            <a:pPr marL="0" indent="0">
              <a:buNone/>
            </a:pPr>
            <a:endParaRPr lang="fr-CA" sz="3600">
              <a:cs typeface="Calibri" panose="020F0502020204030204"/>
            </a:endParaRPr>
          </a:p>
        </p:txBody>
      </p:sp>
    </p:spTree>
    <p:extLst>
      <p:ext uri="{BB962C8B-B14F-4D97-AF65-F5344CB8AC3E}">
        <p14:creationId xmlns:p14="http://schemas.microsoft.com/office/powerpoint/2010/main" val="384956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BB8B346-E5A4-422E-839E-372E1AFD61F9}"/>
              </a:ext>
            </a:extLst>
          </p:cNvPr>
          <p:cNvSpPr>
            <a:spLocks noGrp="1"/>
          </p:cNvSpPr>
          <p:nvPr>
            <p:ph type="title" idx="4294967295"/>
          </p:nvPr>
        </p:nvSpPr>
        <p:spPr>
          <a:xfrm>
            <a:off x="756286" y="720571"/>
            <a:ext cx="6297612" cy="175246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6000"/>
              </a:lnSpc>
              <a:spcBef>
                <a:spcPts val="1000"/>
              </a:spcBef>
              <a:spcAft>
                <a:spcPts val="0"/>
              </a:spcAft>
              <a:buClrTx/>
              <a:buSzTx/>
              <a:buFont typeface="Arial" panose="020B0604020202020204" pitchFamily="34" charset="0"/>
              <a:buNone/>
              <a:tabLst/>
              <a:defRPr/>
            </a:pPr>
            <a:r>
              <a:rPr kumimoji="0" lang="fr-CA" sz="4800" b="1" i="0" u="none" strike="noStrike" kern="1200" cap="none" spc="0" normalizeH="0" baseline="0">
                <a:ln>
                  <a:noFill/>
                </a:ln>
                <a:solidFill>
                  <a:schemeClr val="bg1"/>
                </a:solidFill>
                <a:effectLst/>
                <a:uLnTx/>
                <a:uFillTx/>
                <a:latin typeface="+mj-lt"/>
                <a:ea typeface="Inter medium" panose="02000603000000020004" pitchFamily="50" charset="0"/>
                <a:cs typeface="Inter medium" panose="02000603000000020004" pitchFamily="50" charset="0"/>
              </a:rPr>
              <a:t>Comment j’accède au financement? </a:t>
            </a:r>
            <a:endParaRPr kumimoji="0" lang="fr-CA" sz="1600" b="0" i="1" u="none" strike="noStrike" kern="1200" cap="none" spc="0" normalizeH="0" baseline="0">
              <a:ln>
                <a:noFill/>
              </a:ln>
              <a:solidFill>
                <a:srgbClr val="8BE8B0"/>
              </a:solidFill>
              <a:effectLst/>
              <a:uLnTx/>
              <a:uFillTx/>
              <a:latin typeface="+mj-lt"/>
              <a:ea typeface="Inter medium" panose="02000603000000020004" pitchFamily="50" charset="0"/>
              <a:cs typeface="Inter medium" panose="02000603000000020004" pitchFamily="50" charset="0"/>
            </a:endParaRPr>
          </a:p>
        </p:txBody>
      </p:sp>
      <p:sp>
        <p:nvSpPr>
          <p:cNvPr id="4" name="Text Placeholder 2">
            <a:extLst>
              <a:ext uri="{FF2B5EF4-FFF2-40B4-BE49-F238E27FC236}">
                <a16:creationId xmlns:a16="http://schemas.microsoft.com/office/drawing/2014/main" id="{5C69C6D0-6643-5078-8AFA-EA85769EF217}"/>
              </a:ext>
            </a:extLst>
          </p:cNvPr>
          <p:cNvSpPr txBox="1">
            <a:spLocks noGrp="1"/>
          </p:cNvSpPr>
          <p:nvPr>
            <p:ph type="body" sz="quarter" idx="10"/>
          </p:nvPr>
        </p:nvSpPr>
        <p:spPr>
          <a:xfrm>
            <a:off x="756286" y="3196908"/>
            <a:ext cx="8101964" cy="223678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3600" b="1">
                <a:solidFill>
                  <a:schemeClr val="bg1"/>
                </a:solidFill>
                <a:ea typeface="Times New Roman" panose="02020603050405020304" pitchFamily="18" charset="0"/>
              </a:rPr>
              <a:t>Plateforme de demande en ligne </a:t>
            </a:r>
          </a:p>
          <a:p>
            <a:pPr marL="363538" indent="-363538">
              <a:buFont typeface="Arial" panose="020B0604020202020204" pitchFamily="34" charset="0"/>
              <a:buChar char="!"/>
            </a:pPr>
            <a:r>
              <a:rPr lang="fr-CA">
                <a:solidFill>
                  <a:srgbClr val="FF0000"/>
                </a:solidFill>
                <a:ea typeface="Times New Roman" panose="02020603050405020304" pitchFamily="18" charset="0"/>
              </a:rPr>
              <a:t>Questionnaire sur l’admissibilité</a:t>
            </a:r>
          </a:p>
          <a:p>
            <a:pPr marL="0" indent="0">
              <a:buNone/>
            </a:pPr>
            <a:endParaRPr lang="fr-CA" sz="3600" b="1">
              <a:solidFill>
                <a:schemeClr val="bg1"/>
              </a:solidFill>
              <a:ea typeface="Times New Roman" panose="02020603050405020304" pitchFamily="18" charset="0"/>
            </a:endParaRPr>
          </a:p>
          <a:p>
            <a:pPr marL="0" indent="0">
              <a:buNone/>
            </a:pPr>
            <a:r>
              <a:rPr lang="fr-CA" sz="3600" b="1">
                <a:solidFill>
                  <a:schemeClr val="bg1"/>
                </a:solidFill>
                <a:ea typeface="Times New Roman" panose="02020603050405020304" pitchFamily="18" charset="0"/>
              </a:rPr>
              <a:t>Appel de projets </a:t>
            </a:r>
            <a:endParaRPr lang="fr-CA" sz="3600" b="1">
              <a:solidFill>
                <a:schemeClr val="bg1"/>
              </a:solidFill>
              <a:effectLst/>
              <a:ea typeface="Times New Roman" panose="02020603050405020304" pitchFamily="18" charset="0"/>
              <a:cs typeface="Calibri"/>
            </a:endParaRPr>
          </a:p>
          <a:p>
            <a:pPr marL="0" indent="0">
              <a:buNone/>
            </a:pPr>
            <a:r>
              <a:rPr lang="fr-CA">
                <a:solidFill>
                  <a:schemeClr val="bg1"/>
                </a:solidFill>
                <a:ea typeface="Arial" panose="020B0604020202020204" pitchFamily="34" charset="0"/>
                <a:cs typeface="Calibri"/>
              </a:rPr>
              <a:t>Soumettre d’ici le 1</a:t>
            </a:r>
            <a:r>
              <a:rPr lang="fr-CA" baseline="30000">
                <a:solidFill>
                  <a:schemeClr val="bg1"/>
                </a:solidFill>
                <a:ea typeface="Arial" panose="020B0604020202020204" pitchFamily="34" charset="0"/>
                <a:cs typeface="Calibri"/>
              </a:rPr>
              <a:t>er</a:t>
            </a:r>
            <a:r>
              <a:rPr lang="fr-CA">
                <a:solidFill>
                  <a:schemeClr val="bg1"/>
                </a:solidFill>
                <a:ea typeface="Arial" panose="020B0604020202020204" pitchFamily="34" charset="0"/>
                <a:cs typeface="Calibri"/>
              </a:rPr>
              <a:t> décembre 2023 à 17 h HNE</a:t>
            </a:r>
            <a:endParaRPr lang="fr-CA" b="1">
              <a:solidFill>
                <a:schemeClr val="bg1"/>
              </a:solidFill>
              <a:ea typeface="Arial" panose="020B0604020202020204" pitchFamily="34" charset="0"/>
              <a:cs typeface="Calibri" panose="020F0502020204030204"/>
            </a:endParaRPr>
          </a:p>
          <a:p>
            <a:pPr marL="0" indent="0">
              <a:buNone/>
            </a:pPr>
            <a:endParaRPr lang="fr-CA" sz="3200">
              <a:solidFill>
                <a:schemeClr val="bg1"/>
              </a:solidFill>
              <a:ea typeface="Arial" panose="020B0604020202020204" pitchFamily="34" charset="0"/>
              <a:cs typeface="Calibri"/>
            </a:endParaRPr>
          </a:p>
        </p:txBody>
      </p:sp>
    </p:spTree>
    <p:extLst>
      <p:ext uri="{BB962C8B-B14F-4D97-AF65-F5344CB8AC3E}">
        <p14:creationId xmlns:p14="http://schemas.microsoft.com/office/powerpoint/2010/main" val="1997145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A675-FBA9-47E1-8900-5608EC5F8183}"/>
              </a:ext>
            </a:extLst>
          </p:cNvPr>
          <p:cNvSpPr>
            <a:spLocks noGrp="1"/>
          </p:cNvSpPr>
          <p:nvPr>
            <p:ph type="title"/>
          </p:nvPr>
        </p:nvSpPr>
        <p:spPr>
          <a:xfrm>
            <a:off x="496957" y="732519"/>
            <a:ext cx="10711817" cy="1563420"/>
          </a:xfrm>
        </p:spPr>
        <p:txBody>
          <a:bodyPr/>
          <a:lstStyle/>
          <a:p>
            <a:r>
              <a:rPr lang="fr-CA" sz="4400" b="1"/>
              <a:t>Histoire de chez nous en un coup d’œil </a:t>
            </a:r>
          </a:p>
        </p:txBody>
      </p:sp>
      <p:sp>
        <p:nvSpPr>
          <p:cNvPr id="4" name="Text Placeholder 2">
            <a:extLst>
              <a:ext uri="{FF2B5EF4-FFF2-40B4-BE49-F238E27FC236}">
                <a16:creationId xmlns:a16="http://schemas.microsoft.com/office/drawing/2014/main" id="{E24DAC6C-2F23-5B75-B512-693FADF54561}"/>
              </a:ext>
            </a:extLst>
          </p:cNvPr>
          <p:cNvSpPr txBox="1">
            <a:spLocks/>
          </p:cNvSpPr>
          <p:nvPr/>
        </p:nvSpPr>
        <p:spPr>
          <a:xfrm>
            <a:off x="496957" y="1799456"/>
            <a:ext cx="10888603" cy="4614991"/>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3200">
                <a:effectLst/>
              </a:rPr>
              <a:t>Raconter une histoire captivante au moyen de la plateforme de conception du site Web de MNC</a:t>
            </a:r>
          </a:p>
          <a:p>
            <a:pPr marL="0" indent="0">
              <a:buNone/>
            </a:pPr>
            <a:endParaRPr lang="en-CA" sz="3600">
              <a:cs typeface="Calibri" panose="020F0502020204030204"/>
            </a:endParaRPr>
          </a:p>
          <a:p>
            <a:pPr marL="363220" indent="-363220" defTabSz="2152650" rtl="0">
              <a:tabLst>
                <a:tab pos="3767138" algn="l"/>
              </a:tabLst>
            </a:pPr>
            <a:r>
              <a:rPr lang="fr-CA" sz="3200" b="1">
                <a:solidFill>
                  <a:srgbClr val="920000"/>
                </a:solidFill>
              </a:rPr>
              <a:t>I</a:t>
            </a:r>
            <a:r>
              <a:rPr lang="fr-CA" sz="3200" b="1">
                <a:solidFill>
                  <a:srgbClr val="920000"/>
                </a:solidFill>
                <a:effectLst/>
              </a:rPr>
              <a:t>nvestissement</a:t>
            </a:r>
            <a:r>
              <a:rPr lang="en-CA" sz="3200" b="1">
                <a:solidFill>
                  <a:srgbClr val="920000"/>
                </a:solidFill>
              </a:rPr>
              <a:t> de </a:t>
            </a:r>
            <a:r>
              <a:rPr lang="fr-CA" sz="3200" b="1">
                <a:solidFill>
                  <a:srgbClr val="920000"/>
                </a:solidFill>
                <a:effectLst/>
              </a:rPr>
              <a:t>25 000 $</a:t>
            </a:r>
            <a:r>
              <a:rPr lang="fr-CA" sz="3200" b="1">
                <a:effectLst/>
              </a:rPr>
              <a:t>	</a:t>
            </a:r>
            <a:endParaRPr lang="fr-CA" sz="3200" b="1">
              <a:effectLst/>
              <a:cs typeface="Calibri"/>
            </a:endParaRPr>
          </a:p>
          <a:p>
            <a:pPr marL="363220" lvl="1" indent="0" defTabSz="2152650">
              <a:spcBef>
                <a:spcPts val="0"/>
              </a:spcBef>
              <a:buNone/>
              <a:tabLst>
                <a:tab pos="3767138" algn="l"/>
              </a:tabLst>
            </a:pPr>
            <a:r>
              <a:rPr lang="fr-CA" sz="2800">
                <a:effectLst/>
                <a:cs typeface="Calibri"/>
              </a:rPr>
              <a:t>Avec fonds supplémentaire pour</a:t>
            </a:r>
            <a:br>
              <a:rPr lang="fr-CA" sz="2800">
                <a:effectLst/>
                <a:cs typeface="Calibri"/>
              </a:rPr>
            </a:br>
            <a:r>
              <a:rPr lang="fr-CA" sz="2800">
                <a:effectLst/>
                <a:cs typeface="Calibri"/>
              </a:rPr>
              <a:t>troisième langue</a:t>
            </a:r>
          </a:p>
          <a:p>
            <a:pPr marL="363220" indent="-363220" rtl="0">
              <a:buFont typeface="Arial" panose="020B0604020202020204" pitchFamily="34" charset="0"/>
              <a:buChar char="•"/>
            </a:pPr>
            <a:r>
              <a:rPr lang="fr-CA" sz="3200" b="1">
                <a:effectLst/>
              </a:rPr>
              <a:t>Appui d’experts</a:t>
            </a:r>
            <a:endParaRPr lang="fr-CA" sz="3200" b="1">
              <a:effectLst/>
              <a:cs typeface="Calibri"/>
            </a:endParaRPr>
          </a:p>
          <a:p>
            <a:pPr marL="363220" lvl="1" indent="0">
              <a:spcBef>
                <a:spcPts val="0"/>
              </a:spcBef>
              <a:buNone/>
            </a:pPr>
            <a:r>
              <a:rPr lang="fr-CA" sz="2800"/>
              <a:t>Accompagnement des agents </a:t>
            </a:r>
          </a:p>
          <a:p>
            <a:pPr marL="363220" lvl="1" indent="0">
              <a:spcBef>
                <a:spcPts val="0"/>
              </a:spcBef>
              <a:buNone/>
            </a:pPr>
            <a:r>
              <a:rPr lang="fr-CA" sz="2800"/>
              <a:t>de programme</a:t>
            </a:r>
            <a:endParaRPr lang="fr-CA" sz="2800">
              <a:effectLst/>
            </a:endParaRPr>
          </a:p>
          <a:p>
            <a:pPr marL="457200" lvl="1" indent="0" defTabSz="2152650">
              <a:buNone/>
              <a:tabLst>
                <a:tab pos="3767138" algn="l"/>
              </a:tabLst>
            </a:pPr>
            <a:endParaRPr lang="en-CA" sz="2800" i="1">
              <a:effectLst/>
            </a:endParaRPr>
          </a:p>
          <a:p>
            <a:pPr marL="0" indent="0">
              <a:buNone/>
            </a:pPr>
            <a:endParaRPr lang="fr-CA" sz="3600">
              <a:cs typeface="Calibri" panose="020F0502020204030204"/>
            </a:endParaRPr>
          </a:p>
        </p:txBody>
      </p:sp>
      <p:sp>
        <p:nvSpPr>
          <p:cNvPr id="6" name="TextBox 5">
            <a:extLst>
              <a:ext uri="{FF2B5EF4-FFF2-40B4-BE49-F238E27FC236}">
                <a16:creationId xmlns:a16="http://schemas.microsoft.com/office/drawing/2014/main" id="{192FB672-3665-F1E2-19DF-B279F222C5F3}"/>
              </a:ext>
            </a:extLst>
          </p:cNvPr>
          <p:cNvSpPr txBox="1"/>
          <p:nvPr/>
        </p:nvSpPr>
        <p:spPr>
          <a:xfrm>
            <a:off x="5941258" y="3427753"/>
            <a:ext cx="5605936" cy="2434000"/>
          </a:xfrm>
          <a:prstGeom prst="rect">
            <a:avLst/>
          </a:prstGeom>
          <a:noFill/>
        </p:spPr>
        <p:txBody>
          <a:bodyPr wrap="square">
            <a:spAutoFit/>
          </a:bodyPr>
          <a:lstStyle/>
          <a:p>
            <a:pPr marL="355600" indent="-355600" rtl="0">
              <a:spcBef>
                <a:spcPts val="500"/>
              </a:spcBef>
              <a:buFont typeface="Arial" panose="020B0604020202020204" pitchFamily="34" charset="0"/>
              <a:buChar char="•"/>
            </a:pPr>
            <a:r>
              <a:rPr lang="fr-CA" sz="3200" b="1"/>
              <a:t>Nos attentes</a:t>
            </a:r>
            <a:endParaRPr lang="fr-CA" sz="3200" b="1">
              <a:effectLst/>
            </a:endParaRPr>
          </a:p>
          <a:p>
            <a:pPr marL="363538" lvl="1">
              <a:buNone/>
            </a:pPr>
            <a:r>
              <a:rPr lang="fr-CA" sz="2800"/>
              <a:t>Accessible, conçu pour l’utilisateur, bilingue</a:t>
            </a:r>
            <a:endParaRPr lang="fr-CA" sz="2800">
              <a:effectLst/>
            </a:endParaRPr>
          </a:p>
          <a:p>
            <a:pPr marL="355600" indent="-355600" rtl="0">
              <a:spcBef>
                <a:spcPts val="500"/>
              </a:spcBef>
              <a:buFont typeface="Arial" panose="020B0604020202020204" pitchFamily="34" charset="0"/>
              <a:buChar char="•"/>
            </a:pPr>
            <a:r>
              <a:rPr lang="fr-CA" sz="3200" b="1">
                <a:effectLst/>
              </a:rPr>
              <a:t>Durée de réalisation</a:t>
            </a:r>
          </a:p>
          <a:p>
            <a:pPr marL="363538" lvl="1">
              <a:buNone/>
            </a:pPr>
            <a:r>
              <a:rPr lang="fr-CA" sz="2800" b="1">
                <a:effectLst/>
              </a:rPr>
              <a:t>2 ans </a:t>
            </a:r>
            <a:r>
              <a:rPr lang="fr-CA" sz="2800">
                <a:effectLst/>
              </a:rPr>
              <a:t>(ou moins)</a:t>
            </a:r>
          </a:p>
        </p:txBody>
      </p:sp>
    </p:spTree>
    <p:extLst>
      <p:ext uri="{BB962C8B-B14F-4D97-AF65-F5344CB8AC3E}">
        <p14:creationId xmlns:p14="http://schemas.microsoft.com/office/powerpoint/2010/main" val="3015458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2B99D-FD78-0B30-FBC2-154104FC5429}"/>
              </a:ext>
            </a:extLst>
          </p:cNvPr>
          <p:cNvSpPr>
            <a:spLocks noGrp="1"/>
          </p:cNvSpPr>
          <p:nvPr>
            <p:ph type="title"/>
          </p:nvPr>
        </p:nvSpPr>
        <p:spPr>
          <a:xfrm>
            <a:off x="749408" y="656940"/>
            <a:ext cx="10620555" cy="645388"/>
          </a:xfrm>
        </p:spPr>
        <p:txBody>
          <a:bodyPr/>
          <a:lstStyle/>
          <a:p>
            <a:r>
              <a:rPr lang="fr-CA" b="1">
                <a:solidFill>
                  <a:srgbClr val="000000"/>
                </a:solidFill>
              </a:rPr>
              <a:t>P</a:t>
            </a:r>
            <a:r>
              <a:rPr lang="fr-CA" b="1" i="0">
                <a:solidFill>
                  <a:srgbClr val="000000"/>
                </a:solidFill>
                <a:effectLst/>
              </a:rPr>
              <a:t>lateforme de conception Web</a:t>
            </a:r>
            <a:endParaRPr lang="en-CA" b="1"/>
          </a:p>
        </p:txBody>
      </p:sp>
      <p:sp>
        <p:nvSpPr>
          <p:cNvPr id="5" name="Text Placeholder 2">
            <a:extLst>
              <a:ext uri="{FF2B5EF4-FFF2-40B4-BE49-F238E27FC236}">
                <a16:creationId xmlns:a16="http://schemas.microsoft.com/office/drawing/2014/main" id="{FE861A84-C4E3-3AF5-E4EC-6C418B71EE69}"/>
              </a:ext>
            </a:extLst>
          </p:cNvPr>
          <p:cNvSpPr txBox="1">
            <a:spLocks/>
          </p:cNvSpPr>
          <p:nvPr/>
        </p:nvSpPr>
        <p:spPr>
          <a:xfrm>
            <a:off x="700424" y="1714478"/>
            <a:ext cx="10791154" cy="441100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6870" indent="-356870">
              <a:lnSpc>
                <a:spcPct val="100000"/>
              </a:lnSpc>
            </a:pPr>
            <a:r>
              <a:rPr lang="fr-CA" sz="3200">
                <a:cs typeface="Calibri" panose="020F0502020204030204"/>
              </a:rPr>
              <a:t>Un modèle convivial pour structurer et présenter votre Histoire de chez nous</a:t>
            </a:r>
          </a:p>
          <a:p>
            <a:pPr marL="356870" indent="-356870">
              <a:lnSpc>
                <a:spcPct val="100000"/>
              </a:lnSpc>
            </a:pPr>
            <a:r>
              <a:rPr lang="fr-CA" sz="3200">
                <a:cs typeface="Calibri" panose="020F0502020204030204"/>
              </a:rPr>
              <a:t>Mettez en valeur votre contenu avec</a:t>
            </a:r>
          </a:p>
          <a:p>
            <a:pPr marL="809625" lvl="1" indent="-352425"/>
            <a:r>
              <a:rPr lang="fr-CA">
                <a:cs typeface="Calibri" panose="020F0502020204030204"/>
              </a:rPr>
              <a:t>du texte et des images</a:t>
            </a:r>
          </a:p>
          <a:p>
            <a:pPr marL="809625" lvl="1" indent="-352425"/>
            <a:r>
              <a:rPr lang="fr-CA">
                <a:cs typeface="Calibri" panose="020F0502020204030204"/>
              </a:rPr>
              <a:t>des clips audios et vidéos</a:t>
            </a:r>
          </a:p>
          <a:p>
            <a:pPr marL="809625" lvl="1" indent="-352425"/>
            <a:r>
              <a:rPr lang="fr-CA">
                <a:solidFill>
                  <a:srgbClr val="920000"/>
                </a:solidFill>
                <a:cs typeface="Calibri" panose="020F0502020204030204"/>
              </a:rPr>
              <a:t>Nouveautés </a:t>
            </a:r>
            <a:r>
              <a:rPr lang="fr-CA">
                <a:cs typeface="Calibri" panose="020F0502020204030204"/>
              </a:rPr>
              <a:t>– chronologie, zones d’intérêt cliquable, troisième langue</a:t>
            </a:r>
          </a:p>
          <a:p>
            <a:pPr marL="356870" indent="-356870">
              <a:lnSpc>
                <a:spcPct val="100000"/>
              </a:lnSpc>
            </a:pPr>
            <a:r>
              <a:rPr lang="fr-CA" sz="3200">
                <a:cs typeface="Calibri" panose="020F0502020204030204"/>
              </a:rPr>
              <a:t>Accessibilité intégrée</a:t>
            </a:r>
          </a:p>
          <a:p>
            <a:pPr marL="356870" indent="-356870">
              <a:lnSpc>
                <a:spcPct val="100000"/>
              </a:lnSpc>
            </a:pPr>
            <a:r>
              <a:rPr lang="fr-CA" sz="3200">
                <a:cs typeface="Calibri" panose="020F0502020204030204"/>
              </a:rPr>
              <a:t>Manuel d’utilisateur</a:t>
            </a:r>
          </a:p>
        </p:txBody>
      </p:sp>
    </p:spTree>
    <p:extLst>
      <p:ext uri="{BB962C8B-B14F-4D97-AF65-F5344CB8AC3E}">
        <p14:creationId xmlns:p14="http://schemas.microsoft.com/office/powerpoint/2010/main" val="2905111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A675-FBA9-47E1-8900-5608EC5F8183}"/>
              </a:ext>
            </a:extLst>
          </p:cNvPr>
          <p:cNvSpPr>
            <a:spLocks noGrp="1"/>
          </p:cNvSpPr>
          <p:nvPr>
            <p:ph type="title"/>
          </p:nvPr>
        </p:nvSpPr>
        <p:spPr>
          <a:xfrm>
            <a:off x="700423" y="732519"/>
            <a:ext cx="8500271" cy="1064198"/>
          </a:xfrm>
        </p:spPr>
        <p:txBody>
          <a:bodyPr/>
          <a:lstStyle/>
          <a:p>
            <a:r>
              <a:rPr lang="fr-CA" b="1"/>
              <a:t>Organisations admissibles </a:t>
            </a:r>
          </a:p>
        </p:txBody>
      </p:sp>
      <p:sp>
        <p:nvSpPr>
          <p:cNvPr id="3" name="Text Placeholder 2">
            <a:extLst>
              <a:ext uri="{FF2B5EF4-FFF2-40B4-BE49-F238E27FC236}">
                <a16:creationId xmlns:a16="http://schemas.microsoft.com/office/drawing/2014/main" id="{273AA511-A876-0EB9-35F3-0B8FBE49D6DE}"/>
              </a:ext>
            </a:extLst>
          </p:cNvPr>
          <p:cNvSpPr txBox="1">
            <a:spLocks/>
          </p:cNvSpPr>
          <p:nvPr/>
        </p:nvSpPr>
        <p:spPr>
          <a:xfrm>
            <a:off x="700423" y="2084624"/>
            <a:ext cx="10272377" cy="465907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3600" b="1">
                <a:cs typeface="Calibri" panose="020F0502020204030204"/>
              </a:rPr>
              <a:t>Musées et organisations patrimoniales, culturelles et autochtones au Canada </a:t>
            </a:r>
            <a:br>
              <a:rPr lang="fr-CA" sz="2400" i="1">
                <a:solidFill>
                  <a:srgbClr val="920000"/>
                </a:solidFill>
                <a:cs typeface="Calibri" panose="020F0502020204030204"/>
              </a:rPr>
            </a:br>
            <a:endParaRPr lang="fr-CA" sz="3200" i="1">
              <a:solidFill>
                <a:srgbClr val="920000"/>
              </a:solidFill>
              <a:cs typeface="Calibri" panose="020F0502020204030204"/>
            </a:endParaRPr>
          </a:p>
          <a:p>
            <a:pPr marL="353695" indent="-353695"/>
            <a:r>
              <a:rPr lang="fr-CA" sz="3200" b="1">
                <a:cs typeface="Calibri" panose="020F0502020204030204"/>
              </a:rPr>
              <a:t>Admissibilité, deux aspects : </a:t>
            </a:r>
          </a:p>
          <a:p>
            <a:pPr marL="981075" lvl="1" indent="-523875">
              <a:buFont typeface="+mj-lt"/>
              <a:buAutoNum type="arabicPeriod"/>
            </a:pPr>
            <a:r>
              <a:rPr lang="fr-CA" sz="3200">
                <a:cs typeface="Calibri" panose="020F0502020204030204"/>
              </a:rPr>
              <a:t>Objectifs et mandat principaux</a:t>
            </a:r>
          </a:p>
          <a:p>
            <a:pPr marL="981075" lvl="1" indent="-523875">
              <a:buFont typeface="+mj-lt"/>
              <a:buAutoNum type="arabicPeriod"/>
            </a:pPr>
            <a:r>
              <a:rPr lang="fr-CA" sz="3200">
                <a:cs typeface="Calibri" panose="020F0502020204030204"/>
              </a:rPr>
              <a:t>Statut juridique </a:t>
            </a:r>
            <a:endParaRPr lang="fr-CA" sz="3200" b="1">
              <a:cs typeface="Calibri" panose="020F0502020204030204"/>
            </a:endParaRPr>
          </a:p>
          <a:p>
            <a:pPr marL="0" indent="0">
              <a:buNone/>
            </a:pPr>
            <a:endParaRPr lang="fr-CA" sz="3600">
              <a:cs typeface="Calibri" panose="020F0502020204030204"/>
            </a:endParaRPr>
          </a:p>
        </p:txBody>
      </p:sp>
    </p:spTree>
    <p:extLst>
      <p:ext uri="{BB962C8B-B14F-4D97-AF65-F5344CB8AC3E}">
        <p14:creationId xmlns:p14="http://schemas.microsoft.com/office/powerpoint/2010/main" val="724174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A675-FBA9-47E1-8900-5608EC5F8183}"/>
              </a:ext>
            </a:extLst>
          </p:cNvPr>
          <p:cNvSpPr>
            <a:spLocks noGrp="1"/>
          </p:cNvSpPr>
          <p:nvPr>
            <p:ph type="title"/>
          </p:nvPr>
        </p:nvSpPr>
        <p:spPr>
          <a:xfrm>
            <a:off x="700423" y="732519"/>
            <a:ext cx="11009796" cy="1064198"/>
          </a:xfrm>
        </p:spPr>
        <p:txBody>
          <a:bodyPr lIns="0" tIns="0" rIns="0" bIns="252000" anchor="t"/>
          <a:lstStyle/>
          <a:p>
            <a:r>
              <a:rPr lang="fr-CA" b="1">
                <a:latin typeface="Arial"/>
                <a:cs typeface="Arial"/>
              </a:rPr>
              <a:t>1</a:t>
            </a:r>
            <a:r>
              <a:rPr lang="fr-CA" b="1" baseline="30000">
                <a:latin typeface="Arial"/>
                <a:cs typeface="Arial"/>
              </a:rPr>
              <a:t>re</a:t>
            </a:r>
            <a:r>
              <a:rPr lang="fr-CA" b="1">
                <a:latin typeface="Arial"/>
                <a:cs typeface="Arial"/>
              </a:rPr>
              <a:t> partie – objectif et mandat</a:t>
            </a:r>
          </a:p>
        </p:txBody>
      </p:sp>
      <p:sp>
        <p:nvSpPr>
          <p:cNvPr id="4" name="Rectangle: Rounded Corners 3" descr="Musées et organisations patrimoniales, culturelles et autochtones* &#10;">
            <a:extLst>
              <a:ext uri="{FF2B5EF4-FFF2-40B4-BE49-F238E27FC236}">
                <a16:creationId xmlns:a16="http://schemas.microsoft.com/office/drawing/2014/main" id="{94FB2C71-2A37-4C4E-2242-93EE623A73CB}"/>
              </a:ext>
              <a:ext uri="{C183D7F6-B498-43B3-948B-1728B52AA6E4}">
                <adec:decorative xmlns:adec="http://schemas.microsoft.com/office/drawing/2017/decorative" val="0"/>
              </a:ext>
            </a:extLst>
          </p:cNvPr>
          <p:cNvSpPr/>
          <p:nvPr/>
        </p:nvSpPr>
        <p:spPr>
          <a:xfrm>
            <a:off x="1120727" y="1796717"/>
            <a:ext cx="9261058" cy="759949"/>
          </a:xfrm>
          <a:prstGeom prst="roundRect">
            <a:avLst/>
          </a:prstGeom>
          <a:solidFill>
            <a:srgbClr val="0A8297"/>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CA" sz="2400" b="1"/>
              <a:t>Musées et organisations patrimoniales, culturelles et autochtones* </a:t>
            </a:r>
            <a:endParaRPr lang="fr-CA" sz="2000" b="1"/>
          </a:p>
        </p:txBody>
      </p:sp>
      <p:sp>
        <p:nvSpPr>
          <p:cNvPr id="9" name="TextBox 8">
            <a:extLst>
              <a:ext uri="{FF2B5EF4-FFF2-40B4-BE49-F238E27FC236}">
                <a16:creationId xmlns:a16="http://schemas.microsoft.com/office/drawing/2014/main" id="{24D1B954-7680-5BC4-48E7-C1ECBE9F2107}"/>
              </a:ext>
            </a:extLst>
          </p:cNvPr>
          <p:cNvSpPr txBox="1"/>
          <p:nvPr/>
        </p:nvSpPr>
        <p:spPr>
          <a:xfrm>
            <a:off x="3712386" y="2676249"/>
            <a:ext cx="7041339" cy="400110"/>
          </a:xfrm>
          <a:prstGeom prst="rect">
            <a:avLst/>
          </a:prstGeom>
          <a:noFill/>
        </p:spPr>
        <p:txBody>
          <a:bodyPr wrap="square">
            <a:spAutoFit/>
          </a:bodyPr>
          <a:lstStyle/>
          <a:p>
            <a:pPr algn="ctr"/>
            <a:r>
              <a:rPr lang="fr-FR" sz="2000" b="0" i="0">
                <a:solidFill>
                  <a:srgbClr val="0C0C0C"/>
                </a:solidFill>
                <a:effectLst/>
                <a:latin typeface="inter"/>
              </a:rPr>
              <a:t>*mandat de soutenir ou de préserver les cultures autochtones</a:t>
            </a:r>
            <a:endParaRPr lang="en-CA" sz="2000" b="1"/>
          </a:p>
        </p:txBody>
      </p:sp>
      <p:sp>
        <p:nvSpPr>
          <p:cNvPr id="12" name="Plus Sign 11" descr="Et">
            <a:extLst>
              <a:ext uri="{FF2B5EF4-FFF2-40B4-BE49-F238E27FC236}">
                <a16:creationId xmlns:a16="http://schemas.microsoft.com/office/drawing/2014/main" id="{BF7FCE15-628D-5C97-AE03-D0034593816A}"/>
              </a:ext>
            </a:extLst>
          </p:cNvPr>
          <p:cNvSpPr/>
          <p:nvPr/>
        </p:nvSpPr>
        <p:spPr>
          <a:xfrm>
            <a:off x="2450494" y="2747660"/>
            <a:ext cx="1125415" cy="1125415"/>
          </a:xfrm>
          <a:prstGeom prst="mathPlus">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CA">
                <a:ln w="0"/>
                <a:solidFill>
                  <a:schemeClr val="bg1"/>
                </a:solidFill>
                <a:effectLst>
                  <a:outerShdw blurRad="38100" dist="19050" dir="2700000" algn="tl" rotWithShape="0">
                    <a:schemeClr val="dk1">
                      <a:alpha val="40000"/>
                    </a:schemeClr>
                  </a:outerShdw>
                </a:effectLst>
              </a:rPr>
              <a:t>Et</a:t>
            </a:r>
          </a:p>
        </p:txBody>
      </p:sp>
      <p:sp>
        <p:nvSpPr>
          <p:cNvPr id="5" name="Rectangle: Rounded Corners 4" descr="Objectif principal est la participation du public dans au moins 4 de ces catégories&#10;">
            <a:extLst>
              <a:ext uri="{FF2B5EF4-FFF2-40B4-BE49-F238E27FC236}">
                <a16:creationId xmlns:a16="http://schemas.microsoft.com/office/drawing/2014/main" id="{08E98937-5555-CBD0-6645-BEDA68145CE6}"/>
              </a:ext>
            </a:extLst>
          </p:cNvPr>
          <p:cNvSpPr/>
          <p:nvPr/>
        </p:nvSpPr>
        <p:spPr>
          <a:xfrm>
            <a:off x="1120728" y="4064070"/>
            <a:ext cx="5174194" cy="1326685"/>
          </a:xfrm>
          <a:prstGeom prst="roundRect">
            <a:avLst/>
          </a:prstGeom>
          <a:solidFill>
            <a:srgbClr val="A540F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07000"/>
              </a:lnSpc>
              <a:spcAft>
                <a:spcPts val="800"/>
              </a:spcAft>
            </a:pPr>
            <a:r>
              <a:rPr lang="fr-CA" sz="2400" b="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Objectif principal est</a:t>
            </a:r>
            <a:r>
              <a:rPr lang="fr-CA" sz="2400" b="1">
                <a:solidFill>
                  <a:schemeClr val="bg1"/>
                </a:solidFill>
                <a:latin typeface="Calibri" panose="020F0502020204030204" pitchFamily="34" charset="0"/>
                <a:ea typeface="Times New Roman" panose="02020603050405020304" pitchFamily="18" charset="0"/>
                <a:cs typeface="Calibri" panose="020F0502020204030204" pitchFamily="34" charset="0"/>
              </a:rPr>
              <a:t> la participation du public dans au moins 4 de ces catégories</a:t>
            </a:r>
            <a:endParaRPr lang="fr-CA" sz="24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1" name="Rectangle 10" descr="expositions&#10;programmation&#10;recherche&#10;collections&#10;préservation&#10;documentation&#10;diffusion&#10;">
            <a:extLst>
              <a:ext uri="{FF2B5EF4-FFF2-40B4-BE49-F238E27FC236}">
                <a16:creationId xmlns:a16="http://schemas.microsoft.com/office/drawing/2014/main" id="{05128D00-05FD-A554-E040-7795B0F07315}"/>
              </a:ext>
            </a:extLst>
          </p:cNvPr>
          <p:cNvSpPr/>
          <p:nvPr/>
        </p:nvSpPr>
        <p:spPr>
          <a:xfrm>
            <a:off x="7858406" y="3724438"/>
            <a:ext cx="2523379" cy="2568656"/>
          </a:xfrm>
          <a:prstGeom prst="rect">
            <a:avLst/>
          </a:prstGeom>
          <a:solidFill>
            <a:srgbClr val="E9D0FC"/>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452438" indent="-285750">
              <a:buFont typeface="Wingdings" panose="05000000000000000000" pitchFamily="2" charset="2"/>
              <a:buChar char="ü"/>
            </a:pPr>
            <a:r>
              <a:rPr lang="fr-CA" sz="2000">
                <a:solidFill>
                  <a:schemeClr val="tx1"/>
                </a:solidFill>
              </a:rPr>
              <a:t>expositions</a:t>
            </a:r>
          </a:p>
          <a:p>
            <a:pPr marL="452438" indent="-285750">
              <a:buFont typeface="Wingdings" panose="05000000000000000000" pitchFamily="2" charset="2"/>
              <a:buChar char="ü"/>
            </a:pPr>
            <a:r>
              <a:rPr lang="fr-CA" sz="2000">
                <a:solidFill>
                  <a:schemeClr val="tx1"/>
                </a:solidFill>
              </a:rPr>
              <a:t>programmation</a:t>
            </a:r>
          </a:p>
          <a:p>
            <a:pPr marL="452438" indent="-285750">
              <a:buFont typeface="Wingdings" panose="05000000000000000000" pitchFamily="2" charset="2"/>
              <a:buChar char="ü"/>
            </a:pPr>
            <a:r>
              <a:rPr lang="fr-CA" sz="2000">
                <a:solidFill>
                  <a:schemeClr val="tx1"/>
                </a:solidFill>
              </a:rPr>
              <a:t>recherche</a:t>
            </a:r>
          </a:p>
          <a:p>
            <a:pPr marL="452438" indent="-285750">
              <a:buFont typeface="Wingdings" panose="05000000000000000000" pitchFamily="2" charset="2"/>
              <a:buChar char="ü"/>
            </a:pPr>
            <a:r>
              <a:rPr lang="fr-CA" sz="2000">
                <a:solidFill>
                  <a:schemeClr val="tx1"/>
                </a:solidFill>
              </a:rPr>
              <a:t>collections</a:t>
            </a:r>
          </a:p>
          <a:p>
            <a:pPr marL="452438" indent="-285750">
              <a:buFont typeface="Wingdings" panose="05000000000000000000" pitchFamily="2" charset="2"/>
              <a:buChar char="ü"/>
            </a:pPr>
            <a:r>
              <a:rPr lang="fr-CA" sz="2000">
                <a:solidFill>
                  <a:schemeClr val="tx1"/>
                </a:solidFill>
              </a:rPr>
              <a:t>préservation</a:t>
            </a:r>
          </a:p>
          <a:p>
            <a:pPr marL="452438" indent="-285750">
              <a:buFont typeface="Wingdings" panose="05000000000000000000" pitchFamily="2" charset="2"/>
              <a:buChar char="ü"/>
            </a:pPr>
            <a:r>
              <a:rPr lang="fr-CA" sz="2000">
                <a:solidFill>
                  <a:schemeClr val="tx1"/>
                </a:solidFill>
              </a:rPr>
              <a:t>documentation</a:t>
            </a:r>
          </a:p>
          <a:p>
            <a:pPr marL="452438" indent="-285750">
              <a:buFont typeface="Wingdings" panose="05000000000000000000" pitchFamily="2" charset="2"/>
              <a:buChar char="ü"/>
            </a:pPr>
            <a:r>
              <a:rPr lang="fr-CA" sz="2000">
                <a:solidFill>
                  <a:schemeClr val="tx1"/>
                </a:solidFill>
              </a:rPr>
              <a:t>diffusion</a:t>
            </a:r>
          </a:p>
        </p:txBody>
      </p:sp>
      <p:sp>
        <p:nvSpPr>
          <p:cNvPr id="6" name="Arrow: Right 5">
            <a:extLst>
              <a:ext uri="{FF2B5EF4-FFF2-40B4-BE49-F238E27FC236}">
                <a16:creationId xmlns:a16="http://schemas.microsoft.com/office/drawing/2014/main" id="{5925B587-15F1-C2ED-701C-6D4C5E29F2FE}"/>
              </a:ext>
              <a:ext uri="{C183D7F6-B498-43B3-948B-1728B52AA6E4}">
                <adec:decorative xmlns:adec="http://schemas.microsoft.com/office/drawing/2017/decorative" val="1"/>
              </a:ext>
            </a:extLst>
          </p:cNvPr>
          <p:cNvSpPr/>
          <p:nvPr/>
        </p:nvSpPr>
        <p:spPr>
          <a:xfrm>
            <a:off x="6217788" y="4446058"/>
            <a:ext cx="1346963" cy="562708"/>
          </a:xfrm>
          <a:prstGeom prst="rightArrow">
            <a:avLst/>
          </a:prstGeom>
          <a:solidFill>
            <a:srgbClr val="A540F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89796882"/>
      </p:ext>
    </p:extLst>
  </p:cSld>
  <p:clrMapOvr>
    <a:masterClrMapping/>
  </p:clrMapOvr>
</p:sld>
</file>

<file path=ppt/theme/theme1.xml><?xml version="1.0" encoding="utf-8"?>
<a:theme xmlns:a="http://schemas.openxmlformats.org/drawingml/2006/main" name="Cover - Englis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 Frenc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xt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rojec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4003504ECE5340A6D60AFED61FB52C" ma:contentTypeVersion="22" ma:contentTypeDescription="Create a new document." ma:contentTypeScope="" ma:versionID="b46ee95e1b0c2ecce1d45ebff9e54b42">
  <xsd:schema xmlns:xsd="http://www.w3.org/2001/XMLSchema" xmlns:xs="http://www.w3.org/2001/XMLSchema" xmlns:p="http://schemas.microsoft.com/office/2006/metadata/properties" xmlns:ns1="http://schemas.microsoft.com/sharepoint/v3" xmlns:ns2="54743f09-2481-4a3c-855c-5caca0e84aba" xmlns:ns3="4efe1d26-67d9-4e9f-9dfa-649c7a56608d" targetNamespace="http://schemas.microsoft.com/office/2006/metadata/properties" ma:root="true" ma:fieldsID="de28da2a59d831c4ce390d9ae1d26bc5" ns1:_="" ns2:_="" ns3:_="">
    <xsd:import namespace="http://schemas.microsoft.com/sharepoint/v3"/>
    <xsd:import namespace="54743f09-2481-4a3c-855c-5caca0e84aba"/>
    <xsd:import namespace="4efe1d26-67d9-4e9f-9dfa-649c7a56608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CR"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3:TaxCatchAll" minOccurs="0"/>
                <xsd:element ref="ns2:lcf76f155ced4ddcb4097134ff3c332f" minOccurs="0"/>
                <xsd:element ref="ns2:Test"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743f09-2481-4a3c-855c-5caca0e84a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200519e-a046-4898-98bf-4fa02a9f0cf4" ma:termSetId="09814cd3-568e-fe90-9814-8d621ff8fb84" ma:anchorId="fba54fb3-c3e1-fe81-a776-ca4b69148c4d" ma:open="true" ma:isKeyword="false">
      <xsd:complexType>
        <xsd:sequence>
          <xsd:element ref="pc:Terms" minOccurs="0" maxOccurs="1"/>
        </xsd:sequence>
      </xsd:complexType>
    </xsd:element>
    <xsd:element name="Test" ma:index="26" nillable="true" ma:displayName="Test" ma:format="Dropdown" ma:internalName="Test">
      <xsd:simpleType>
        <xsd:restriction base="dms:Choice">
          <xsd:enumeration value="Choice 1"/>
          <xsd:enumeration value="Choice 2"/>
          <xsd:enumeration value="Choice 3"/>
        </xsd:restrictio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fe1d26-67d9-4e9f-9dfa-649c7a56608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57b5b6d-35b0-45f6-ab93-d36bc9d3644e}" ma:internalName="TaxCatchAll" ma:showField="CatchAllData" ma:web="4efe1d26-67d9-4e9f-9dfa-649c7a56608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4efe1d26-67d9-4e9f-9dfa-649c7a56608d">
      <UserInfo>
        <DisplayName>Constance Nebel</DisplayName>
        <AccountId>16</AccountId>
        <AccountType/>
      </UserInfo>
    </SharedWithUsers>
    <TaxCatchAll xmlns="4efe1d26-67d9-4e9f-9dfa-649c7a56608d" xsi:nil="true"/>
    <lcf76f155ced4ddcb4097134ff3c332f xmlns="54743f09-2481-4a3c-855c-5caca0e84aba">
      <Terms xmlns="http://schemas.microsoft.com/office/infopath/2007/PartnerControls"/>
    </lcf76f155ced4ddcb4097134ff3c332f>
    <Test xmlns="54743f09-2481-4a3c-855c-5caca0e84ab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C57BE4-F48C-4643-AE83-6FD3E3421A63}">
  <ds:schemaRefs>
    <ds:schemaRef ds:uri="4efe1d26-67d9-4e9f-9dfa-649c7a56608d"/>
    <ds:schemaRef ds:uri="54743f09-2481-4a3c-855c-5caca0e84ab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15D4C27-02E1-40A7-B434-8C90FEB83F95}">
  <ds:schemaRefs>
    <ds:schemaRef ds:uri="4efe1d26-67d9-4e9f-9dfa-649c7a56608d"/>
    <ds:schemaRef ds:uri="54743f09-2481-4a3c-855c-5caca0e84ab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A3A9F64-F86B-415A-BD84-74A3FC64DE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22</Slides>
  <Notes>22</Notes>
  <HiddenSlides>0</HiddenSlides>
  <ScaleCrop>false</ScaleCrop>
  <HeadingPairs>
    <vt:vector size="4" baseType="variant">
      <vt:variant>
        <vt:lpstr>Theme</vt:lpstr>
      </vt:variant>
      <vt:variant>
        <vt:i4>5</vt:i4>
      </vt:variant>
      <vt:variant>
        <vt:lpstr>Slide Titles</vt:lpstr>
      </vt:variant>
      <vt:variant>
        <vt:i4>22</vt:i4>
      </vt:variant>
    </vt:vector>
  </HeadingPairs>
  <TitlesOfParts>
    <vt:vector size="27" baseType="lpstr">
      <vt:lpstr>Cover - English</vt:lpstr>
      <vt:lpstr>Cover - French</vt:lpstr>
      <vt:lpstr>Section page</vt:lpstr>
      <vt:lpstr>Text slides</vt:lpstr>
      <vt:lpstr>Project</vt:lpstr>
      <vt:lpstr>Histoire de chez nous  Séance d’information </vt:lpstr>
      <vt:lpstr>Notre équipe et expertise  </vt:lpstr>
      <vt:lpstr>Musées numériques Canada</vt:lpstr>
      <vt:lpstr>Notre engagement envers l’équité</vt:lpstr>
      <vt:lpstr>Comment j’accède au financement? </vt:lpstr>
      <vt:lpstr>Histoire de chez nous en un coup d’œil </vt:lpstr>
      <vt:lpstr>Plateforme de conception Web</vt:lpstr>
      <vt:lpstr>Organisations admissibles </vt:lpstr>
      <vt:lpstr>1re partie – objectif et mandat</vt:lpstr>
      <vt:lpstr>2e partie – statut juridique</vt:lpstr>
      <vt:lpstr>7 conseils importants</vt:lpstr>
      <vt:lpstr>Publics cibles et impacts</vt:lpstr>
      <vt:lpstr>Pertinence</vt:lpstr>
      <vt:lpstr>Scénario et contenu</vt:lpstr>
      <vt:lpstr>Montez votre équipe de projet </vt:lpstr>
      <vt:lpstr>Créez un calendrier détaillé</vt:lpstr>
      <vt:lpstr>Créez un budget détaillé </vt:lpstr>
      <vt:lpstr>Tous les aspects bien arrimés  </vt:lpstr>
      <vt:lpstr>Cartes des projets financés par MNC</vt:lpstr>
      <vt:lpstr>Aide à la préparation d’une demande</vt:lpstr>
      <vt:lpstr>Période de questions-réponses</vt:lpstr>
      <vt:lpstr>Merci et bonne chance!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Krystina Kouros</dc:creator>
  <cp:revision>1</cp:revision>
  <cp:lastPrinted>2022-06-26T14:54:04Z</cp:lastPrinted>
  <dcterms:created xsi:type="dcterms:W3CDTF">2020-03-04T15:18:33Z</dcterms:created>
  <dcterms:modified xsi:type="dcterms:W3CDTF">2023-09-20T14:23:57Z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0x010100154003504ECE5340A6D60AFED61FB52C</vt:lpwstr>
  </property>
  <property fmtid="{D5CDD505-2E9C-101B-9397-08002B2CF9AE}" pid="3" name="MediaServiceImageTags">
    <vt:lpwstr/>
  </property>
</Properties>
</file>