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91" r:id="rId5"/>
    <p:sldMasterId id="2147483659" r:id="rId6"/>
    <p:sldMasterId id="2147483656" r:id="rId7"/>
    <p:sldMasterId id="2147483686" r:id="rId8"/>
  </p:sldMasterIdLst>
  <p:notesMasterIdLst>
    <p:notesMasterId r:id="rId35"/>
  </p:notesMasterIdLst>
  <p:sldIdLst>
    <p:sldId id="270" r:id="rId9"/>
    <p:sldId id="926" r:id="rId10"/>
    <p:sldId id="759" r:id="rId11"/>
    <p:sldId id="865" r:id="rId12"/>
    <p:sldId id="900" r:id="rId13"/>
    <p:sldId id="893" r:id="rId14"/>
    <p:sldId id="858" r:id="rId15"/>
    <p:sldId id="901" r:id="rId16"/>
    <p:sldId id="902" r:id="rId17"/>
    <p:sldId id="880" r:id="rId18"/>
    <p:sldId id="817" r:id="rId19"/>
    <p:sldId id="934" r:id="rId20"/>
    <p:sldId id="891" r:id="rId21"/>
    <p:sldId id="849" r:id="rId22"/>
    <p:sldId id="897" r:id="rId23"/>
    <p:sldId id="925" r:id="rId24"/>
    <p:sldId id="855" r:id="rId25"/>
    <p:sldId id="936" r:id="rId26"/>
    <p:sldId id="929" r:id="rId27"/>
    <p:sldId id="927" r:id="rId28"/>
    <p:sldId id="933" r:id="rId29"/>
    <p:sldId id="928" r:id="rId30"/>
    <p:sldId id="954" r:id="rId31"/>
    <p:sldId id="942" r:id="rId32"/>
    <p:sldId id="940" r:id="rId33"/>
    <p:sldId id="941"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7BB03-828A-535C-EABD-3F035F78F826}" name="Guest User" initials="GU" userId="S::urn:spo:anon#33c7bb33e7638561e27bae132cdfeecff2c3978652e0078bb1410033f2a8946a::" providerId="AD"/>
  <p188:author id="{75B3B20D-0E14-710F-DD1D-A0521AAF4934}" name="Michele St-Germain" initials="MS" userId="S::michele.stgermain@museedelhistoire.ca::338e0921-a114-452a-8345-6fdc1c2d7cb6" providerId="AD"/>
  <p188:author id="{5336BF2E-704C-FF1F-96F6-A22E3AC3E81F}" name="Emily Dillabough" initials="ED" userId="S::emily.dillabough@museedelhistoire.ca::273ba6a8-7e1a-45fa-8889-db2c29d429b2" providerId="AD"/>
  <p188:author id="{77010D55-8F77-4186-88D1-F5F86C56EE84}" name="Stephane Lauzon" initials="SL" userId="S::stephane.lauzon@museedelhistoire.ca::47bfea72-7c7d-4c2d-a73f-c94b2d0df9cb" providerId="AD"/>
  <p188:author id="{A8061D61-0E4A-B5BA-4123-351B3200E650}" name="Leah Resnick" initials="LR" userId="S::leah.resnick@museedelhistoire.ca::8c02bba8-7569-4115-8e11-e0a448e8fe58" providerId="AD"/>
  <p188:author id="{17358E77-C61D-EFD0-FA38-21076E0E879F}" name="Nathalie Rheault" initials="NR" userId="S::nathalie.rheault@museedelhistoire.ca::5c3d132e-92bb-410d-90b7-e784f9190257" providerId="AD"/>
  <p188:author id="{0CC9ABA2-057D-C34A-1F4C-7C53999F963D}" name="Brigitte Beaulne-Syp" initials="BB" userId="S::brigitte.beaulne-syp@museedelhistoire.ca::62e456d8-ed4c-4351-8cd6-0029c2f4d72b" providerId="AD"/>
  <p188:author id="{EBC360AA-03E6-038C-606E-8E89709FA46F}" name="Guest User" initials="GU" userId="S::urn:spo:anon#e0e73318009641f44136abe164d8f308e19d941c386f8c0b2d50b44c410a5f69::" providerId="AD"/>
  <p188:author id="{46C5DFAA-2136-21AB-63E4-4675DBDD3852}" name="Michael Joanisse" initials="MJ" userId="S::michael.joanisse@museedelhistoire.ca::cda016d6-fcdb-4feb-95a8-16efd02c10f0" providerId="AD"/>
  <p188:author id="{3A614DB1-2438-0062-17BD-3FAB2E162B4B}" name="Natalie Roy" initials="NR" userId="S::natalie.roy@museedelhistoire.ca::2a6fd6f7-96c1-4951-b26e-87fa6997c4cb" providerId="AD"/>
  <p188:author id="{3107C5F9-7072-1626-C13D-11B31C8F6408}" name="Cathy Mitchell" initials="CM" userId="S::cathy.mitchell@museedelhistoire.ca::2e575c0b-1d08-4526-bafd-4679e1758d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BDB7AA"/>
    <a:srgbClr val="10238B"/>
    <a:srgbClr val="E6E6E6"/>
    <a:srgbClr val="FAB8D7"/>
    <a:srgbClr val="E51174"/>
    <a:srgbClr val="46CC7E"/>
    <a:srgbClr val="0A8297"/>
    <a:srgbClr val="A540F2"/>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3792" autoAdjust="0"/>
  </p:normalViewPr>
  <p:slideViewPr>
    <p:cSldViewPr snapToGrid="0">
      <p:cViewPr varScale="1">
        <p:scale>
          <a:sx n="69" d="100"/>
          <a:sy n="69" d="100"/>
        </p:scale>
        <p:origin x="84" y="5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1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itte Beaulne-Syp" userId="62e456d8-ed4c-4351-8cd6-0029c2f4d72b" providerId="ADAL" clId="{972F8141-DD0F-46EF-98D9-88D30B361635}"/>
    <pc:docChg chg="undo custSel modSld sldOrd">
      <pc:chgData name="Brigitte Beaulne-Syp" userId="62e456d8-ed4c-4351-8cd6-0029c2f4d72b" providerId="ADAL" clId="{972F8141-DD0F-46EF-98D9-88D30B361635}" dt="2023-09-01T14:29:02.726" v="13287" actId="20577"/>
      <pc:docMkLst>
        <pc:docMk/>
      </pc:docMkLst>
      <pc:sldChg chg="modCm modNotes">
        <pc:chgData name="Brigitte Beaulne-Syp" userId="62e456d8-ed4c-4351-8cd6-0029c2f4d72b" providerId="ADAL" clId="{972F8141-DD0F-46EF-98D9-88D30B361635}" dt="2023-08-22T20:32:00.668" v="12118" actId="20577"/>
        <pc:sldMkLst>
          <pc:docMk/>
          <pc:sldMk cId="298550288" sldId="817"/>
        </pc:sldMkLst>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0:09:54.391" v="10259"/>
              <pc2:cmMkLst xmlns:pc2="http://schemas.microsoft.com/office/powerpoint/2019/9/main/command">
                <pc:docMk/>
                <pc:sldMk cId="298550288" sldId="817"/>
                <pc2:cmMk id="{5F3342FC-5DBB-466D-8453-57E1C43D22CE}"/>
              </pc2:cmMkLst>
            </pc226:cmChg>
          </p:ext>
        </pc:extLst>
      </pc:sldChg>
      <pc:sldChg chg="modCm modNotes modNotesTx">
        <pc:chgData name="Brigitte Beaulne-Syp" userId="62e456d8-ed4c-4351-8cd6-0029c2f4d72b" providerId="ADAL" clId="{972F8141-DD0F-46EF-98D9-88D30B361635}" dt="2023-08-25T20:23:05.630" v="12366" actId="313"/>
        <pc:sldMkLst>
          <pc:docMk/>
          <pc:sldMk cId="1212064509" sldId="849"/>
        </pc:sldMkLst>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1:15:05.457" v="10953"/>
              <pc2:cmMkLst xmlns:pc2="http://schemas.microsoft.com/office/powerpoint/2019/9/main/command">
                <pc:docMk/>
                <pc:sldMk cId="1212064509" sldId="849"/>
                <pc2:cmMk id="{013ECE09-BD8B-43B8-A9CA-77B54160EC9B}"/>
              </pc2:cmMkLst>
            </pc226:cmChg>
            <pc226:cmChg xmlns:pc226="http://schemas.microsoft.com/office/powerpoint/2022/06/main/command" chg="mod modRxn">
              <pc226:chgData name="Brigitte Beaulne-Syp" userId="62e456d8-ed4c-4351-8cd6-0029c2f4d72b" providerId="ADAL" clId="{972F8141-DD0F-46EF-98D9-88D30B361635}" dt="2023-08-02T18:04:07.698" v="87"/>
              <pc2:cmMkLst xmlns:pc2="http://schemas.microsoft.com/office/powerpoint/2019/9/main/command">
                <pc:docMk/>
                <pc:sldMk cId="1212064509" sldId="849"/>
                <pc2:cmMk id="{5CF10A91-FA57-4853-8CD9-4CD55732F27D}"/>
              </pc2:cmMkLst>
            </pc226:cmChg>
          </p:ext>
        </pc:extLst>
      </pc:sldChg>
      <pc:sldChg chg="modCm modNotes modNotesTx">
        <pc:chgData name="Brigitte Beaulne-Syp" userId="62e456d8-ed4c-4351-8cd6-0029c2f4d72b" providerId="ADAL" clId="{972F8141-DD0F-46EF-98D9-88D30B361635}" dt="2023-08-25T20:29:41.097" v="12416" actId="6549"/>
        <pc:sldMkLst>
          <pc:docMk/>
          <pc:sldMk cId="3543102945" sldId="855"/>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02T18:04:57.150" v="91"/>
              <pc2:cmMkLst xmlns:pc2="http://schemas.microsoft.com/office/powerpoint/2019/9/main/command">
                <pc:docMk/>
                <pc:sldMk cId="3543102945" sldId="855"/>
                <pc2:cmMk id="{2D445DF7-2F6D-48C3-B549-5F4857E78350}"/>
              </pc2:cmMkLst>
            </pc226:cmChg>
          </p:ext>
        </pc:extLst>
      </pc:sldChg>
      <pc:sldChg chg="modCm modNotes">
        <pc:chgData name="Brigitte Beaulne-Syp" userId="62e456d8-ed4c-4351-8cd6-0029c2f4d72b" providerId="ADAL" clId="{972F8141-DD0F-46EF-98D9-88D30B361635}" dt="2023-08-22T20:31:19.897" v="12071" actId="14100"/>
        <pc:sldMkLst>
          <pc:docMk/>
          <pc:sldMk cId="2422028050" sldId="858"/>
        </pc:sldMkLst>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0:05:19.844" v="10196"/>
              <pc2:cmMkLst xmlns:pc2="http://schemas.microsoft.com/office/powerpoint/2019/9/main/command">
                <pc:docMk/>
                <pc:sldMk cId="2422028050" sldId="858"/>
                <pc2:cmMk id="{7E9AB369-774C-40D3-BE69-84B252705AB1}"/>
              </pc2:cmMkLst>
            </pc226:cmChg>
          </p:ext>
        </pc:extLst>
      </pc:sldChg>
      <pc:sldChg chg="addCm modCm modNotes modNotesTx">
        <pc:chgData name="Brigitte Beaulne-Syp" userId="62e456d8-ed4c-4351-8cd6-0029c2f4d72b" providerId="ADAL" clId="{972F8141-DD0F-46EF-98D9-88D30B361635}" dt="2023-09-01T14:23:34.029" v="12953" actId="20577"/>
        <pc:sldMkLst>
          <pc:docMk/>
          <pc:sldMk cId="1350062783" sldId="880"/>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9-01T14:21:35.594" v="12725"/>
              <pc2:cmMkLst xmlns:pc2="http://schemas.microsoft.com/office/powerpoint/2019/9/main/command">
                <pc:docMk/>
                <pc:sldMk cId="1350062783" sldId="880"/>
                <pc2:cmMk id="{223B8C0E-917D-4B8D-AC65-A2A7D1290C8C}"/>
              </pc2:cmMkLst>
            </pc226:cmChg>
            <pc226:cmChg xmlns:pc226="http://schemas.microsoft.com/office/powerpoint/2022/06/main/command" chg="add mod">
              <pc226:chgData name="Brigitte Beaulne-Syp" userId="62e456d8-ed4c-4351-8cd6-0029c2f4d72b" providerId="ADAL" clId="{972F8141-DD0F-46EF-98D9-88D30B361635}" dt="2023-09-01T14:21:24.121" v="12724"/>
              <pc2:cmMkLst xmlns:pc2="http://schemas.microsoft.com/office/powerpoint/2019/9/main/command">
                <pc:docMk/>
                <pc:sldMk cId="1350062783" sldId="880"/>
                <pc2:cmMk id="{0CC1A6D2-E2D4-4706-9083-D69D8AB7F841}"/>
              </pc2:cmMkLst>
            </pc226:cmChg>
          </p:ext>
        </pc:extLst>
      </pc:sldChg>
      <pc:sldChg chg="modSp mod delCm modCm modNotes modNotesTx">
        <pc:chgData name="Brigitte Beaulne-Syp" userId="62e456d8-ed4c-4351-8cd6-0029c2f4d72b" providerId="ADAL" clId="{972F8141-DD0F-46EF-98D9-88D30B361635}" dt="2023-08-22T20:49:36.149" v="12255" actId="6549"/>
        <pc:sldMkLst>
          <pc:docMk/>
          <pc:sldMk cId="4008000498" sldId="891"/>
        </pc:sldMkLst>
        <pc:spChg chg="mod">
          <ac:chgData name="Brigitte Beaulne-Syp" userId="62e456d8-ed4c-4351-8cd6-0029c2f4d72b" providerId="ADAL" clId="{972F8141-DD0F-46EF-98D9-88D30B361635}" dt="2023-08-16T13:34:40.231" v="149" actId="20577"/>
          <ac:spMkLst>
            <pc:docMk/>
            <pc:sldMk cId="4008000498" sldId="891"/>
            <ac:spMk id="2" creationId="{9E6FA675-FBA9-47E1-8900-5608EC5F8183}"/>
          </ac:spMkLst>
        </pc:spChg>
        <pc:spChg chg="mod">
          <ac:chgData name="Brigitte Beaulne-Syp" userId="62e456d8-ed4c-4351-8cd6-0029c2f4d72b" providerId="ADAL" clId="{972F8141-DD0F-46EF-98D9-88D30B361635}" dt="2023-08-16T13:52:37.694" v="1343" actId="5793"/>
          <ac:spMkLst>
            <pc:docMk/>
            <pc:sldMk cId="4008000498" sldId="891"/>
            <ac:spMk id="3" creationId="{273AA511-A876-0EB9-35F3-0B8FBE49D6DE}"/>
          </ac:spMkLst>
        </pc:spChg>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0:35:23.645" v="10789"/>
              <pc2:cmMkLst xmlns:pc2="http://schemas.microsoft.com/office/powerpoint/2019/9/main/command">
                <pc:docMk/>
                <pc:sldMk cId="4008000498" sldId="891"/>
                <pc2:cmMk id="{4DB3854C-2D9A-4056-9BEF-47C8B634115F}"/>
              </pc2:cmMkLst>
            </pc226:cmChg>
            <pc226:cmChg xmlns:pc226="http://schemas.microsoft.com/office/powerpoint/2022/06/main/command" chg="del mod">
              <pc226:chgData name="Brigitte Beaulne-Syp" userId="62e456d8-ed4c-4351-8cd6-0029c2f4d72b" providerId="ADAL" clId="{972F8141-DD0F-46EF-98D9-88D30B361635}" dt="2023-08-16T11:12:22.090" v="109"/>
              <pc2:cmMkLst xmlns:pc2="http://schemas.microsoft.com/office/powerpoint/2019/9/main/command">
                <pc:docMk/>
                <pc:sldMk cId="4008000498" sldId="891"/>
                <pc2:cmMk id="{51203ED3-285E-4678-ABD0-BBB4DD2E5ECF}"/>
              </pc2:cmMkLst>
            </pc226:cmChg>
            <pc226:cmChg xmlns:pc226="http://schemas.microsoft.com/office/powerpoint/2022/06/main/command" chg="mod modRxn">
              <pc226:chgData name="Brigitte Beaulne-Syp" userId="62e456d8-ed4c-4351-8cd6-0029c2f4d72b" providerId="ADAL" clId="{972F8141-DD0F-46EF-98D9-88D30B361635}" dt="2023-08-18T21:14:44.109" v="10952"/>
              <pc2:cmMkLst xmlns:pc2="http://schemas.microsoft.com/office/powerpoint/2019/9/main/command">
                <pc:docMk/>
                <pc:sldMk cId="4008000498" sldId="891"/>
                <pc2:cmMk id="{867CEADB-7AE9-4DD8-97AC-3BA570CAC3B3}"/>
              </pc2:cmMkLst>
              <pc226:cmRplyChg chg="add">
                <pc226:chgData name="Brigitte Beaulne-Syp" userId="62e456d8-ed4c-4351-8cd6-0029c2f4d72b" providerId="ADAL" clId="{972F8141-DD0F-46EF-98D9-88D30B361635}" dt="2023-08-18T20:24:53.043" v="10659"/>
                <pc2:cmRplyMkLst xmlns:pc2="http://schemas.microsoft.com/office/powerpoint/2019/9/main/command">
                  <pc:docMk/>
                  <pc:sldMk cId="4008000498" sldId="891"/>
                  <pc2:cmMk id="{867CEADB-7AE9-4DD8-97AC-3BA570CAC3B3}"/>
                  <pc2:cmRplyMk id="{B20FADAD-F29D-4DCC-A71C-18F9E6DC8DE8}"/>
                </pc2:cmRplyMkLst>
              </pc226:cmRplyChg>
            </pc226:cmChg>
          </p:ext>
        </pc:extLst>
      </pc:sldChg>
      <pc:sldChg chg="modSp mod modCm modNotes modNotesTx">
        <pc:chgData name="Brigitte Beaulne-Syp" userId="62e456d8-ed4c-4351-8cd6-0029c2f4d72b" providerId="ADAL" clId="{972F8141-DD0F-46EF-98D9-88D30B361635}" dt="2023-08-22T18:09:33.281" v="11698" actId="20577"/>
        <pc:sldMkLst>
          <pc:docMk/>
          <pc:sldMk cId="3527481389" sldId="893"/>
        </pc:sldMkLst>
        <pc:spChg chg="mod">
          <ac:chgData name="Brigitte Beaulne-Syp" userId="62e456d8-ed4c-4351-8cd6-0029c2f4d72b" providerId="ADAL" clId="{972F8141-DD0F-46EF-98D9-88D30B361635}" dt="2023-08-16T14:21:51.630" v="1347" actId="6549"/>
          <ac:spMkLst>
            <pc:docMk/>
            <pc:sldMk cId="3527481389" sldId="893"/>
            <ac:spMk id="6" creationId="{192FB672-3665-F1E2-19DF-B279F222C5F3}"/>
          </ac:spMkLst>
        </pc:spChg>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1:13:06.869" v="10945"/>
              <pc2:cmMkLst xmlns:pc2="http://schemas.microsoft.com/office/powerpoint/2019/9/main/command">
                <pc:docMk/>
                <pc:sldMk cId="3527481389" sldId="893"/>
                <pc2:cmMk id="{6DDBEFAC-BE71-4ED6-BFF6-4A3D5ABFC1F1}"/>
              </pc2:cmMkLst>
            </pc226:cmChg>
          </p:ext>
        </pc:extLst>
      </pc:sldChg>
      <pc:sldChg chg="modCm modNotes modNotesTx">
        <pc:chgData name="Brigitte Beaulne-Syp" userId="62e456d8-ed4c-4351-8cd6-0029c2f4d72b" providerId="ADAL" clId="{972F8141-DD0F-46EF-98D9-88D30B361635}" dt="2023-08-22T14:36:51.127" v="11279" actId="6549"/>
        <pc:sldMkLst>
          <pc:docMk/>
          <pc:sldMk cId="4223752266" sldId="897"/>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18T20:22:09.635" v="10657"/>
              <pc2:cmMkLst xmlns:pc2="http://schemas.microsoft.com/office/powerpoint/2019/9/main/command">
                <pc:docMk/>
                <pc:sldMk cId="4223752266" sldId="897"/>
                <pc2:cmMk id="{B9CB4441-763E-46CA-94CD-747815BD9BA0}"/>
              </pc2:cmMkLst>
            </pc226:cmChg>
            <pc226:cmChg xmlns:pc226="http://schemas.microsoft.com/office/powerpoint/2022/06/main/command" chg="mod">
              <pc226:chgData name="Brigitte Beaulne-Syp" userId="62e456d8-ed4c-4351-8cd6-0029c2f4d72b" providerId="ADAL" clId="{972F8141-DD0F-46EF-98D9-88D30B361635}" dt="2023-08-02T18:04:30.094" v="90"/>
              <pc2:cmMkLst xmlns:pc2="http://schemas.microsoft.com/office/powerpoint/2019/9/main/command">
                <pc:docMk/>
                <pc:sldMk cId="4223752266" sldId="897"/>
                <pc2:cmMk id="{2153B0ED-7168-434F-9704-5B660407BC34}"/>
              </pc2:cmMkLst>
            </pc226:cmChg>
          </p:ext>
        </pc:extLst>
      </pc:sldChg>
      <pc:sldChg chg="modCm">
        <pc:chgData name="Brigitte Beaulne-Syp" userId="62e456d8-ed4c-4351-8cd6-0029c2f4d72b" providerId="ADAL" clId="{972F8141-DD0F-46EF-98D9-88D30B361635}" dt="2023-08-02T18:07:41.143" v="100"/>
        <pc:sldMkLst>
          <pc:docMk/>
          <pc:sldMk cId="2333311922" sldId="899"/>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02T18:07:41.143" v="100"/>
              <pc2:cmMkLst xmlns:pc2="http://schemas.microsoft.com/office/powerpoint/2019/9/main/command">
                <pc:docMk/>
                <pc:sldMk cId="2333311922" sldId="899"/>
                <pc2:cmMk id="{2539E0C6-44B8-4B8B-AA38-7098A2DE195B}"/>
              </pc2:cmMkLst>
            </pc226:cmChg>
          </p:ext>
        </pc:extLst>
      </pc:sldChg>
      <pc:sldChg chg="modSp mod modCm modNotes">
        <pc:chgData name="Brigitte Beaulne-Syp" userId="62e456d8-ed4c-4351-8cd6-0029c2f4d72b" providerId="ADAL" clId="{972F8141-DD0F-46EF-98D9-88D30B361635}" dt="2023-08-30T21:46:34.693" v="12722"/>
        <pc:sldMkLst>
          <pc:docMk/>
          <pc:sldMk cId="1997145764" sldId="900"/>
        </pc:sldMkLst>
        <pc:spChg chg="mod">
          <ac:chgData name="Brigitte Beaulne-Syp" userId="62e456d8-ed4c-4351-8cd6-0029c2f4d72b" providerId="ADAL" clId="{972F8141-DD0F-46EF-98D9-88D30B361635}" dt="2023-08-28T18:00:00.615" v="12721" actId="14100"/>
          <ac:spMkLst>
            <pc:docMk/>
            <pc:sldMk cId="1997145764" sldId="900"/>
            <ac:spMk id="4" creationId="{5C69C6D0-6643-5078-8AFA-EA85769EF217}"/>
          </ac:spMkLst>
        </pc:spChg>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30T21:46:34.693" v="12722"/>
              <pc2:cmMkLst xmlns:pc2="http://schemas.microsoft.com/office/powerpoint/2019/9/main/command">
                <pc:docMk/>
                <pc:sldMk cId="1997145764" sldId="900"/>
                <pc2:cmMk id="{AB8186DB-1282-453E-AA2A-4034B9C25813}"/>
              </pc2:cmMkLst>
            </pc226:cmChg>
          </p:ext>
        </pc:extLst>
      </pc:sldChg>
      <pc:sldChg chg="modCm modNotes modNotesTx">
        <pc:chgData name="Brigitte Beaulne-Syp" userId="62e456d8-ed4c-4351-8cd6-0029c2f4d72b" providerId="ADAL" clId="{972F8141-DD0F-46EF-98D9-88D30B361635}" dt="2023-08-30T21:47:01.726" v="12723"/>
        <pc:sldMkLst>
          <pc:docMk/>
          <pc:sldMk cId="489796882" sldId="901"/>
        </pc:sldMkLst>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30T21:47:01.726" v="12723"/>
              <pc2:cmMkLst xmlns:pc2="http://schemas.microsoft.com/office/powerpoint/2019/9/main/command">
                <pc:docMk/>
                <pc:sldMk cId="489796882" sldId="901"/>
                <pc2:cmMk id="{3E0752E5-C949-401C-8A77-4AB59A5F0C17}"/>
              </pc2:cmMkLst>
            </pc226:cmChg>
          </p:ext>
        </pc:extLst>
      </pc:sldChg>
      <pc:sldChg chg="modCm modNotes">
        <pc:chgData name="Brigitte Beaulne-Syp" userId="62e456d8-ed4c-4351-8cd6-0029c2f4d72b" providerId="ADAL" clId="{972F8141-DD0F-46EF-98D9-88D30B361635}" dt="2023-08-22T14:21:54.582" v="11209" actId="20577"/>
        <pc:sldMkLst>
          <pc:docMk/>
          <pc:sldMk cId="3049067984" sldId="902"/>
        </pc:sldMkLst>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0:07:28.481" v="10247"/>
              <pc2:cmMkLst xmlns:pc2="http://schemas.microsoft.com/office/powerpoint/2019/9/main/command">
                <pc:docMk/>
                <pc:sldMk cId="3049067984" sldId="902"/>
                <pc2:cmMk id="{624C6B4D-3883-4481-A1FE-8447FBFCC7B1}"/>
              </pc2:cmMkLst>
            </pc226:cmChg>
          </p:ext>
        </pc:extLst>
      </pc:sldChg>
      <pc:sldChg chg="modCm modNotes">
        <pc:chgData name="Brigitte Beaulne-Syp" userId="62e456d8-ed4c-4351-8cd6-0029c2f4d72b" providerId="ADAL" clId="{972F8141-DD0F-46EF-98D9-88D30B361635}" dt="2023-08-25T20:08:42.130" v="12292" actId="20577"/>
        <pc:sldMkLst>
          <pc:docMk/>
          <pc:sldMk cId="1139931720" sldId="925"/>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18T20:21:48.639" v="10656"/>
              <pc2:cmMkLst xmlns:pc2="http://schemas.microsoft.com/office/powerpoint/2019/9/main/command">
                <pc:docMk/>
                <pc:sldMk cId="1139931720" sldId="925"/>
                <pc2:cmMk id="{01026107-F3C4-4B34-8E83-4D38631E89FA}"/>
              </pc2:cmMkLst>
            </pc226:cmChg>
          </p:ext>
        </pc:extLst>
      </pc:sldChg>
      <pc:sldChg chg="modCm modNotes">
        <pc:chgData name="Brigitte Beaulne-Syp" userId="62e456d8-ed4c-4351-8cd6-0029c2f4d72b" providerId="ADAL" clId="{972F8141-DD0F-46EF-98D9-88D30B361635}" dt="2023-08-28T15:32:06.219" v="12576" actId="6549"/>
        <pc:sldMkLst>
          <pc:docMk/>
          <pc:sldMk cId="21052406" sldId="927"/>
        </pc:sldMkLst>
        <pc:extLst>
          <p:ext xmlns:p="http://schemas.openxmlformats.org/presentationml/2006/main" uri="{D6D511B9-2390-475A-947B-AFAB55BFBCF1}">
            <pc226:cmChg xmlns:pc226="http://schemas.microsoft.com/office/powerpoint/2022/06/main/command" chg="">
              <pc226:chgData name="Brigitte Beaulne-Syp" userId="62e456d8-ed4c-4351-8cd6-0029c2f4d72b" providerId="ADAL" clId="{972F8141-DD0F-46EF-98D9-88D30B361635}" dt="2023-08-18T20:19:19.748" v="10562"/>
              <pc2:cmMkLst xmlns:pc2="http://schemas.microsoft.com/office/powerpoint/2019/9/main/command">
                <pc:docMk/>
                <pc:sldMk cId="21052406" sldId="927"/>
                <pc2:cmMk id="{C6A3EC28-6318-469C-B9F2-D432D24013C5}"/>
              </pc2:cmMkLst>
              <pc226:cmRplyChg chg="add">
                <pc226:chgData name="Brigitte Beaulne-Syp" userId="62e456d8-ed4c-4351-8cd6-0029c2f4d72b" providerId="ADAL" clId="{972F8141-DD0F-46EF-98D9-88D30B361635}" dt="2023-08-18T20:19:19.748" v="10562"/>
                <pc2:cmRplyMkLst xmlns:pc2="http://schemas.microsoft.com/office/powerpoint/2019/9/main/command">
                  <pc:docMk/>
                  <pc:sldMk cId="21052406" sldId="927"/>
                  <pc2:cmMk id="{C6A3EC28-6318-469C-B9F2-D432D24013C5}"/>
                  <pc2:cmRplyMk id="{39DA8D36-1210-4FD4-9770-C0F99A0B4CEA}"/>
                </pc2:cmRplyMkLst>
              </pc226:cmRplyChg>
            </pc226:cmChg>
            <pc226:cmChg xmlns:pc226="http://schemas.microsoft.com/office/powerpoint/2022/06/main/command" chg="mod">
              <pc226:chgData name="Brigitte Beaulne-Syp" userId="62e456d8-ed4c-4351-8cd6-0029c2f4d72b" providerId="ADAL" clId="{972F8141-DD0F-46EF-98D9-88D30B361635}" dt="2023-08-02T18:05:54.695" v="95"/>
              <pc2:cmMkLst xmlns:pc2="http://schemas.microsoft.com/office/powerpoint/2019/9/main/command">
                <pc:docMk/>
                <pc:sldMk cId="21052406" sldId="927"/>
                <pc2:cmMk id="{59B575B6-6285-48FB-A82D-0162E95DDAE6}"/>
              </pc2:cmMkLst>
            </pc226:cmChg>
            <pc226:cmChg xmlns:pc226="http://schemas.microsoft.com/office/powerpoint/2022/06/main/command" chg="mod">
              <pc226:chgData name="Brigitte Beaulne-Syp" userId="62e456d8-ed4c-4351-8cd6-0029c2f4d72b" providerId="ADAL" clId="{972F8141-DD0F-46EF-98D9-88D30B361635}" dt="2023-08-02T18:05:52.215" v="94"/>
              <pc2:cmMkLst xmlns:pc2="http://schemas.microsoft.com/office/powerpoint/2019/9/main/command">
                <pc:docMk/>
                <pc:sldMk cId="21052406" sldId="927"/>
                <pc2:cmMk id="{5F4877CF-FA89-4537-AE23-CE89A008E784}"/>
              </pc2:cmMkLst>
            </pc226:cmChg>
          </p:ext>
        </pc:extLst>
      </pc:sldChg>
      <pc:sldChg chg="modCm modNotes modNotesTx">
        <pc:chgData name="Brigitte Beaulne-Syp" userId="62e456d8-ed4c-4351-8cd6-0029c2f4d72b" providerId="ADAL" clId="{972F8141-DD0F-46EF-98D9-88D30B361635}" dt="2023-08-28T15:56:54.996" v="12653" actId="6549"/>
        <pc:sldMkLst>
          <pc:docMk/>
          <pc:sldMk cId="374368671" sldId="928"/>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02T18:07:13.587" v="99"/>
              <pc2:cmMkLst xmlns:pc2="http://schemas.microsoft.com/office/powerpoint/2019/9/main/command">
                <pc:docMk/>
                <pc:sldMk cId="374368671" sldId="928"/>
                <pc2:cmMk id="{C9287D8D-31F1-40FE-8225-B83E0F5348A1}"/>
              </pc2:cmMkLst>
            </pc226:cmChg>
            <pc226:cmChg xmlns:pc226="http://schemas.microsoft.com/office/powerpoint/2022/06/main/command" chg="mod modRxn">
              <pc226:chgData name="Brigitte Beaulne-Syp" userId="62e456d8-ed4c-4351-8cd6-0029c2f4d72b" providerId="ADAL" clId="{972F8141-DD0F-46EF-98D9-88D30B361635}" dt="2023-08-18T20:16:43.707" v="10559"/>
              <pc2:cmMkLst xmlns:pc2="http://schemas.microsoft.com/office/powerpoint/2019/9/main/command">
                <pc:docMk/>
                <pc:sldMk cId="374368671" sldId="928"/>
                <pc2:cmMk id="{6380AFDB-60E5-42BD-B866-0209648227C0}"/>
              </pc2:cmMkLst>
            </pc226:cmChg>
          </p:ext>
        </pc:extLst>
      </pc:sldChg>
      <pc:sldChg chg="modCm modNotes modNotesTx">
        <pc:chgData name="Brigitte Beaulne-Syp" userId="62e456d8-ed4c-4351-8cd6-0029c2f4d72b" providerId="ADAL" clId="{972F8141-DD0F-46EF-98D9-88D30B361635}" dt="2023-08-18T20:20:23.104" v="10631"/>
        <pc:sldMkLst>
          <pc:docMk/>
          <pc:sldMk cId="4108228885" sldId="929"/>
        </pc:sldMkLst>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972F8141-DD0F-46EF-98D9-88D30B361635}" dt="2023-08-18T20:20:17.951" v="10630"/>
              <pc2:cmMkLst xmlns:pc2="http://schemas.microsoft.com/office/powerpoint/2019/9/main/command">
                <pc:docMk/>
                <pc:sldMk cId="4108228885" sldId="929"/>
                <pc2:cmMk id="{B5671C24-B18F-4A43-A239-848E069F5996}"/>
              </pc2:cmMkLst>
            </pc226:cmChg>
            <pc226:cmChg xmlns:pc226="http://schemas.microsoft.com/office/powerpoint/2022/06/main/command" chg="mod">
              <pc226:chgData name="Brigitte Beaulne-Syp" userId="62e456d8-ed4c-4351-8cd6-0029c2f4d72b" providerId="ADAL" clId="{972F8141-DD0F-46EF-98D9-88D30B361635}" dt="2023-08-18T20:20:23.104" v="10631"/>
              <pc2:cmMkLst xmlns:pc2="http://schemas.microsoft.com/office/powerpoint/2019/9/main/command">
                <pc:docMk/>
                <pc:sldMk cId="4108228885" sldId="929"/>
                <pc2:cmMk id="{B0C17C83-7B79-40B9-9205-2B7BF3B6F856}"/>
              </pc2:cmMkLst>
            </pc226:cmChg>
          </p:ext>
        </pc:extLst>
      </pc:sldChg>
      <pc:sldChg chg="modNotes">
        <pc:chgData name="Brigitte Beaulne-Syp" userId="62e456d8-ed4c-4351-8cd6-0029c2f4d72b" providerId="ADAL" clId="{972F8141-DD0F-46EF-98D9-88D30B361635}" dt="2023-08-17T20:42:33.741" v="8586" actId="113"/>
        <pc:sldMkLst>
          <pc:docMk/>
          <pc:sldMk cId="2899052514" sldId="930"/>
        </pc:sldMkLst>
      </pc:sldChg>
      <pc:sldChg chg="modCm modNotes modNotesTx">
        <pc:chgData name="Brigitte Beaulne-Syp" userId="62e456d8-ed4c-4351-8cd6-0029c2f4d72b" providerId="ADAL" clId="{972F8141-DD0F-46EF-98D9-88D30B361635}" dt="2023-08-28T15:40:57.974" v="12577" actId="6549"/>
        <pc:sldMkLst>
          <pc:docMk/>
          <pc:sldMk cId="82154370" sldId="933"/>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02T18:06:30.836" v="97"/>
              <pc2:cmMkLst xmlns:pc2="http://schemas.microsoft.com/office/powerpoint/2019/9/main/command">
                <pc:docMk/>
                <pc:sldMk cId="82154370" sldId="933"/>
                <pc2:cmMk id="{9BE10909-5029-4554-BE95-CE48B4BAFE04}"/>
              </pc2:cmMkLst>
            </pc226:cmChg>
            <pc226:cmChg xmlns:pc226="http://schemas.microsoft.com/office/powerpoint/2022/06/main/command" chg="mod">
              <pc226:chgData name="Brigitte Beaulne-Syp" userId="62e456d8-ed4c-4351-8cd6-0029c2f4d72b" providerId="ADAL" clId="{972F8141-DD0F-46EF-98D9-88D30B361635}" dt="2023-08-02T18:06:32.926" v="98"/>
              <pc2:cmMkLst xmlns:pc2="http://schemas.microsoft.com/office/powerpoint/2019/9/main/command">
                <pc:docMk/>
                <pc:sldMk cId="82154370" sldId="933"/>
                <pc2:cmMk id="{6B843153-2BA8-4651-8F1F-6C9CBF65A566}"/>
              </pc2:cmMkLst>
            </pc226:cmChg>
            <pc226:cmChg xmlns:pc226="http://schemas.microsoft.com/office/powerpoint/2022/06/main/command" chg="mod">
              <pc226:chgData name="Brigitte Beaulne-Syp" userId="62e456d8-ed4c-4351-8cd6-0029c2f4d72b" providerId="ADAL" clId="{972F8141-DD0F-46EF-98D9-88D30B361635}" dt="2023-08-18T20:17:52.656" v="10561"/>
              <pc2:cmMkLst xmlns:pc2="http://schemas.microsoft.com/office/powerpoint/2019/9/main/command">
                <pc:docMk/>
                <pc:sldMk cId="82154370" sldId="933"/>
                <pc2:cmMk id="{BDA05756-748C-4E11-8F16-2ADA80A8F650}"/>
              </pc2:cmMkLst>
            </pc226:cmChg>
            <pc226:cmChg xmlns:pc226="http://schemas.microsoft.com/office/powerpoint/2022/06/main/command" chg="mod">
              <pc226:chgData name="Brigitte Beaulne-Syp" userId="62e456d8-ed4c-4351-8cd6-0029c2f4d72b" providerId="ADAL" clId="{972F8141-DD0F-46EF-98D9-88D30B361635}" dt="2023-08-02T18:06:29.265" v="96"/>
              <pc2:cmMkLst xmlns:pc2="http://schemas.microsoft.com/office/powerpoint/2019/9/main/command">
                <pc:docMk/>
                <pc:sldMk cId="82154370" sldId="933"/>
                <pc2:cmMk id="{21744558-CA1F-4F07-A399-B177BFB919FE}"/>
              </pc2:cmMkLst>
            </pc226:cmChg>
            <pc226:cmChg xmlns:pc226="http://schemas.microsoft.com/office/powerpoint/2022/06/main/command" chg="">
              <pc226:chgData name="Brigitte Beaulne-Syp" userId="62e456d8-ed4c-4351-8cd6-0029c2f4d72b" providerId="ADAL" clId="{972F8141-DD0F-46EF-98D9-88D30B361635}" dt="2023-08-18T20:17:48.040" v="10560"/>
              <pc2:cmMkLst xmlns:pc2="http://schemas.microsoft.com/office/powerpoint/2019/9/main/command">
                <pc:docMk/>
                <pc:sldMk cId="82154370" sldId="933"/>
                <pc2:cmMk id="{4CD6DC8E-9674-4A26-8B44-DF4173DC2AFA}"/>
              </pc2:cmMkLst>
              <pc226:cmRplyChg chg="add">
                <pc226:chgData name="Brigitte Beaulne-Syp" userId="62e456d8-ed4c-4351-8cd6-0029c2f4d72b" providerId="ADAL" clId="{972F8141-DD0F-46EF-98D9-88D30B361635}" dt="2023-08-18T20:17:48.040" v="10560"/>
                <pc2:cmRplyMkLst xmlns:pc2="http://schemas.microsoft.com/office/powerpoint/2019/9/main/command">
                  <pc:docMk/>
                  <pc:sldMk cId="82154370" sldId="933"/>
                  <pc2:cmMk id="{4CD6DC8E-9674-4A26-8B44-DF4173DC2AFA}"/>
                  <pc2:cmRplyMk id="{4D0C20EC-804D-4D63-B947-20548D8E456B}"/>
                </pc2:cmRplyMkLst>
              </pc226:cmRplyChg>
            </pc226:cmChg>
          </p:ext>
        </pc:extLst>
      </pc:sldChg>
      <pc:sldChg chg="addCm modCm modNotes">
        <pc:chgData name="Brigitte Beaulne-Syp" userId="62e456d8-ed4c-4351-8cd6-0029c2f4d72b" providerId="ADAL" clId="{972F8141-DD0F-46EF-98D9-88D30B361635}" dt="2023-09-01T14:29:02.726" v="13287" actId="20577"/>
        <pc:sldMkLst>
          <pc:docMk/>
          <pc:sldMk cId="3696206481" sldId="934"/>
        </pc:sldMkLst>
        <pc:extLst>
          <p:ext xmlns:p="http://schemas.openxmlformats.org/presentationml/2006/main" uri="{D6D511B9-2390-475A-947B-AFAB55BFBCF1}">
            <pc226:cmChg xmlns:pc226="http://schemas.microsoft.com/office/powerpoint/2022/06/main/command" chg="add">
              <pc226:chgData name="Brigitte Beaulne-Syp" userId="62e456d8-ed4c-4351-8cd6-0029c2f4d72b" providerId="ADAL" clId="{972F8141-DD0F-46EF-98D9-88D30B361635}" dt="2023-08-18T02:12:59.854" v="9981"/>
              <pc2:cmMkLst xmlns:pc2="http://schemas.microsoft.com/office/powerpoint/2019/9/main/command">
                <pc:docMk/>
                <pc:sldMk cId="3696206481" sldId="934"/>
                <pc2:cmMk id="{E3275819-08EF-494D-AC5A-B49605747FA2}"/>
              </pc2:cmMkLst>
            </pc226:cmChg>
            <pc226:cmChg xmlns:pc226="http://schemas.microsoft.com/office/powerpoint/2022/06/main/command" chg="mod modRxn">
              <pc226:chgData name="Brigitte Beaulne-Syp" userId="62e456d8-ed4c-4351-8cd6-0029c2f4d72b" providerId="ADAL" clId="{972F8141-DD0F-46EF-98D9-88D30B361635}" dt="2023-08-18T20:22:48.845" v="10658"/>
              <pc2:cmMkLst xmlns:pc2="http://schemas.microsoft.com/office/powerpoint/2019/9/main/command">
                <pc:docMk/>
                <pc:sldMk cId="3696206481" sldId="934"/>
                <pc2:cmMk id="{9A476431-3C1D-4329-BC20-7EBAFDBB8173}"/>
              </pc2:cmMkLst>
            </pc226:cmChg>
          </p:ext>
        </pc:extLst>
      </pc:sldChg>
      <pc:sldChg chg="modNotesTx">
        <pc:chgData name="Brigitte Beaulne-Syp" userId="62e456d8-ed4c-4351-8cd6-0029c2f4d72b" providerId="ADAL" clId="{972F8141-DD0F-46EF-98D9-88D30B361635}" dt="2023-07-31T21:22:50.071" v="40" actId="20577"/>
        <pc:sldMkLst>
          <pc:docMk/>
          <pc:sldMk cId="3106274828" sldId="935"/>
        </pc:sldMkLst>
      </pc:sldChg>
      <pc:sldChg chg="modCm modNotes modNotesTx">
        <pc:chgData name="Brigitte Beaulne-Syp" userId="62e456d8-ed4c-4351-8cd6-0029c2f4d72b" providerId="ADAL" clId="{972F8141-DD0F-46EF-98D9-88D30B361635}" dt="2023-08-22T14:40:59.522" v="11388" actId="20577"/>
        <pc:sldMkLst>
          <pc:docMk/>
          <pc:sldMk cId="290598908" sldId="936"/>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972F8141-DD0F-46EF-98D9-88D30B361635}" dt="2023-08-18T20:21:26.477" v="10655"/>
              <pc2:cmMkLst xmlns:pc2="http://schemas.microsoft.com/office/powerpoint/2019/9/main/command">
                <pc:docMk/>
                <pc:sldMk cId="290598908" sldId="936"/>
                <pc2:cmMk id="{AEB13205-5D03-4546-8CE0-9F05A282A9D4}"/>
              </pc2:cmMkLst>
            </pc226:cmChg>
            <pc226:cmChg xmlns:pc226="http://schemas.microsoft.com/office/powerpoint/2022/06/main/command" chg="mod modRxn">
              <pc226:chgData name="Brigitte Beaulne-Syp" userId="62e456d8-ed4c-4351-8cd6-0029c2f4d72b" providerId="ADAL" clId="{972F8141-DD0F-46EF-98D9-88D30B361635}" dt="2023-08-18T20:21:24.140" v="10654"/>
              <pc2:cmMkLst xmlns:pc2="http://schemas.microsoft.com/office/powerpoint/2019/9/main/command">
                <pc:docMk/>
                <pc:sldMk cId="290598908" sldId="936"/>
                <pc2:cmMk id="{A14DCF41-B9F0-48B3-B77A-C2E710521125}"/>
              </pc2:cmMkLst>
            </pc226:cmChg>
          </p:ext>
        </pc:extLst>
      </pc:sldChg>
      <pc:sldChg chg="modNotes">
        <pc:chgData name="Brigitte Beaulne-Syp" userId="62e456d8-ed4c-4351-8cd6-0029c2f4d72b" providerId="ADAL" clId="{972F8141-DD0F-46EF-98D9-88D30B361635}" dt="2023-08-17T20:43:31.288" v="8651" actId="6549"/>
        <pc:sldMkLst>
          <pc:docMk/>
          <pc:sldMk cId="301722010" sldId="940"/>
        </pc:sldMkLst>
      </pc:sldChg>
      <pc:sldChg chg="ord">
        <pc:chgData name="Brigitte Beaulne-Syp" userId="62e456d8-ed4c-4351-8cd6-0029c2f4d72b" providerId="ADAL" clId="{972F8141-DD0F-46EF-98D9-88D30B361635}" dt="2023-08-17T16:30:21.366" v="1349"/>
        <pc:sldMkLst>
          <pc:docMk/>
          <pc:sldMk cId="2363348422" sldId="941"/>
        </pc:sldMkLst>
      </pc:sldChg>
      <pc:sldChg chg="modNotes">
        <pc:chgData name="Brigitte Beaulne-Syp" userId="62e456d8-ed4c-4351-8cd6-0029c2f4d72b" providerId="ADAL" clId="{972F8141-DD0F-46EF-98D9-88D30B361635}" dt="2023-08-28T15:57:55.505" v="12720" actId="14100"/>
        <pc:sldMkLst>
          <pc:docMk/>
          <pc:sldMk cId="1955076569" sldId="942"/>
        </pc:sldMkLst>
      </pc:sldChg>
    </pc:docChg>
  </pc:docChgLst>
  <pc:docChgLst>
    <pc:chgData name="Stephane Lauzon" userId="47bfea72-7c7d-4c2d-a73f-c94b2d0df9cb" providerId="ADAL" clId="{5FCE96B7-773B-4CDD-A93C-C87A56FEAB2C}"/>
    <pc:docChg chg="">
      <pc:chgData name="Stephane Lauzon" userId="47bfea72-7c7d-4c2d-a73f-c94b2d0df9cb" providerId="ADAL" clId="{5FCE96B7-773B-4CDD-A93C-C87A56FEAB2C}" dt="2023-09-01T15:49:44.494" v="23"/>
      <pc:docMkLst>
        <pc:docMk/>
      </pc:docMkLst>
      <pc:sldChg chg="delCm">
        <pc:chgData name="Stephane Lauzon" userId="47bfea72-7c7d-4c2d-a73f-c94b2d0df9cb" providerId="ADAL" clId="{5FCE96B7-773B-4CDD-A93C-C87A56FEAB2C}" dt="2023-09-01T15:49:01.121" v="9"/>
        <pc:sldMkLst>
          <pc:docMk/>
          <pc:sldMk cId="1212064509" sldId="849"/>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01.121" v="9"/>
              <pc2:cmMkLst xmlns:pc2="http://schemas.microsoft.com/office/powerpoint/2019/9/main/command">
                <pc:docMk/>
                <pc:sldMk cId="1212064509" sldId="849"/>
                <pc2:cmMk id="{2855794A-2B86-4DC4-930D-ADD2B4B66AC0}"/>
              </pc2:cmMkLst>
            </pc226:cmChg>
          </p:ext>
        </pc:extLst>
      </pc:sldChg>
      <pc:sldChg chg="delCm">
        <pc:chgData name="Stephane Lauzon" userId="47bfea72-7c7d-4c2d-a73f-c94b2d0df9cb" providerId="ADAL" clId="{5FCE96B7-773B-4CDD-A93C-C87A56FEAB2C}" dt="2023-09-01T15:49:12.134" v="12"/>
        <pc:sldMkLst>
          <pc:docMk/>
          <pc:sldMk cId="3543102945" sldId="855"/>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12.134" v="12"/>
              <pc2:cmMkLst xmlns:pc2="http://schemas.microsoft.com/office/powerpoint/2019/9/main/command">
                <pc:docMk/>
                <pc:sldMk cId="3543102945" sldId="855"/>
                <pc2:cmMk id="{BA045935-6D22-49DD-B760-F6941236B253}"/>
              </pc2:cmMkLst>
            </pc226:cmChg>
            <pc226:cmChg xmlns:pc226="http://schemas.microsoft.com/office/powerpoint/2022/06/main/command" chg="del">
              <pc226:chgData name="Stephane Lauzon" userId="47bfea72-7c7d-4c2d-a73f-c94b2d0df9cb" providerId="ADAL" clId="{5FCE96B7-773B-4CDD-A93C-C87A56FEAB2C}" dt="2023-09-01T15:49:11.625" v="11"/>
              <pc2:cmMkLst xmlns:pc2="http://schemas.microsoft.com/office/powerpoint/2019/9/main/command">
                <pc:docMk/>
                <pc:sldMk cId="3543102945" sldId="855"/>
                <pc2:cmMk id="{2D445DF7-2F6D-48C3-B549-5F4857E78350}"/>
              </pc2:cmMkLst>
            </pc226:cmChg>
          </p:ext>
        </pc:extLst>
      </pc:sldChg>
      <pc:sldChg chg="delCm">
        <pc:chgData name="Stephane Lauzon" userId="47bfea72-7c7d-4c2d-a73f-c94b2d0df9cb" providerId="ADAL" clId="{5FCE96B7-773B-4CDD-A93C-C87A56FEAB2C}" dt="2023-09-01T15:48:38.058" v="2"/>
        <pc:sldMkLst>
          <pc:docMk/>
          <pc:sldMk cId="2422028050" sldId="858"/>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8:38.058" v="2"/>
              <pc2:cmMkLst xmlns:pc2="http://schemas.microsoft.com/office/powerpoint/2019/9/main/command">
                <pc:docMk/>
                <pc:sldMk cId="2422028050" sldId="858"/>
                <pc2:cmMk id="{7E9AB369-774C-40D3-BE69-84B252705AB1}"/>
              </pc2:cmMkLst>
            </pc226:cmChg>
          </p:ext>
        </pc:extLst>
      </pc:sldChg>
      <pc:sldChg chg="delCm">
        <pc:chgData name="Stephane Lauzon" userId="47bfea72-7c7d-4c2d-a73f-c94b2d0df9cb" providerId="ADAL" clId="{5FCE96B7-773B-4CDD-A93C-C87A56FEAB2C}" dt="2023-09-01T15:48:46.657" v="5"/>
        <pc:sldMkLst>
          <pc:docMk/>
          <pc:sldMk cId="1350062783" sldId="880"/>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8:46.163" v="4"/>
              <pc2:cmMkLst xmlns:pc2="http://schemas.microsoft.com/office/powerpoint/2019/9/main/command">
                <pc:docMk/>
                <pc:sldMk cId="1350062783" sldId="880"/>
                <pc2:cmMk id="{223B8C0E-917D-4B8D-AC65-A2A7D1290C8C}"/>
              </pc2:cmMkLst>
            </pc226:cmChg>
            <pc226:cmChg xmlns:pc226="http://schemas.microsoft.com/office/powerpoint/2022/06/main/command" chg="del">
              <pc226:chgData name="Stephane Lauzon" userId="47bfea72-7c7d-4c2d-a73f-c94b2d0df9cb" providerId="ADAL" clId="{5FCE96B7-773B-4CDD-A93C-C87A56FEAB2C}" dt="2023-09-01T15:48:46.657" v="5"/>
              <pc2:cmMkLst xmlns:pc2="http://schemas.microsoft.com/office/powerpoint/2019/9/main/command">
                <pc:docMk/>
                <pc:sldMk cId="1350062783" sldId="880"/>
                <pc2:cmMk id="{0CC1A6D2-E2D4-4706-9083-D69D8AB7F841}"/>
              </pc2:cmMkLst>
            </pc226:cmChg>
          </p:ext>
        </pc:extLst>
      </pc:sldChg>
      <pc:sldChg chg="delCm">
        <pc:chgData name="Stephane Lauzon" userId="47bfea72-7c7d-4c2d-a73f-c94b2d0df9cb" providerId="ADAL" clId="{5FCE96B7-773B-4CDD-A93C-C87A56FEAB2C}" dt="2023-09-01T15:48:57.896" v="8"/>
        <pc:sldMkLst>
          <pc:docMk/>
          <pc:sldMk cId="4008000498" sldId="891"/>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8:57.896" v="8"/>
              <pc2:cmMkLst xmlns:pc2="http://schemas.microsoft.com/office/powerpoint/2019/9/main/command">
                <pc:docMk/>
                <pc:sldMk cId="4008000498" sldId="891"/>
                <pc2:cmMk id="{4DB3854C-2D9A-4056-9BEF-47C8B634115F}"/>
              </pc2:cmMkLst>
            </pc226:cmChg>
          </p:ext>
        </pc:extLst>
      </pc:sldChg>
      <pc:sldChg chg="delCm">
        <pc:chgData name="Stephane Lauzon" userId="47bfea72-7c7d-4c2d-a73f-c94b2d0df9cb" providerId="ADAL" clId="{5FCE96B7-773B-4CDD-A93C-C87A56FEAB2C}" dt="2023-09-01T15:48:34.384" v="1"/>
        <pc:sldMkLst>
          <pc:docMk/>
          <pc:sldMk cId="3527481389" sldId="893"/>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8:34.384" v="1"/>
              <pc2:cmMkLst xmlns:pc2="http://schemas.microsoft.com/office/powerpoint/2019/9/main/command">
                <pc:docMk/>
                <pc:sldMk cId="3527481389" sldId="893"/>
                <pc2:cmMk id="{6DDBEFAC-BE71-4ED6-BFF6-4A3D5ABFC1F1}"/>
              </pc2:cmMkLst>
            </pc226:cmChg>
            <pc226:cmChg xmlns:pc226="http://schemas.microsoft.com/office/powerpoint/2022/06/main/command" chg="del">
              <pc226:chgData name="Stephane Lauzon" userId="47bfea72-7c7d-4c2d-a73f-c94b2d0df9cb" providerId="ADAL" clId="{5FCE96B7-773B-4CDD-A93C-C87A56FEAB2C}" dt="2023-09-01T15:48:32.898" v="0"/>
              <pc2:cmMkLst xmlns:pc2="http://schemas.microsoft.com/office/powerpoint/2019/9/main/command">
                <pc:docMk/>
                <pc:sldMk cId="3527481389" sldId="893"/>
                <pc2:cmMk id="{FFC698FF-F68C-4CBE-B72A-76DE1AF05E30}"/>
              </pc2:cmMkLst>
            </pc226:cmChg>
          </p:ext>
        </pc:extLst>
      </pc:sldChg>
      <pc:sldChg chg="delCm">
        <pc:chgData name="Stephane Lauzon" userId="47bfea72-7c7d-4c2d-a73f-c94b2d0df9cb" providerId="ADAL" clId="{5FCE96B7-773B-4CDD-A93C-C87A56FEAB2C}" dt="2023-09-01T15:48:42.697" v="3"/>
        <pc:sldMkLst>
          <pc:docMk/>
          <pc:sldMk cId="3049067984" sldId="902"/>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8:42.697" v="3"/>
              <pc2:cmMkLst xmlns:pc2="http://schemas.microsoft.com/office/powerpoint/2019/9/main/command">
                <pc:docMk/>
                <pc:sldMk cId="3049067984" sldId="902"/>
                <pc2:cmMk id="{624C6B4D-3883-4481-A1FE-8447FBFCC7B1}"/>
              </pc2:cmMkLst>
            </pc226:cmChg>
          </p:ext>
        </pc:extLst>
      </pc:sldChg>
      <pc:sldChg chg="delCm">
        <pc:chgData name="Stephane Lauzon" userId="47bfea72-7c7d-4c2d-a73f-c94b2d0df9cb" providerId="ADAL" clId="{5FCE96B7-773B-4CDD-A93C-C87A56FEAB2C}" dt="2023-09-01T15:49:09.670" v="10"/>
        <pc:sldMkLst>
          <pc:docMk/>
          <pc:sldMk cId="1139931720" sldId="925"/>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09.670" v="10"/>
              <pc2:cmMkLst xmlns:pc2="http://schemas.microsoft.com/office/powerpoint/2019/9/main/command">
                <pc:docMk/>
                <pc:sldMk cId="1139931720" sldId="925"/>
                <pc2:cmMk id="{01026107-F3C4-4B34-8E83-4D38631E89FA}"/>
              </pc2:cmMkLst>
            </pc226:cmChg>
          </p:ext>
        </pc:extLst>
      </pc:sldChg>
      <pc:sldChg chg="delCm">
        <pc:chgData name="Stephane Lauzon" userId="47bfea72-7c7d-4c2d-a73f-c94b2d0df9cb" providerId="ADAL" clId="{5FCE96B7-773B-4CDD-A93C-C87A56FEAB2C}" dt="2023-09-01T15:49:32.153" v="20"/>
        <pc:sldMkLst>
          <pc:docMk/>
          <pc:sldMk cId="21052406" sldId="927"/>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30.292" v="19"/>
              <pc2:cmMkLst xmlns:pc2="http://schemas.microsoft.com/office/powerpoint/2019/9/main/command">
                <pc:docMk/>
                <pc:sldMk cId="21052406" sldId="927"/>
                <pc2:cmMk id="{5309DAAD-3B28-468C-83AB-434885B6DFE3}"/>
              </pc2:cmMkLst>
            </pc226:cmChg>
            <pc226:cmChg xmlns:pc226="http://schemas.microsoft.com/office/powerpoint/2022/06/main/command" chg="del">
              <pc226:chgData name="Stephane Lauzon" userId="47bfea72-7c7d-4c2d-a73f-c94b2d0df9cb" providerId="ADAL" clId="{5FCE96B7-773B-4CDD-A93C-C87A56FEAB2C}" dt="2023-09-01T15:49:32.153" v="20"/>
              <pc2:cmMkLst xmlns:pc2="http://schemas.microsoft.com/office/powerpoint/2019/9/main/command">
                <pc:docMk/>
                <pc:sldMk cId="21052406" sldId="927"/>
                <pc2:cmMk id="{045006D1-5A02-4A82-BD8A-CADD5E95364F}"/>
              </pc2:cmMkLst>
            </pc226:cmChg>
          </p:ext>
        </pc:extLst>
      </pc:sldChg>
      <pc:sldChg chg="delCm">
        <pc:chgData name="Stephane Lauzon" userId="47bfea72-7c7d-4c2d-a73f-c94b2d0df9cb" providerId="ADAL" clId="{5FCE96B7-773B-4CDD-A93C-C87A56FEAB2C}" dt="2023-09-01T15:49:38.472" v="21"/>
        <pc:sldMkLst>
          <pc:docMk/>
          <pc:sldMk cId="374368671" sldId="928"/>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38.472" v="21"/>
              <pc2:cmMkLst xmlns:pc2="http://schemas.microsoft.com/office/powerpoint/2019/9/main/command">
                <pc:docMk/>
                <pc:sldMk cId="374368671" sldId="928"/>
                <pc2:cmMk id="{6380AFDB-60E5-42BD-B866-0209648227C0}"/>
              </pc2:cmMkLst>
            </pc226:cmChg>
          </p:ext>
        </pc:extLst>
      </pc:sldChg>
      <pc:sldChg chg="delCm">
        <pc:chgData name="Stephane Lauzon" userId="47bfea72-7c7d-4c2d-a73f-c94b2d0df9cb" providerId="ADAL" clId="{5FCE96B7-773B-4CDD-A93C-C87A56FEAB2C}" dt="2023-09-01T15:49:22.386" v="18"/>
        <pc:sldMkLst>
          <pc:docMk/>
          <pc:sldMk cId="4108228885" sldId="929"/>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22.386" v="18"/>
              <pc2:cmMkLst xmlns:pc2="http://schemas.microsoft.com/office/powerpoint/2019/9/main/command">
                <pc:docMk/>
                <pc:sldMk cId="4108228885" sldId="929"/>
                <pc2:cmMk id="{B5671C24-B18F-4A43-A239-848E069F5996}"/>
              </pc2:cmMkLst>
            </pc226:cmChg>
          </p:ext>
        </pc:extLst>
      </pc:sldChg>
      <pc:sldChg chg="delCm">
        <pc:chgData name="Stephane Lauzon" userId="47bfea72-7c7d-4c2d-a73f-c94b2d0df9cb" providerId="ADAL" clId="{5FCE96B7-773B-4CDD-A93C-C87A56FEAB2C}" dt="2023-09-01T15:48:55.048" v="7"/>
        <pc:sldMkLst>
          <pc:docMk/>
          <pc:sldMk cId="3696206481" sldId="934"/>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8:53.428" v="6"/>
              <pc2:cmMkLst xmlns:pc2="http://schemas.microsoft.com/office/powerpoint/2019/9/main/command">
                <pc:docMk/>
                <pc:sldMk cId="3696206481" sldId="934"/>
                <pc2:cmMk id="{E3275819-08EF-494D-AC5A-B49605747FA2}"/>
              </pc2:cmMkLst>
            </pc226:cmChg>
            <pc226:cmChg xmlns:pc226="http://schemas.microsoft.com/office/powerpoint/2022/06/main/command" chg="del">
              <pc226:chgData name="Stephane Lauzon" userId="47bfea72-7c7d-4c2d-a73f-c94b2d0df9cb" providerId="ADAL" clId="{5FCE96B7-773B-4CDD-A93C-C87A56FEAB2C}" dt="2023-09-01T15:48:55.048" v="7"/>
              <pc2:cmMkLst xmlns:pc2="http://schemas.microsoft.com/office/powerpoint/2019/9/main/command">
                <pc:docMk/>
                <pc:sldMk cId="3696206481" sldId="934"/>
                <pc2:cmMk id="{9A476431-3C1D-4329-BC20-7EBAFDBB8173}"/>
              </pc2:cmMkLst>
            </pc226:cmChg>
          </p:ext>
        </pc:extLst>
      </pc:sldChg>
      <pc:sldChg chg="delCm modCm">
        <pc:chgData name="Stephane Lauzon" userId="47bfea72-7c7d-4c2d-a73f-c94b2d0df9cb" providerId="ADAL" clId="{5FCE96B7-773B-4CDD-A93C-C87A56FEAB2C}" dt="2023-09-01T15:49:19.145" v="17"/>
        <pc:sldMkLst>
          <pc:docMk/>
          <pc:sldMk cId="290598908" sldId="936"/>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16.125" v="14"/>
              <pc2:cmMkLst xmlns:pc2="http://schemas.microsoft.com/office/powerpoint/2019/9/main/command">
                <pc:docMk/>
                <pc:sldMk cId="290598908" sldId="936"/>
                <pc2:cmMk id="{AEB13205-5D03-4546-8CE0-9F05A282A9D4}"/>
              </pc2:cmMkLst>
            </pc226:cmChg>
            <pc226:cmChg xmlns:pc226="http://schemas.microsoft.com/office/powerpoint/2022/06/main/command" chg="del mod modRxn">
              <pc226:chgData name="Stephane Lauzon" userId="47bfea72-7c7d-4c2d-a73f-c94b2d0df9cb" providerId="ADAL" clId="{5FCE96B7-773B-4CDD-A93C-C87A56FEAB2C}" dt="2023-09-01T15:49:19.145" v="17"/>
              <pc2:cmMkLst xmlns:pc2="http://schemas.microsoft.com/office/powerpoint/2019/9/main/command">
                <pc:docMk/>
                <pc:sldMk cId="290598908" sldId="936"/>
                <pc2:cmMk id="{A14DCF41-B9F0-48B3-B77A-C2E710521125}"/>
              </pc2:cmMkLst>
            </pc226:cmChg>
            <pc226:cmChg xmlns:pc226="http://schemas.microsoft.com/office/powerpoint/2022/06/main/command" chg="del">
              <pc226:chgData name="Stephane Lauzon" userId="47bfea72-7c7d-4c2d-a73f-c94b2d0df9cb" providerId="ADAL" clId="{5FCE96B7-773B-4CDD-A93C-C87A56FEAB2C}" dt="2023-09-01T15:49:15.280" v="13"/>
              <pc2:cmMkLst xmlns:pc2="http://schemas.microsoft.com/office/powerpoint/2019/9/main/command">
                <pc:docMk/>
                <pc:sldMk cId="290598908" sldId="936"/>
                <pc2:cmMk id="{0873D2DA-4CD6-4613-9C5A-7B74EAAE838D}"/>
              </pc2:cmMkLst>
            </pc226:cmChg>
          </p:ext>
        </pc:extLst>
      </pc:sldChg>
      <pc:sldChg chg="delCm">
        <pc:chgData name="Stephane Lauzon" userId="47bfea72-7c7d-4c2d-a73f-c94b2d0df9cb" providerId="ADAL" clId="{5FCE96B7-773B-4CDD-A93C-C87A56FEAB2C}" dt="2023-09-01T15:49:44.494" v="23"/>
        <pc:sldMkLst>
          <pc:docMk/>
          <pc:sldMk cId="1955076569" sldId="942"/>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FCE96B7-773B-4CDD-A93C-C87A56FEAB2C}" dt="2023-09-01T15:49:44.494" v="23"/>
              <pc2:cmMkLst xmlns:pc2="http://schemas.microsoft.com/office/powerpoint/2019/9/main/command">
                <pc:docMk/>
                <pc:sldMk cId="1955076569" sldId="942"/>
                <pc2:cmMk id="{8FAA435E-FC55-4AAC-A43D-8BEF73EB3F36}"/>
              </pc2:cmMkLst>
            </pc226:cmChg>
            <pc226:cmChg xmlns:pc226="http://schemas.microsoft.com/office/powerpoint/2022/06/main/command" chg="del">
              <pc226:chgData name="Stephane Lauzon" userId="47bfea72-7c7d-4c2d-a73f-c94b2d0df9cb" providerId="ADAL" clId="{5FCE96B7-773B-4CDD-A93C-C87A56FEAB2C}" dt="2023-09-01T15:49:43.059" v="22"/>
              <pc2:cmMkLst xmlns:pc2="http://schemas.microsoft.com/office/powerpoint/2019/9/main/command">
                <pc:docMk/>
                <pc:sldMk cId="1955076569" sldId="942"/>
                <pc2:cmMk id="{1D6784F0-E45F-4299-AEC4-3BEE83536833}"/>
              </pc2:cmMkLst>
            </pc226:cmChg>
          </p:ext>
        </pc:extLst>
      </pc:sldChg>
    </pc:docChg>
  </pc:docChgLst>
  <pc:docChgLst>
    <pc:chgData name="Natalie Roy" userId="S::natalie.roy@museedelhistoire.ca::2a6fd6f7-96c1-4951-b26e-87fa6997c4cb" providerId="AD" clId="Web-{1D8D7463-C2E7-439A-B02C-2F7BE0ECACD7}"/>
    <pc:docChg chg="">
      <pc:chgData name="Natalie Roy" userId="S::natalie.roy@museedelhistoire.ca::2a6fd6f7-96c1-4951-b26e-87fa6997c4cb" providerId="AD" clId="Web-{1D8D7463-C2E7-439A-B02C-2F7BE0ECACD7}" dt="2023-08-18T15:54:15.725" v="18"/>
      <pc:docMkLst>
        <pc:docMk/>
      </pc:docMkLst>
      <pc:sldChg chg="addCm">
        <pc:chgData name="Natalie Roy" userId="S::natalie.roy@museedelhistoire.ca::2a6fd6f7-96c1-4951-b26e-87fa6997c4cb" providerId="AD" clId="Web-{1D8D7463-C2E7-439A-B02C-2F7BE0ECACD7}" dt="2023-08-18T15:22:24.916" v="1"/>
        <pc:sldMkLst>
          <pc:docMk/>
          <pc:sldMk cId="1218671064" sldId="270"/>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15:00.316" v="0"/>
              <pc2:cmMkLst xmlns:pc2="http://schemas.microsoft.com/office/powerpoint/2019/9/main/command">
                <pc:docMk/>
                <pc:sldMk cId="1218671064" sldId="270"/>
                <pc2:cmMk id="{649C1D6A-0DAF-4B4E-B45E-3F96D006149E}"/>
              </pc2:cmMkLst>
            </pc226:cmChg>
            <pc226:cmChg xmlns:pc226="http://schemas.microsoft.com/office/powerpoint/2022/06/main/command" chg="add">
              <pc226:chgData name="Natalie Roy" userId="S::natalie.roy@museedelhistoire.ca::2a6fd6f7-96c1-4951-b26e-87fa6997c4cb" providerId="AD" clId="Web-{1D8D7463-C2E7-439A-B02C-2F7BE0ECACD7}" dt="2023-08-18T15:22:24.916" v="1"/>
              <pc2:cmMkLst xmlns:pc2="http://schemas.microsoft.com/office/powerpoint/2019/9/main/command">
                <pc:docMk/>
                <pc:sldMk cId="1218671064" sldId="270"/>
                <pc2:cmMk id="{94715AF8-CC8D-4DDD-AEBE-99AC379ECED4}"/>
              </pc2:cmMkLst>
            </pc226:cmChg>
          </p:ext>
        </pc:extLst>
      </pc:sldChg>
      <pc:sldChg chg="addCm">
        <pc:chgData name="Natalie Roy" userId="S::natalie.roy@museedelhistoire.ca::2a6fd6f7-96c1-4951-b26e-87fa6997c4cb" providerId="AD" clId="Web-{1D8D7463-C2E7-439A-B02C-2F7BE0ECACD7}" dt="2023-08-18T15:46:41.531" v="8"/>
        <pc:sldMkLst>
          <pc:docMk/>
          <pc:sldMk cId="298550288" sldId="817"/>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6:41.531" v="8"/>
              <pc2:cmMkLst xmlns:pc2="http://schemas.microsoft.com/office/powerpoint/2019/9/main/command">
                <pc:docMk/>
                <pc:sldMk cId="298550288" sldId="817"/>
                <pc2:cmMk id="{5F3342FC-5DBB-466D-8453-57E1C43D22CE}"/>
              </pc2:cmMkLst>
            </pc226:cmChg>
          </p:ext>
        </pc:extLst>
      </pc:sldChg>
      <pc:sldChg chg="addCm">
        <pc:chgData name="Natalie Roy" userId="S::natalie.roy@museedelhistoire.ca::2a6fd6f7-96c1-4951-b26e-87fa6997c4cb" providerId="AD" clId="Web-{1D8D7463-C2E7-439A-B02C-2F7BE0ECACD7}" dt="2023-08-18T15:51:08.316" v="11"/>
        <pc:sldMkLst>
          <pc:docMk/>
          <pc:sldMk cId="1212064509" sldId="849"/>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1:08.316" v="11"/>
              <pc2:cmMkLst xmlns:pc2="http://schemas.microsoft.com/office/powerpoint/2019/9/main/command">
                <pc:docMk/>
                <pc:sldMk cId="1212064509" sldId="849"/>
                <pc2:cmMk id="{2855794A-2B86-4DC4-930D-ADD2B4B66AC0}"/>
              </pc2:cmMkLst>
            </pc226:cmChg>
          </p:ext>
        </pc:extLst>
      </pc:sldChg>
      <pc:sldChg chg="addCm">
        <pc:chgData name="Natalie Roy" userId="S::natalie.roy@museedelhistoire.ca::2a6fd6f7-96c1-4951-b26e-87fa6997c4cb" providerId="AD" clId="Web-{1D8D7463-C2E7-439A-B02C-2F7BE0ECACD7}" dt="2023-08-18T15:52:27.973" v="14"/>
        <pc:sldMkLst>
          <pc:docMk/>
          <pc:sldMk cId="3543102945" sldId="855"/>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2:27.973" v="14"/>
              <pc2:cmMkLst xmlns:pc2="http://schemas.microsoft.com/office/powerpoint/2019/9/main/command">
                <pc:docMk/>
                <pc:sldMk cId="3543102945" sldId="855"/>
                <pc2:cmMk id="{BA045935-6D22-49DD-B760-F6941236B253}"/>
              </pc2:cmMkLst>
            </pc226:cmChg>
          </p:ext>
        </pc:extLst>
      </pc:sldChg>
      <pc:sldChg chg="addCm">
        <pc:chgData name="Natalie Roy" userId="S::natalie.roy@museedelhistoire.ca::2a6fd6f7-96c1-4951-b26e-87fa6997c4cb" providerId="AD" clId="Web-{1D8D7463-C2E7-439A-B02C-2F7BE0ECACD7}" dt="2023-08-18T15:27:28.608" v="2"/>
        <pc:sldMkLst>
          <pc:docMk/>
          <pc:sldMk cId="2422028050" sldId="858"/>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27:28.608" v="2"/>
              <pc2:cmMkLst xmlns:pc2="http://schemas.microsoft.com/office/powerpoint/2019/9/main/command">
                <pc:docMk/>
                <pc:sldMk cId="2422028050" sldId="858"/>
                <pc2:cmMk id="{7E9AB369-774C-40D3-BE69-84B252705AB1}"/>
              </pc2:cmMkLst>
            </pc226:cmChg>
          </p:ext>
        </pc:extLst>
      </pc:sldChg>
      <pc:sldChg chg="addCm">
        <pc:chgData name="Natalie Roy" userId="S::natalie.roy@museedelhistoire.ca::2a6fd6f7-96c1-4951-b26e-87fa6997c4cb" providerId="AD" clId="Web-{1D8D7463-C2E7-439A-B02C-2F7BE0ECACD7}" dt="2023-08-18T15:45:17.014" v="7"/>
        <pc:sldMkLst>
          <pc:docMk/>
          <pc:sldMk cId="1350062783" sldId="880"/>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5:17.014" v="7"/>
              <pc2:cmMkLst xmlns:pc2="http://schemas.microsoft.com/office/powerpoint/2019/9/main/command">
                <pc:docMk/>
                <pc:sldMk cId="1350062783" sldId="880"/>
                <pc2:cmMk id="{223B8C0E-917D-4B8D-AC65-A2A7D1290C8C}"/>
              </pc2:cmMkLst>
            </pc226:cmChg>
          </p:ext>
        </pc:extLst>
      </pc:sldChg>
      <pc:sldChg chg="addCm">
        <pc:chgData name="Natalie Roy" userId="S::natalie.roy@museedelhistoire.ca::2a6fd6f7-96c1-4951-b26e-87fa6997c4cb" providerId="AD" clId="Web-{1D8D7463-C2E7-439A-B02C-2F7BE0ECACD7}" dt="2023-08-18T15:49:31.549" v="10"/>
        <pc:sldMkLst>
          <pc:docMk/>
          <pc:sldMk cId="4008000498" sldId="891"/>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9:31.549" v="10"/>
              <pc2:cmMkLst xmlns:pc2="http://schemas.microsoft.com/office/powerpoint/2019/9/main/command">
                <pc:docMk/>
                <pc:sldMk cId="4008000498" sldId="891"/>
                <pc2:cmMk id="{4DB3854C-2D9A-4056-9BEF-47C8B634115F}"/>
              </pc2:cmMkLst>
            </pc226:cmChg>
          </p:ext>
        </pc:extLst>
      </pc:sldChg>
      <pc:sldChg chg="addCm">
        <pc:chgData name="Natalie Roy" userId="S::natalie.roy@museedelhistoire.ca::2a6fd6f7-96c1-4951-b26e-87fa6997c4cb" providerId="AD" clId="Web-{1D8D7463-C2E7-439A-B02C-2F7BE0ECACD7}" dt="2023-08-18T15:40:48.588" v="4"/>
        <pc:sldMkLst>
          <pc:docMk/>
          <pc:sldMk cId="3527481389" sldId="893"/>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0:48.588" v="4"/>
              <pc2:cmMkLst xmlns:pc2="http://schemas.microsoft.com/office/powerpoint/2019/9/main/command">
                <pc:docMk/>
                <pc:sldMk cId="3527481389" sldId="893"/>
                <pc2:cmMk id="{6DDBEFAC-BE71-4ED6-BFF6-4A3D5ABFC1F1}"/>
              </pc2:cmMkLst>
            </pc226:cmChg>
            <pc226:cmChg xmlns:pc226="http://schemas.microsoft.com/office/powerpoint/2022/06/main/command" chg="add">
              <pc226:chgData name="Natalie Roy" userId="S::natalie.roy@museedelhistoire.ca::2a6fd6f7-96c1-4951-b26e-87fa6997c4cb" providerId="AD" clId="Web-{1D8D7463-C2E7-439A-B02C-2F7BE0ECACD7}" dt="2023-08-18T15:38:47.915" v="3"/>
              <pc2:cmMkLst xmlns:pc2="http://schemas.microsoft.com/office/powerpoint/2019/9/main/command">
                <pc:docMk/>
                <pc:sldMk cId="3527481389" sldId="893"/>
                <pc2:cmMk id="{FFC698FF-F68C-4CBE-B72A-76DE1AF05E30}"/>
              </pc2:cmMkLst>
            </pc226:cmChg>
          </p:ext>
        </pc:extLst>
      </pc:sldChg>
      <pc:sldChg chg="addCm">
        <pc:chgData name="Natalie Roy" userId="S::natalie.roy@museedelhistoire.ca::2a6fd6f7-96c1-4951-b26e-87fa6997c4cb" providerId="AD" clId="Web-{1D8D7463-C2E7-439A-B02C-2F7BE0ECACD7}" dt="2023-08-18T15:51:47.160" v="12"/>
        <pc:sldMkLst>
          <pc:docMk/>
          <pc:sldMk cId="4223752266" sldId="897"/>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1:47.160" v="12"/>
              <pc2:cmMkLst xmlns:pc2="http://schemas.microsoft.com/office/powerpoint/2019/9/main/command">
                <pc:docMk/>
                <pc:sldMk cId="4223752266" sldId="897"/>
                <pc2:cmMk id="{B9CB4441-763E-46CA-94CD-747815BD9BA0}"/>
              </pc2:cmMkLst>
            </pc226:cmChg>
          </p:ext>
        </pc:extLst>
      </pc:sldChg>
      <pc:sldChg chg="addCm">
        <pc:chgData name="Natalie Roy" userId="S::natalie.roy@museedelhistoire.ca::2a6fd6f7-96c1-4951-b26e-87fa6997c4cb" providerId="AD" clId="Web-{1D8D7463-C2E7-439A-B02C-2F7BE0ECACD7}" dt="2023-08-18T15:44:08.622" v="6"/>
        <pc:sldMkLst>
          <pc:docMk/>
          <pc:sldMk cId="489796882" sldId="901"/>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4:08.622" v="6"/>
              <pc2:cmMkLst xmlns:pc2="http://schemas.microsoft.com/office/powerpoint/2019/9/main/command">
                <pc:docMk/>
                <pc:sldMk cId="489796882" sldId="901"/>
                <pc2:cmMk id="{3E0752E5-C949-401C-8A77-4AB59A5F0C17}"/>
              </pc2:cmMkLst>
            </pc226:cmChg>
          </p:ext>
        </pc:extLst>
      </pc:sldChg>
      <pc:sldChg chg="addCm">
        <pc:chgData name="Natalie Roy" userId="S::natalie.roy@museedelhistoire.ca::2a6fd6f7-96c1-4951-b26e-87fa6997c4cb" providerId="AD" clId="Web-{1D8D7463-C2E7-439A-B02C-2F7BE0ECACD7}" dt="2023-08-18T15:42:36.480" v="5"/>
        <pc:sldMkLst>
          <pc:docMk/>
          <pc:sldMk cId="3049067984" sldId="90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2:36.480" v="5"/>
              <pc2:cmMkLst xmlns:pc2="http://schemas.microsoft.com/office/powerpoint/2019/9/main/command">
                <pc:docMk/>
                <pc:sldMk cId="3049067984" sldId="902"/>
                <pc2:cmMk id="{624C6B4D-3883-4481-A1FE-8447FBFCC7B1}"/>
              </pc2:cmMkLst>
            </pc226:cmChg>
          </p:ext>
        </pc:extLst>
      </pc:sldChg>
      <pc:sldChg chg="addCm">
        <pc:chgData name="Natalie Roy" userId="S::natalie.roy@museedelhistoire.ca::2a6fd6f7-96c1-4951-b26e-87fa6997c4cb" providerId="AD" clId="Web-{1D8D7463-C2E7-439A-B02C-2F7BE0ECACD7}" dt="2023-08-18T15:51:54.176" v="13"/>
        <pc:sldMkLst>
          <pc:docMk/>
          <pc:sldMk cId="1139931720" sldId="925"/>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1:54.176" v="13"/>
              <pc2:cmMkLst xmlns:pc2="http://schemas.microsoft.com/office/powerpoint/2019/9/main/command">
                <pc:docMk/>
                <pc:sldMk cId="1139931720" sldId="925"/>
                <pc2:cmMk id="{01026107-F3C4-4B34-8E83-4D38631E89FA}"/>
              </pc2:cmMkLst>
            </pc226:cmChg>
          </p:ext>
        </pc:extLst>
      </pc:sldChg>
      <pc:sldChg chg="addCm">
        <pc:chgData name="Natalie Roy" userId="S::natalie.roy@museedelhistoire.ca::2a6fd6f7-96c1-4951-b26e-87fa6997c4cb" providerId="AD" clId="Web-{1D8D7463-C2E7-439A-B02C-2F7BE0ECACD7}" dt="2023-08-18T15:53:03.396" v="17"/>
        <pc:sldMkLst>
          <pc:docMk/>
          <pc:sldMk cId="21052406" sldId="927"/>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3:03.396" v="17"/>
              <pc2:cmMkLst xmlns:pc2="http://schemas.microsoft.com/office/powerpoint/2019/9/main/command">
                <pc:docMk/>
                <pc:sldMk cId="21052406" sldId="927"/>
                <pc2:cmMk id="{5309DAAD-3B28-468C-83AB-434885B6DFE3}"/>
              </pc2:cmMkLst>
            </pc226:cmChg>
          </p:ext>
        </pc:extLst>
      </pc:sldChg>
      <pc:sldChg chg="addCm">
        <pc:chgData name="Natalie Roy" userId="S::natalie.roy@museedelhistoire.ca::2a6fd6f7-96c1-4951-b26e-87fa6997c4cb" providerId="AD" clId="Web-{1D8D7463-C2E7-439A-B02C-2F7BE0ECACD7}" dt="2023-08-18T15:54:15.725" v="18"/>
        <pc:sldMkLst>
          <pc:docMk/>
          <pc:sldMk cId="374368671" sldId="928"/>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4:15.725" v="18"/>
              <pc2:cmMkLst xmlns:pc2="http://schemas.microsoft.com/office/powerpoint/2019/9/main/command">
                <pc:docMk/>
                <pc:sldMk cId="374368671" sldId="928"/>
                <pc2:cmMk id="{6380AFDB-60E5-42BD-B866-0209648227C0}"/>
              </pc2:cmMkLst>
            </pc226:cmChg>
          </p:ext>
        </pc:extLst>
      </pc:sldChg>
      <pc:sldChg chg="addCm">
        <pc:chgData name="Natalie Roy" userId="S::natalie.roy@museedelhistoire.ca::2a6fd6f7-96c1-4951-b26e-87fa6997c4cb" providerId="AD" clId="Web-{1D8D7463-C2E7-439A-B02C-2F7BE0ECACD7}" dt="2023-08-18T15:52:57.161" v="16"/>
        <pc:sldMkLst>
          <pc:docMk/>
          <pc:sldMk cId="4108228885" sldId="929"/>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2:57.161" v="16"/>
              <pc2:cmMkLst xmlns:pc2="http://schemas.microsoft.com/office/powerpoint/2019/9/main/command">
                <pc:docMk/>
                <pc:sldMk cId="4108228885" sldId="929"/>
                <pc2:cmMk id="{B0C17C83-7B79-40B9-9205-2B7BF3B6F856}"/>
              </pc2:cmMkLst>
            </pc226:cmChg>
          </p:ext>
        </pc:extLst>
      </pc:sldChg>
      <pc:sldChg chg="addCm">
        <pc:chgData name="Natalie Roy" userId="S::natalie.roy@museedelhistoire.ca::2a6fd6f7-96c1-4951-b26e-87fa6997c4cb" providerId="AD" clId="Web-{1D8D7463-C2E7-439A-B02C-2F7BE0ECACD7}" dt="2023-08-18T15:47:32.313" v="9"/>
        <pc:sldMkLst>
          <pc:docMk/>
          <pc:sldMk cId="3696206481" sldId="934"/>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47:32.313" v="9"/>
              <pc2:cmMkLst xmlns:pc2="http://schemas.microsoft.com/office/powerpoint/2019/9/main/command">
                <pc:docMk/>
                <pc:sldMk cId="3696206481" sldId="934"/>
                <pc2:cmMk id="{9A476431-3C1D-4329-BC20-7EBAFDBB8173}"/>
              </pc2:cmMkLst>
            </pc226:cmChg>
          </p:ext>
        </pc:extLst>
      </pc:sldChg>
      <pc:sldChg chg="addCm">
        <pc:chgData name="Natalie Roy" userId="S::natalie.roy@museedelhistoire.ca::2a6fd6f7-96c1-4951-b26e-87fa6997c4cb" providerId="AD" clId="Web-{1D8D7463-C2E7-439A-B02C-2F7BE0ECACD7}" dt="2023-08-18T15:52:46.349" v="15"/>
        <pc:sldMkLst>
          <pc:docMk/>
          <pc:sldMk cId="290598908" sldId="936"/>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1D8D7463-C2E7-439A-B02C-2F7BE0ECACD7}" dt="2023-08-18T15:52:46.349" v="15"/>
              <pc2:cmMkLst xmlns:pc2="http://schemas.microsoft.com/office/powerpoint/2019/9/main/command">
                <pc:docMk/>
                <pc:sldMk cId="290598908" sldId="936"/>
                <pc2:cmMk id="{0873D2DA-4CD6-4613-9C5A-7B74EAAE838D}"/>
              </pc2:cmMkLst>
            </pc226:cmChg>
          </p:ext>
        </pc:extLst>
      </pc:sldChg>
    </pc:docChg>
  </pc:docChgLst>
  <pc:docChgLst>
    <pc:chgData name="Michael Joanisse" userId="S::michael.joanisse@museedelhistoire.ca::cda016d6-fcdb-4feb-95a8-16efd02c10f0" providerId="AD" clId="Web-{3656ABD4-8374-695A-6313-C23ED24C6F06}"/>
    <pc:docChg chg="modSld">
      <pc:chgData name="Michael Joanisse" userId="S::michael.joanisse@museedelhistoire.ca::cda016d6-fcdb-4feb-95a8-16efd02c10f0" providerId="AD" clId="Web-{3656ABD4-8374-695A-6313-C23ED24C6F06}" dt="2023-08-01T16:00:32.698" v="16"/>
      <pc:docMkLst>
        <pc:docMk/>
      </pc:docMkLst>
      <pc:sldChg chg="modSp addCm">
        <pc:chgData name="Michael Joanisse" userId="S::michael.joanisse@museedelhistoire.ca::cda016d6-fcdb-4feb-95a8-16efd02c10f0" providerId="AD" clId="Web-{3656ABD4-8374-695A-6313-C23ED24C6F06}" dt="2023-08-01T16:00:32.698" v="16"/>
        <pc:sldMkLst>
          <pc:docMk/>
          <pc:sldMk cId="1212064509" sldId="849"/>
        </pc:sldMkLst>
        <pc:spChg chg="mod">
          <ac:chgData name="Michael Joanisse" userId="S::michael.joanisse@museedelhistoire.ca::cda016d6-fcdb-4feb-95a8-16efd02c10f0" providerId="AD" clId="Web-{3656ABD4-8374-695A-6313-C23ED24C6F06}" dt="2023-08-01T15:59:41.229" v="15" actId="20577"/>
          <ac:spMkLst>
            <pc:docMk/>
            <pc:sldMk cId="1212064509" sldId="849"/>
            <ac:spMk id="3" creationId="{273AA511-A876-0EB9-35F3-0B8FBE49D6DE}"/>
          </ac:spMkLst>
        </pc:spChg>
        <pc:extLst>
          <p:ext xmlns:p="http://schemas.openxmlformats.org/presentationml/2006/main" uri="{D6D511B9-2390-475A-947B-AFAB55BFBCF1}">
            <pc226:cmChg xmlns:pc226="http://schemas.microsoft.com/office/powerpoint/2022/06/main/command" chg="add">
              <pc226:chgData name="Michael Joanisse" userId="S::michael.joanisse@museedelhistoire.ca::cda016d6-fcdb-4feb-95a8-16efd02c10f0" providerId="AD" clId="Web-{3656ABD4-8374-695A-6313-C23ED24C6F06}" dt="2023-08-01T16:00:32.698" v="16"/>
              <pc2:cmMkLst xmlns:pc2="http://schemas.microsoft.com/office/powerpoint/2019/9/main/command">
                <pc:docMk/>
                <pc:sldMk cId="1212064509" sldId="849"/>
                <pc2:cmMk id="{DA722FAA-CD37-4AA5-8C7A-965B1563347F}"/>
              </pc2:cmMkLst>
            </pc226:cmChg>
          </p:ext>
        </pc:extLst>
      </pc:sldChg>
      <pc:sldChg chg="modSp modCm">
        <pc:chgData name="Michael Joanisse" userId="S::michael.joanisse@museedelhistoire.ca::cda016d6-fcdb-4feb-95a8-16efd02c10f0" providerId="AD" clId="Web-{3656ABD4-8374-695A-6313-C23ED24C6F06}" dt="2023-08-01T15:58:33.228" v="9"/>
        <pc:sldMkLst>
          <pc:docMk/>
          <pc:sldMk cId="3543102945" sldId="855"/>
        </pc:sldMkLst>
        <pc:spChg chg="mod">
          <ac:chgData name="Michael Joanisse" userId="S::michael.joanisse@museedelhistoire.ca::cda016d6-fcdb-4feb-95a8-16efd02c10f0" providerId="AD" clId="Web-{3656ABD4-8374-695A-6313-C23ED24C6F06}" dt="2023-08-01T15:52:10.066" v="8" actId="2057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Michael Joanisse" userId="S::michael.joanisse@museedelhistoire.ca::cda016d6-fcdb-4feb-95a8-16efd02c10f0" providerId="AD" clId="Web-{3656ABD4-8374-695A-6313-C23ED24C6F06}" dt="2023-08-01T15:52:02.691" v="6" actId="20577"/>
              <pc2:cmMkLst xmlns:pc2="http://schemas.microsoft.com/office/powerpoint/2019/9/main/command">
                <pc:docMk/>
                <pc:sldMk cId="3543102945" sldId="855"/>
                <pc2:cmMk id="{B2875D13-F0FD-4925-8FCB-94914EE68803}"/>
              </pc2:cmMkLst>
            </pc226:cmChg>
            <pc226:cmChg xmlns:pc226="http://schemas.microsoft.com/office/powerpoint/2022/06/main/command" chg="mod">
              <pc226:chgData name="Michael Joanisse" userId="S::michael.joanisse@museedelhistoire.ca::cda016d6-fcdb-4feb-95a8-16efd02c10f0" providerId="AD" clId="Web-{3656ABD4-8374-695A-6313-C23ED24C6F06}" dt="2023-08-01T15:52:02.691" v="6" actId="20577"/>
              <pc2:cmMkLst xmlns:pc2="http://schemas.microsoft.com/office/powerpoint/2019/9/main/command">
                <pc:docMk/>
                <pc:sldMk cId="3543102945" sldId="855"/>
                <pc2:cmMk id="{482DDA59-BB70-488F-9248-8BA708B26F14}"/>
              </pc2:cmMkLst>
            </pc226:cmChg>
            <pc226:cmChg xmlns:pc226="http://schemas.microsoft.com/office/powerpoint/2022/06/main/command" chg="mod">
              <pc226:chgData name="Michael Joanisse" userId="S::michael.joanisse@museedelhistoire.ca::cda016d6-fcdb-4feb-95a8-16efd02c10f0" providerId="AD" clId="Web-{3656ABD4-8374-695A-6313-C23ED24C6F06}" dt="2023-08-01T15:52:02.691" v="6" actId="20577"/>
              <pc2:cmMkLst xmlns:pc2="http://schemas.microsoft.com/office/powerpoint/2019/9/main/command">
                <pc:docMk/>
                <pc:sldMk cId="3543102945" sldId="855"/>
                <pc2:cmMk id="{18875C5C-D2FF-4D2E-B4DE-A56002566682}"/>
              </pc2:cmMkLst>
            </pc226:cmChg>
            <pc226:cmChg xmlns:pc226="http://schemas.microsoft.com/office/powerpoint/2022/06/main/command" chg="mod">
              <pc226:chgData name="Michael Joanisse" userId="S::michael.joanisse@museedelhistoire.ca::cda016d6-fcdb-4feb-95a8-16efd02c10f0" providerId="AD" clId="Web-{3656ABD4-8374-695A-6313-C23ED24C6F06}" dt="2023-08-01T15:52:02.691" v="6" actId="20577"/>
              <pc2:cmMkLst xmlns:pc2="http://schemas.microsoft.com/office/powerpoint/2019/9/main/command">
                <pc:docMk/>
                <pc:sldMk cId="3543102945" sldId="855"/>
                <pc2:cmMk id="{C540C6A2-AF13-474F-AFE9-AAED76386A0B}"/>
              </pc2:cmMkLst>
            </pc226:cmChg>
            <pc226:cmChg xmlns:pc226="http://schemas.microsoft.com/office/powerpoint/2022/06/main/command" chg="">
              <pc226:chgData name="Michael Joanisse" userId="S::michael.joanisse@museedelhistoire.ca::cda016d6-fcdb-4feb-95a8-16efd02c10f0" providerId="AD" clId="Web-{3656ABD4-8374-695A-6313-C23ED24C6F06}" dt="2023-08-01T15:58:33.228" v="9"/>
              <pc2:cmMkLst xmlns:pc2="http://schemas.microsoft.com/office/powerpoint/2019/9/main/command">
                <pc:docMk/>
                <pc:sldMk cId="3543102945" sldId="855"/>
                <pc2:cmMk id="{2D445DF7-2F6D-48C3-B549-5F4857E78350}"/>
              </pc2:cmMkLst>
              <pc226:cmRplyChg chg="add">
                <pc226:chgData name="Michael Joanisse" userId="S::michael.joanisse@museedelhistoire.ca::cda016d6-fcdb-4feb-95a8-16efd02c10f0" providerId="AD" clId="Web-{3656ABD4-8374-695A-6313-C23ED24C6F06}" dt="2023-08-01T15:58:33.228" v="9"/>
                <pc2:cmRplyMkLst xmlns:pc2="http://schemas.microsoft.com/office/powerpoint/2019/9/main/command">
                  <pc:docMk/>
                  <pc:sldMk cId="3543102945" sldId="855"/>
                  <pc2:cmMk id="{2D445DF7-2F6D-48C3-B549-5F4857E78350}"/>
                  <pc2:cmRplyMk id="{AEBE259F-8FBB-4352-9611-4B5AD107EB2A}"/>
                </pc2:cmRplyMkLst>
              </pc226:cmRplyChg>
            </pc226:cmChg>
          </p:ext>
        </pc:extLst>
      </pc:sldChg>
    </pc:docChg>
  </pc:docChgLst>
  <pc:docChgLst>
    <pc:chgData name="Brigitte Beaulne-Syp" userId="S::brigitte.beaulne-syp@museedelhistoire.ca::62e456d8-ed4c-4351-8cd6-0029c2f4d72b" providerId="AD" clId="Web-{830A1FAF-E11D-9E9B-16F7-5802938D16CC}"/>
    <pc:docChg chg="">
      <pc:chgData name="Brigitte Beaulne-Syp" userId="S::brigitte.beaulne-syp@museedelhistoire.ca::62e456d8-ed4c-4351-8cd6-0029c2f4d72b" providerId="AD" clId="Web-{830A1FAF-E11D-9E9B-16F7-5802938D16CC}" dt="2023-08-31T13:21:24.745" v="1"/>
      <pc:docMkLst>
        <pc:docMk/>
      </pc:docMkLst>
      <pc:sldChg chg="modCm">
        <pc:chgData name="Brigitte Beaulne-Syp" userId="S::brigitte.beaulne-syp@museedelhistoire.ca::62e456d8-ed4c-4351-8cd6-0029c2f4d72b" providerId="AD" clId="Web-{830A1FAF-E11D-9E9B-16F7-5802938D16CC}" dt="2023-08-31T13:21:24.745" v="1"/>
        <pc:sldMkLst>
          <pc:docMk/>
          <pc:sldMk cId="1350062783" sldId="880"/>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830A1FAF-E11D-9E9B-16F7-5802938D16CC}" dt="2023-08-31T13:21:24.745" v="1"/>
              <pc2:cmMkLst xmlns:pc2="http://schemas.microsoft.com/office/powerpoint/2019/9/main/command">
                <pc:docMk/>
                <pc:sldMk cId="1350062783" sldId="880"/>
                <pc2:cmMk id="{0CC1A6D2-E2D4-4706-9083-D69D8AB7F841}"/>
              </pc2:cmMkLst>
              <pc226:cmRplyChg chg="add mod">
                <pc226:chgData name="Brigitte Beaulne-Syp" userId="S::brigitte.beaulne-syp@museedelhistoire.ca::62e456d8-ed4c-4351-8cd6-0029c2f4d72b" providerId="AD" clId="Web-{830A1FAF-E11D-9E9B-16F7-5802938D16CC}" dt="2023-08-31T13:21:24.745" v="1"/>
                <pc2:cmRplyMkLst xmlns:pc2="http://schemas.microsoft.com/office/powerpoint/2019/9/main/command">
                  <pc:docMk/>
                  <pc:sldMk cId="1350062783" sldId="880"/>
                  <pc2:cmMk id="{0CC1A6D2-E2D4-4706-9083-D69D8AB7F841}"/>
                  <pc2:cmRplyMk id="{5E1387E5-6541-4BE6-A4B0-61753F85004C}"/>
                </pc2:cmRplyMkLst>
              </pc226:cmRplyChg>
            </pc226:cmChg>
          </p:ext>
        </pc:extLst>
      </pc:sldChg>
    </pc:docChg>
  </pc:docChgLst>
  <pc:docChgLst>
    <pc:chgData name="Natalie Roy" userId="S::natalie.roy@museedelhistoire.ca::2a6fd6f7-96c1-4951-b26e-87fa6997c4cb" providerId="AD" clId="Web-{DA377D28-FA62-478D-BA20-3D539535E376}"/>
    <pc:docChg chg="">
      <pc:chgData name="Natalie Roy" userId="S::natalie.roy@museedelhistoire.ca::2a6fd6f7-96c1-4951-b26e-87fa6997c4cb" providerId="AD" clId="Web-{DA377D28-FA62-478D-BA20-3D539535E376}" dt="2023-08-18T18:12:55.047" v="9"/>
      <pc:docMkLst>
        <pc:docMk/>
      </pc:docMkLst>
      <pc:sldChg chg="addCm">
        <pc:chgData name="Natalie Roy" userId="S::natalie.roy@museedelhistoire.ca::2a6fd6f7-96c1-4951-b26e-87fa6997c4cb" providerId="AD" clId="Web-{DA377D28-FA62-478D-BA20-3D539535E376}" dt="2023-08-18T17:29:56.956" v="2"/>
        <pc:sldMkLst>
          <pc:docMk/>
          <pc:sldMk cId="82154370" sldId="933"/>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DA377D28-FA62-478D-BA20-3D539535E376}" dt="2023-08-18T17:29:56.956" v="2"/>
              <pc2:cmMkLst xmlns:pc2="http://schemas.microsoft.com/office/powerpoint/2019/9/main/command">
                <pc:docMk/>
                <pc:sldMk cId="82154370" sldId="933"/>
                <pc2:cmMk id="{BDA05756-748C-4E11-8F16-2ADA80A8F650}"/>
              </pc2:cmMkLst>
            </pc226:cmChg>
          </p:ext>
        </pc:extLst>
      </pc:sldChg>
      <pc:sldChg chg="addCm">
        <pc:chgData name="Natalie Roy" userId="S::natalie.roy@museedelhistoire.ca::2a6fd6f7-96c1-4951-b26e-87fa6997c4cb" providerId="AD" clId="Web-{DA377D28-FA62-478D-BA20-3D539535E376}" dt="2023-08-18T17:21:31.729" v="1"/>
        <pc:sldMkLst>
          <pc:docMk/>
          <pc:sldMk cId="290598908" sldId="936"/>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DA377D28-FA62-478D-BA20-3D539535E376}" dt="2023-08-18T17:19:18.321" v="0"/>
              <pc2:cmMkLst xmlns:pc2="http://schemas.microsoft.com/office/powerpoint/2019/9/main/command">
                <pc:docMk/>
                <pc:sldMk cId="290598908" sldId="936"/>
                <pc2:cmMk id="{AEB13205-5D03-4546-8CE0-9F05A282A9D4}"/>
              </pc2:cmMkLst>
            </pc226:cmChg>
            <pc226:cmChg xmlns:pc226="http://schemas.microsoft.com/office/powerpoint/2022/06/main/command" chg="add">
              <pc226:chgData name="Natalie Roy" userId="S::natalie.roy@museedelhistoire.ca::2a6fd6f7-96c1-4951-b26e-87fa6997c4cb" providerId="AD" clId="Web-{DA377D28-FA62-478D-BA20-3D539535E376}" dt="2023-08-18T17:21:31.729" v="1"/>
              <pc2:cmMkLst xmlns:pc2="http://schemas.microsoft.com/office/powerpoint/2019/9/main/command">
                <pc:docMk/>
                <pc:sldMk cId="290598908" sldId="936"/>
                <pc2:cmMk id="{A14DCF41-B9F0-48B3-B77A-C2E710521125}"/>
              </pc2:cmMkLst>
            </pc226:cmChg>
          </p:ext>
        </pc:extLst>
      </pc:sldChg>
      <pc:sldChg chg="addCm">
        <pc:chgData name="Natalie Roy" userId="S::natalie.roy@museedelhistoire.ca::2a6fd6f7-96c1-4951-b26e-87fa6997c4cb" providerId="AD" clId="Web-{DA377D28-FA62-478D-BA20-3D539535E376}" dt="2023-08-18T18:10:34.138" v="7"/>
        <pc:sldMkLst>
          <pc:docMk/>
          <pc:sldMk cId="301722010" sldId="940"/>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DA377D28-FA62-478D-BA20-3D539535E376}" dt="2023-08-18T18:10:26.497" v="6"/>
              <pc2:cmMkLst xmlns:pc2="http://schemas.microsoft.com/office/powerpoint/2019/9/main/command">
                <pc:docMk/>
                <pc:sldMk cId="301722010" sldId="940"/>
                <pc2:cmMk id="{1B9A3C6B-2127-40AD-8FBA-F4FF8DE6BF09}"/>
              </pc2:cmMkLst>
            </pc226:cmChg>
            <pc226:cmChg xmlns:pc226="http://schemas.microsoft.com/office/powerpoint/2022/06/main/command" chg="add">
              <pc226:chgData name="Natalie Roy" userId="S::natalie.roy@museedelhistoire.ca::2a6fd6f7-96c1-4951-b26e-87fa6997c4cb" providerId="AD" clId="Web-{DA377D28-FA62-478D-BA20-3D539535E376}" dt="2023-08-18T18:10:34.138" v="7"/>
              <pc2:cmMkLst xmlns:pc2="http://schemas.microsoft.com/office/powerpoint/2019/9/main/command">
                <pc:docMk/>
                <pc:sldMk cId="301722010" sldId="940"/>
                <pc2:cmMk id="{93A558BE-20FB-497B-9E9C-9D1FE41DC8B0}"/>
              </pc2:cmMkLst>
            </pc226:cmChg>
          </p:ext>
        </pc:extLst>
      </pc:sldChg>
      <pc:sldChg chg="addCm">
        <pc:chgData name="Natalie Roy" userId="S::natalie.roy@museedelhistoire.ca::2a6fd6f7-96c1-4951-b26e-87fa6997c4cb" providerId="AD" clId="Web-{DA377D28-FA62-478D-BA20-3D539535E376}" dt="2023-08-18T18:12:55.047" v="9"/>
        <pc:sldMkLst>
          <pc:docMk/>
          <pc:sldMk cId="2363348422" sldId="941"/>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DA377D28-FA62-478D-BA20-3D539535E376}" dt="2023-08-18T18:12:55.047" v="9"/>
              <pc2:cmMkLst xmlns:pc2="http://schemas.microsoft.com/office/powerpoint/2019/9/main/command">
                <pc:docMk/>
                <pc:sldMk cId="2363348422" sldId="941"/>
                <pc2:cmMk id="{E9B0E490-FD8A-44CF-9A9B-512431BC7A6C}"/>
              </pc2:cmMkLst>
            </pc226:cmChg>
          </p:ext>
        </pc:extLst>
      </pc:sldChg>
      <pc:sldChg chg="addCm">
        <pc:chgData name="Natalie Roy" userId="S::natalie.roy@museedelhistoire.ca::2a6fd6f7-96c1-4951-b26e-87fa6997c4cb" providerId="AD" clId="Web-{DA377D28-FA62-478D-BA20-3D539535E376}" dt="2023-08-18T18:12:15.484" v="8"/>
        <pc:sldMkLst>
          <pc:docMk/>
          <pc:sldMk cId="1955076569" sldId="94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DA377D28-FA62-478D-BA20-3D539535E376}" dt="2023-08-18T18:07:35.760" v="3"/>
              <pc2:cmMkLst xmlns:pc2="http://schemas.microsoft.com/office/powerpoint/2019/9/main/command">
                <pc:docMk/>
                <pc:sldMk cId="1955076569" sldId="942"/>
                <pc2:cmMk id="{0A22E51E-5004-49A5-BE2B-CE22AF97D9B7}"/>
              </pc2:cmMkLst>
            </pc226:cmChg>
            <pc226:cmChg xmlns:pc226="http://schemas.microsoft.com/office/powerpoint/2022/06/main/command" chg="add">
              <pc226:chgData name="Natalie Roy" userId="S::natalie.roy@museedelhistoire.ca::2a6fd6f7-96c1-4951-b26e-87fa6997c4cb" providerId="AD" clId="Web-{DA377D28-FA62-478D-BA20-3D539535E376}" dt="2023-08-18T18:09:57.716" v="5"/>
              <pc2:cmMkLst xmlns:pc2="http://schemas.microsoft.com/office/powerpoint/2019/9/main/command">
                <pc:docMk/>
                <pc:sldMk cId="1955076569" sldId="942"/>
                <pc2:cmMk id="{1B0EB021-A13D-4140-8530-4EA387EACBB9}"/>
              </pc2:cmMkLst>
            </pc226:cmChg>
            <pc226:cmChg xmlns:pc226="http://schemas.microsoft.com/office/powerpoint/2022/06/main/command" chg="add">
              <pc226:chgData name="Natalie Roy" userId="S::natalie.roy@museedelhistoire.ca::2a6fd6f7-96c1-4951-b26e-87fa6997c4cb" providerId="AD" clId="Web-{DA377D28-FA62-478D-BA20-3D539535E376}" dt="2023-08-18T18:12:15.484" v="8"/>
              <pc2:cmMkLst xmlns:pc2="http://schemas.microsoft.com/office/powerpoint/2019/9/main/command">
                <pc:docMk/>
                <pc:sldMk cId="1955076569" sldId="942"/>
                <pc2:cmMk id="{8FAA435E-FC55-4AAC-A43D-8BEF73EB3F36}"/>
              </pc2:cmMkLst>
            </pc226:cmChg>
            <pc226:cmChg xmlns:pc226="http://schemas.microsoft.com/office/powerpoint/2022/06/main/command" chg="add">
              <pc226:chgData name="Natalie Roy" userId="S::natalie.roy@museedelhistoire.ca::2a6fd6f7-96c1-4951-b26e-87fa6997c4cb" providerId="AD" clId="Web-{DA377D28-FA62-478D-BA20-3D539535E376}" dt="2023-08-18T18:09:42.809" v="4"/>
              <pc2:cmMkLst xmlns:pc2="http://schemas.microsoft.com/office/powerpoint/2019/9/main/command">
                <pc:docMk/>
                <pc:sldMk cId="1955076569" sldId="942"/>
                <pc2:cmMk id="{1D6784F0-E45F-4299-AEC4-3BEE83536833}"/>
              </pc2:cmMkLst>
            </pc226:cmChg>
          </p:ext>
        </pc:extLst>
      </pc:sldChg>
    </pc:docChg>
  </pc:docChgLst>
  <pc:docChgLst>
    <pc:chgData name="Brigitte Beaulne-Syp" userId="S::brigitte.beaulne-syp@museedelhistoire.ca::62e456d8-ed4c-4351-8cd6-0029c2f4d72b" providerId="AD" clId="Web-{454E57DE-0D9A-DEAA-B1BB-3E2532F67004}"/>
    <pc:docChg chg="">
      <pc:chgData name="Brigitte Beaulne-Syp" userId="S::brigitte.beaulne-syp@museedelhistoire.ca::62e456d8-ed4c-4351-8cd6-0029c2f4d72b" providerId="AD" clId="Web-{454E57DE-0D9A-DEAA-B1BB-3E2532F67004}" dt="2023-08-30T21:53:35.952" v="1"/>
      <pc:docMkLst>
        <pc:docMk/>
      </pc:docMkLst>
      <pc:sldChg chg="delCm">
        <pc:chgData name="Brigitte Beaulne-Syp" userId="S::brigitte.beaulne-syp@museedelhistoire.ca::62e456d8-ed4c-4351-8cd6-0029c2f4d72b" providerId="AD" clId="Web-{454E57DE-0D9A-DEAA-B1BB-3E2532F67004}" dt="2023-08-30T21:53:35.952" v="1"/>
        <pc:sldMkLst>
          <pc:docMk/>
          <pc:sldMk cId="298550288" sldId="817"/>
        </pc:sldMkLst>
        <pc:extLst>
          <p:ext xmlns:p="http://schemas.openxmlformats.org/presentationml/2006/main" uri="{D6D511B9-2390-475A-947B-AFAB55BFBCF1}">
            <pc226:cmChg xmlns:pc226="http://schemas.microsoft.com/office/powerpoint/2022/06/main/command" chg="del">
              <pc226:chgData name="Brigitte Beaulne-Syp" userId="S::brigitte.beaulne-syp@museedelhistoire.ca::62e456d8-ed4c-4351-8cd6-0029c2f4d72b" providerId="AD" clId="Web-{454E57DE-0D9A-DEAA-B1BB-3E2532F67004}" dt="2023-08-30T21:53:35.952" v="1"/>
              <pc2:cmMkLst xmlns:pc2="http://schemas.microsoft.com/office/powerpoint/2019/9/main/command">
                <pc:docMk/>
                <pc:sldMk cId="298550288" sldId="817"/>
                <pc2:cmMk id="{321A2685-2D83-4833-8A6E-A6BBEFF2571D}"/>
              </pc2:cmMkLst>
            </pc226:cmChg>
            <pc226:cmChg xmlns:pc226="http://schemas.microsoft.com/office/powerpoint/2022/06/main/command" chg="del">
              <pc226:chgData name="Brigitte Beaulne-Syp" userId="S::brigitte.beaulne-syp@museedelhistoire.ca::62e456d8-ed4c-4351-8cd6-0029c2f4d72b" providerId="AD" clId="Web-{454E57DE-0D9A-DEAA-B1BB-3E2532F67004}" dt="2023-08-30T21:53:32.343" v="0"/>
              <pc2:cmMkLst xmlns:pc2="http://schemas.microsoft.com/office/powerpoint/2019/9/main/command">
                <pc:docMk/>
                <pc:sldMk cId="298550288" sldId="817"/>
                <pc2:cmMk id="{5F3342FC-5DBB-466D-8453-57E1C43D22CE}"/>
              </pc2:cmMkLst>
            </pc226:cmChg>
          </p:ext>
        </pc:extLst>
      </pc:sldChg>
    </pc:docChg>
  </pc:docChgLst>
  <pc:docChgLst>
    <pc:chgData name="Michael Joanisse" userId="S::michael.joanisse@museedelhistoire.ca::cda016d6-fcdb-4feb-95a8-16efd02c10f0" providerId="AD" clId="Web-{ACB28BEC-9D65-5AB7-8CDD-26964D99C611}"/>
    <pc:docChg chg="modSld">
      <pc:chgData name="Michael Joanisse" userId="S::michael.joanisse@museedelhistoire.ca::cda016d6-fcdb-4feb-95a8-16efd02c10f0" providerId="AD" clId="Web-{ACB28BEC-9D65-5AB7-8CDD-26964D99C611}" dt="2023-08-01T15:18:48.889" v="9"/>
      <pc:docMkLst>
        <pc:docMk/>
      </pc:docMkLst>
      <pc:sldChg chg="addCm">
        <pc:chgData name="Michael Joanisse" userId="S::michael.joanisse@museedelhistoire.ca::cda016d6-fcdb-4feb-95a8-16efd02c10f0" providerId="AD" clId="Web-{ACB28BEC-9D65-5AB7-8CDD-26964D99C611}" dt="2023-08-01T15:12:09.682" v="0"/>
        <pc:sldMkLst>
          <pc:docMk/>
          <pc:sldMk cId="3543102945" sldId="855"/>
        </pc:sldMkLst>
        <pc:extLst>
          <p:ext xmlns:p="http://schemas.openxmlformats.org/presentationml/2006/main" uri="{D6D511B9-2390-475A-947B-AFAB55BFBCF1}">
            <pc226:cmChg xmlns:pc226="http://schemas.microsoft.com/office/powerpoint/2022/06/main/command" chg="add">
              <pc226:chgData name="Michael Joanisse" userId="S::michael.joanisse@museedelhistoire.ca::cda016d6-fcdb-4feb-95a8-16efd02c10f0" providerId="AD" clId="Web-{ACB28BEC-9D65-5AB7-8CDD-26964D99C611}" dt="2023-08-01T15:12:09.682" v="0"/>
              <pc2:cmMkLst xmlns:pc2="http://schemas.microsoft.com/office/powerpoint/2019/9/main/command">
                <pc:docMk/>
                <pc:sldMk cId="3543102945" sldId="855"/>
                <pc2:cmMk id="{354FE066-3CA9-4A88-A2B4-07D5361A157A}"/>
              </pc2:cmMkLst>
            </pc226:cmChg>
          </p:ext>
        </pc:extLst>
      </pc:sldChg>
      <pc:sldChg chg="modSp addCm modCm">
        <pc:chgData name="Michael Joanisse" userId="S::michael.joanisse@museedelhistoire.ca::cda016d6-fcdb-4feb-95a8-16efd02c10f0" providerId="AD" clId="Web-{ACB28BEC-9D65-5AB7-8CDD-26964D99C611}" dt="2023-08-01T15:18:48.889" v="9"/>
        <pc:sldMkLst>
          <pc:docMk/>
          <pc:sldMk cId="2422028050" sldId="858"/>
        </pc:sldMkLst>
        <pc:spChg chg="mod">
          <ac:chgData name="Michael Joanisse" userId="S::michael.joanisse@museedelhistoire.ca::cda016d6-fcdb-4feb-95a8-16efd02c10f0" providerId="AD" clId="Web-{ACB28BEC-9D65-5AB7-8CDD-26964D99C611}" dt="2023-08-01T15:18:14.748" v="8" actId="20577"/>
          <ac:spMkLst>
            <pc:docMk/>
            <pc:sldMk cId="2422028050" sldId="858"/>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Michael Joanisse" userId="S::michael.joanisse@museedelhistoire.ca::cda016d6-fcdb-4feb-95a8-16efd02c10f0" providerId="AD" clId="Web-{ACB28BEC-9D65-5AB7-8CDD-26964D99C611}" dt="2023-08-01T15:18:14.748" v="8" actId="20577"/>
              <pc2:cmMkLst xmlns:pc2="http://schemas.microsoft.com/office/powerpoint/2019/9/main/command">
                <pc:docMk/>
                <pc:sldMk cId="2422028050" sldId="858"/>
                <pc2:cmMk id="{A4CBFA2C-AF0A-41B8-8EF1-AB6188A70703}"/>
              </pc2:cmMkLst>
            </pc226:cmChg>
            <pc226:cmChg xmlns:pc226="http://schemas.microsoft.com/office/powerpoint/2022/06/main/command" chg="mod">
              <pc226:chgData name="Michael Joanisse" userId="S::michael.joanisse@museedelhistoire.ca::cda016d6-fcdb-4feb-95a8-16efd02c10f0" providerId="AD" clId="Web-{ACB28BEC-9D65-5AB7-8CDD-26964D99C611}" dt="2023-08-01T15:18:14.748" v="8" actId="20577"/>
              <pc2:cmMkLst xmlns:pc2="http://schemas.microsoft.com/office/powerpoint/2019/9/main/command">
                <pc:docMk/>
                <pc:sldMk cId="2422028050" sldId="858"/>
                <pc2:cmMk id="{70DF9571-5FC4-4A6C-9452-87E8DDA87640}"/>
              </pc2:cmMkLst>
            </pc226:cmChg>
            <pc226:cmChg xmlns:pc226="http://schemas.microsoft.com/office/powerpoint/2022/06/main/command" chg="add mod">
              <pc226:chgData name="Michael Joanisse" userId="S::michael.joanisse@museedelhistoire.ca::cda016d6-fcdb-4feb-95a8-16efd02c10f0" providerId="AD" clId="Web-{ACB28BEC-9D65-5AB7-8CDD-26964D99C611}" dt="2023-08-01T15:18:48.889" v="9"/>
              <pc2:cmMkLst xmlns:pc2="http://schemas.microsoft.com/office/powerpoint/2019/9/main/command">
                <pc:docMk/>
                <pc:sldMk cId="2422028050" sldId="858"/>
                <pc2:cmMk id="{58192579-4508-4C48-92D1-628405E6A181}"/>
              </pc2:cmMkLst>
              <pc226:cmRplyChg chg="add">
                <pc226:chgData name="Michael Joanisse" userId="S::michael.joanisse@museedelhistoire.ca::cda016d6-fcdb-4feb-95a8-16efd02c10f0" providerId="AD" clId="Web-{ACB28BEC-9D65-5AB7-8CDD-26964D99C611}" dt="2023-08-01T15:17:49.216" v="4"/>
                <pc2:cmRplyMkLst xmlns:pc2="http://schemas.microsoft.com/office/powerpoint/2019/9/main/command">
                  <pc:docMk/>
                  <pc:sldMk cId="2422028050" sldId="858"/>
                  <pc2:cmMk id="{58192579-4508-4C48-92D1-628405E6A181}"/>
                  <pc2:cmRplyMk id="{95BF0099-E77D-4E19-9560-43D6D78D72E8}"/>
                </pc2:cmRplyMkLst>
              </pc226:cmRplyChg>
              <pc226:cmRplyChg chg="add">
                <pc226:chgData name="Michael Joanisse" userId="S::michael.joanisse@museedelhistoire.ca::cda016d6-fcdb-4feb-95a8-16efd02c10f0" providerId="AD" clId="Web-{ACB28BEC-9D65-5AB7-8CDD-26964D99C611}" dt="2023-08-01T15:18:48.889" v="9"/>
                <pc2:cmRplyMkLst xmlns:pc2="http://schemas.microsoft.com/office/powerpoint/2019/9/main/command">
                  <pc:docMk/>
                  <pc:sldMk cId="2422028050" sldId="858"/>
                  <pc2:cmMk id="{58192579-4508-4C48-92D1-628405E6A181}"/>
                  <pc2:cmRplyMk id="{3551B6C3-CCC6-4AA3-BA99-ACE781AF5F12}"/>
                </pc2:cmRplyMkLst>
              </pc226:cmRplyChg>
            </pc226:cmChg>
            <pc226:cmChg xmlns:pc226="http://schemas.microsoft.com/office/powerpoint/2022/06/main/command" chg="mod">
              <pc226:chgData name="Michael Joanisse" userId="S::michael.joanisse@museedelhistoire.ca::cda016d6-fcdb-4feb-95a8-16efd02c10f0" providerId="AD" clId="Web-{ACB28BEC-9D65-5AB7-8CDD-26964D99C611}" dt="2023-08-01T15:18:14.748" v="8" actId="20577"/>
              <pc2:cmMkLst xmlns:pc2="http://schemas.microsoft.com/office/powerpoint/2019/9/main/command">
                <pc:docMk/>
                <pc:sldMk cId="2422028050" sldId="858"/>
                <pc2:cmMk id="{B6CA23B6-7206-42E5-B1B2-DF538B1A9558}"/>
              </pc2:cmMkLst>
            </pc226:cmChg>
            <pc226:cmChg xmlns:pc226="http://schemas.microsoft.com/office/powerpoint/2022/06/main/command" chg="mod">
              <pc226:chgData name="Michael Joanisse" userId="S::michael.joanisse@museedelhistoire.ca::cda016d6-fcdb-4feb-95a8-16efd02c10f0" providerId="AD" clId="Web-{ACB28BEC-9D65-5AB7-8CDD-26964D99C611}" dt="2023-08-01T15:18:14.748" v="8" actId="20577"/>
              <pc2:cmMkLst xmlns:pc2="http://schemas.microsoft.com/office/powerpoint/2019/9/main/command">
                <pc:docMk/>
                <pc:sldMk cId="2422028050" sldId="858"/>
                <pc2:cmMk id="{473D8CC1-C799-4D29-ADEE-E7F7622A47EF}"/>
              </pc2:cmMkLst>
            </pc226:cmChg>
          </p:ext>
        </pc:extLst>
      </pc:sldChg>
      <pc:sldChg chg="modSp">
        <pc:chgData name="Michael Joanisse" userId="S::michael.joanisse@museedelhistoire.ca::cda016d6-fcdb-4feb-95a8-16efd02c10f0" providerId="AD" clId="Web-{ACB28BEC-9D65-5AB7-8CDD-26964D99C611}" dt="2023-08-01T15:14:31.433" v="2" actId="1076"/>
        <pc:sldMkLst>
          <pc:docMk/>
          <pc:sldMk cId="82154370" sldId="933"/>
        </pc:sldMkLst>
        <pc:picChg chg="mod">
          <ac:chgData name="Michael Joanisse" userId="S::michael.joanisse@museedelhistoire.ca::cda016d6-fcdb-4feb-95a8-16efd02c10f0" providerId="AD" clId="Web-{ACB28BEC-9D65-5AB7-8CDD-26964D99C611}" dt="2023-08-01T15:14:31.433" v="2" actId="1076"/>
          <ac:picMkLst>
            <pc:docMk/>
            <pc:sldMk cId="82154370" sldId="933"/>
            <ac:picMk id="3" creationId="{F54A0D57-47D2-E07D-7C4D-E678B5D12A5F}"/>
          </ac:picMkLst>
        </pc:picChg>
      </pc:sldChg>
    </pc:docChg>
  </pc:docChgLst>
  <pc:docChgLst>
    <pc:chgData name="Natalie Roy" userId="S::natalie.roy@museedelhistoire.ca::2a6fd6f7-96c1-4951-b26e-87fa6997c4cb" providerId="AD" clId="Web-{CBD53759-DC84-D421-4262-82BEFB302C1C}"/>
    <pc:docChg chg="modSld">
      <pc:chgData name="Natalie Roy" userId="S::natalie.roy@museedelhistoire.ca::2a6fd6f7-96c1-4951-b26e-87fa6997c4cb" providerId="AD" clId="Web-{CBD53759-DC84-D421-4262-82BEFB302C1C}" dt="2023-08-21T14:10:05.675" v="3"/>
      <pc:docMkLst>
        <pc:docMk/>
      </pc:docMkLst>
      <pc:sldChg chg="modSp addCm">
        <pc:chgData name="Natalie Roy" userId="S::natalie.roy@museedelhistoire.ca::2a6fd6f7-96c1-4951-b26e-87fa6997c4cb" providerId="AD" clId="Web-{CBD53759-DC84-D421-4262-82BEFB302C1C}" dt="2023-08-21T14:10:05.675" v="3"/>
        <pc:sldMkLst>
          <pc:docMk/>
          <pc:sldMk cId="1955076569" sldId="942"/>
        </pc:sldMkLst>
        <pc:spChg chg="mod">
          <ac:chgData name="Natalie Roy" userId="S::natalie.roy@museedelhistoire.ca::2a6fd6f7-96c1-4951-b26e-87fa6997c4cb" providerId="AD" clId="Web-{CBD53759-DC84-D421-4262-82BEFB302C1C}" dt="2023-08-21T14:09:47.784" v="2" actId="20577"/>
          <ac:spMkLst>
            <pc:docMk/>
            <pc:sldMk cId="1955076569" sldId="942"/>
            <ac:spMk id="2" creationId="{9E6FA675-FBA9-47E1-8900-5608EC5F8183}"/>
          </ac:spMkLst>
        </pc:spChg>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CBD53759-DC84-D421-4262-82BEFB302C1C}" dt="2023-08-21T14:10:05.675" v="3"/>
              <pc2:cmMkLst xmlns:pc2="http://schemas.microsoft.com/office/powerpoint/2019/9/main/command">
                <pc:docMk/>
                <pc:sldMk cId="1955076569" sldId="942"/>
                <pc2:cmMk id="{34BC0D31-74F2-4C61-8F5D-1169F31F1E5A}"/>
              </pc2:cmMkLst>
            </pc226:cmChg>
          </p:ext>
        </pc:extLst>
      </pc:sldChg>
    </pc:docChg>
  </pc:docChgLst>
  <pc:docChgLst>
    <pc:chgData name="Stephane Lauzon" userId="47bfea72-7c7d-4c2d-a73f-c94b2d0df9cb" providerId="ADAL" clId="{66479D74-AA94-4656-9B04-83C11AA87C9F}"/>
    <pc:docChg chg="undo custSel addSld delSld modSld">
      <pc:chgData name="Stephane Lauzon" userId="47bfea72-7c7d-4c2d-a73f-c94b2d0df9cb" providerId="ADAL" clId="{66479D74-AA94-4656-9B04-83C11AA87C9F}" dt="2023-08-24T19:17:38.161" v="65"/>
      <pc:docMkLst>
        <pc:docMk/>
      </pc:docMkLst>
      <pc:sldChg chg="delSp modSp mod">
        <pc:chgData name="Stephane Lauzon" userId="47bfea72-7c7d-4c2d-a73f-c94b2d0df9cb" providerId="ADAL" clId="{66479D74-AA94-4656-9B04-83C11AA87C9F}" dt="2023-08-22T18:05:58.824" v="45" actId="13244"/>
        <pc:sldMkLst>
          <pc:docMk/>
          <pc:sldMk cId="1218671064" sldId="270"/>
        </pc:sldMkLst>
        <pc:spChg chg="mod">
          <ac:chgData name="Stephane Lauzon" userId="47bfea72-7c7d-4c2d-a73f-c94b2d0df9cb" providerId="ADAL" clId="{66479D74-AA94-4656-9B04-83C11AA87C9F}" dt="2023-08-22T18:05:58.824" v="45" actId="13244"/>
          <ac:spMkLst>
            <pc:docMk/>
            <pc:sldMk cId="1218671064" sldId="270"/>
            <ac:spMk id="3" creationId="{2BB8B346-E5A4-422E-839E-372E1AFD61F9}"/>
          </ac:spMkLst>
        </pc:spChg>
        <pc:spChg chg="del">
          <ac:chgData name="Stephane Lauzon" userId="47bfea72-7c7d-4c2d-a73f-c94b2d0df9cb" providerId="ADAL" clId="{66479D74-AA94-4656-9B04-83C11AA87C9F}" dt="2023-08-22T18:04:24.875" v="32" actId="478"/>
          <ac:spMkLst>
            <pc:docMk/>
            <pc:sldMk cId="1218671064" sldId="270"/>
            <ac:spMk id="4" creationId="{2B84C131-F9E1-56C8-13CB-F2C466BA043A}"/>
          </ac:spMkLst>
        </pc:spChg>
        <pc:spChg chg="mod">
          <ac:chgData name="Stephane Lauzon" userId="47bfea72-7c7d-4c2d-a73f-c94b2d0df9cb" providerId="ADAL" clId="{66479D74-AA94-4656-9B04-83C11AA87C9F}" dt="2023-08-22T18:05:48.683" v="43" actId="13244"/>
          <ac:spMkLst>
            <pc:docMk/>
            <pc:sldMk cId="1218671064" sldId="270"/>
            <ac:spMk id="5" creationId="{5AC52614-38C0-27B9-47FB-072A8A008F89}"/>
          </ac:spMkLst>
        </pc:spChg>
      </pc:sldChg>
      <pc:sldChg chg="delCm">
        <pc:chgData name="Stephane Lauzon" userId="47bfea72-7c7d-4c2d-a73f-c94b2d0df9cb" providerId="ADAL" clId="{66479D74-AA94-4656-9B04-83C11AA87C9F}" dt="2023-08-22T18:16:58.825" v="63"/>
        <pc:sldMkLst>
          <pc:docMk/>
          <pc:sldMk cId="1212064509" sldId="849"/>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66479D74-AA94-4656-9B04-83C11AA87C9F}" dt="2023-08-22T18:16:58.825" v="63"/>
              <pc2:cmMkLst xmlns:pc2="http://schemas.microsoft.com/office/powerpoint/2019/9/main/command">
                <pc:docMk/>
                <pc:sldMk cId="1212064509" sldId="849"/>
                <pc2:cmMk id="{5CF10A91-FA57-4853-8CD9-4CD55732F27D}"/>
              </pc2:cmMkLst>
            </pc226:cmChg>
          </p:ext>
        </pc:extLst>
      </pc:sldChg>
      <pc:sldChg chg="delCm">
        <pc:chgData name="Stephane Lauzon" userId="47bfea72-7c7d-4c2d-a73f-c94b2d0df9cb" providerId="ADAL" clId="{66479D74-AA94-4656-9B04-83C11AA87C9F}" dt="2023-08-22T18:16:36.932" v="60"/>
        <pc:sldMkLst>
          <pc:docMk/>
          <pc:sldMk cId="4008000498" sldId="891"/>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66479D74-AA94-4656-9B04-83C11AA87C9F}" dt="2023-08-22T18:16:36.932" v="60"/>
              <pc2:cmMkLst xmlns:pc2="http://schemas.microsoft.com/office/powerpoint/2019/9/main/command">
                <pc:docMk/>
                <pc:sldMk cId="4008000498" sldId="891"/>
                <pc2:cmMk id="{867CEADB-7AE9-4DD8-97AC-3BA570CAC3B3}"/>
              </pc2:cmMkLst>
            </pc226:cmChg>
          </p:ext>
        </pc:extLst>
      </pc:sldChg>
      <pc:sldChg chg="delSp mod">
        <pc:chgData name="Stephane Lauzon" userId="47bfea72-7c7d-4c2d-a73f-c94b2d0df9cb" providerId="ADAL" clId="{66479D74-AA94-4656-9B04-83C11AA87C9F}" dt="2023-08-22T18:04:36.340" v="33" actId="478"/>
        <pc:sldMkLst>
          <pc:docMk/>
          <pc:sldMk cId="3527481389" sldId="893"/>
        </pc:sldMkLst>
        <pc:spChg chg="del">
          <ac:chgData name="Stephane Lauzon" userId="47bfea72-7c7d-4c2d-a73f-c94b2d0df9cb" providerId="ADAL" clId="{66479D74-AA94-4656-9B04-83C11AA87C9F}" dt="2023-08-22T18:04:36.340" v="33" actId="478"/>
          <ac:spMkLst>
            <pc:docMk/>
            <pc:sldMk cId="3527481389" sldId="893"/>
            <ac:spMk id="3" creationId="{273AA511-A876-0EB9-35F3-0B8FBE49D6DE}"/>
          </ac:spMkLst>
        </pc:spChg>
      </pc:sldChg>
      <pc:sldChg chg="delCm">
        <pc:chgData name="Stephane Lauzon" userId="47bfea72-7c7d-4c2d-a73f-c94b2d0df9cb" providerId="ADAL" clId="{66479D74-AA94-4656-9B04-83C11AA87C9F}" dt="2023-08-22T18:16:47.961" v="62"/>
        <pc:sldMkLst>
          <pc:docMk/>
          <pc:sldMk cId="4223752266" sldId="897"/>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66479D74-AA94-4656-9B04-83C11AA87C9F}" dt="2023-08-22T18:16:47.961" v="62"/>
              <pc2:cmMkLst xmlns:pc2="http://schemas.microsoft.com/office/powerpoint/2019/9/main/command">
                <pc:docMk/>
                <pc:sldMk cId="4223752266" sldId="897"/>
                <pc2:cmMk id="{B9CB4441-763E-46CA-94CD-747815BD9BA0}"/>
              </pc2:cmMkLst>
            </pc226:cmChg>
            <pc226:cmChg xmlns:pc226="http://schemas.microsoft.com/office/powerpoint/2022/06/main/command" chg="del">
              <pc226:chgData name="Stephane Lauzon" userId="47bfea72-7c7d-4c2d-a73f-c94b2d0df9cb" providerId="ADAL" clId="{66479D74-AA94-4656-9B04-83C11AA87C9F}" dt="2023-08-22T18:16:47.344" v="61"/>
              <pc2:cmMkLst xmlns:pc2="http://schemas.microsoft.com/office/powerpoint/2019/9/main/command">
                <pc:docMk/>
                <pc:sldMk cId="4223752266" sldId="897"/>
                <pc2:cmMk id="{2153B0ED-7168-434F-9704-5B660407BC34}"/>
              </pc2:cmMkLst>
            </pc226:cmChg>
          </p:ext>
        </pc:extLst>
      </pc:sldChg>
      <pc:sldChg chg="modSp mod addCm delCm">
        <pc:chgData name="Stephane Lauzon" userId="47bfea72-7c7d-4c2d-a73f-c94b2d0df9cb" providerId="ADAL" clId="{66479D74-AA94-4656-9B04-83C11AA87C9F}" dt="2023-08-22T18:16:19.756" v="59"/>
        <pc:sldMkLst>
          <pc:docMk/>
          <pc:sldMk cId="1997145764" sldId="900"/>
        </pc:sldMkLst>
        <pc:spChg chg="mod">
          <ac:chgData name="Stephane Lauzon" userId="47bfea72-7c7d-4c2d-a73f-c94b2d0df9cb" providerId="ADAL" clId="{66479D74-AA94-4656-9B04-83C11AA87C9F}" dt="2023-08-22T18:16:05.978" v="58" actId="14100"/>
          <ac:spMkLst>
            <pc:docMk/>
            <pc:sldMk cId="1997145764" sldId="900"/>
            <ac:spMk id="4" creationId="{5C69C6D0-6643-5078-8AFA-EA85769EF217}"/>
          </ac:spMkLst>
        </pc:spChg>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66479D74-AA94-4656-9B04-83C11AA87C9F}" dt="2023-08-22T18:16:19.756" v="59"/>
              <pc2:cmMkLst xmlns:pc2="http://schemas.microsoft.com/office/powerpoint/2019/9/main/command">
                <pc:docMk/>
                <pc:sldMk cId="1997145764" sldId="900"/>
                <pc2:cmMk id="{EAB9462D-2A78-4699-85CA-0C2DAD3EE8CE}"/>
              </pc2:cmMkLst>
            </pc226:cmChg>
          </p:ext>
        </pc:extLst>
      </pc:sldChg>
      <pc:sldChg chg="delSp modSp mod">
        <pc:chgData name="Stephane Lauzon" userId="47bfea72-7c7d-4c2d-a73f-c94b2d0df9cb" providerId="ADAL" clId="{66479D74-AA94-4656-9B04-83C11AA87C9F}" dt="2023-08-22T18:07:05.593" v="47" actId="478"/>
        <pc:sldMkLst>
          <pc:docMk/>
          <pc:sldMk cId="489796882" sldId="901"/>
        </pc:sldMkLst>
        <pc:spChg chg="del mod">
          <ac:chgData name="Stephane Lauzon" userId="47bfea72-7c7d-4c2d-a73f-c94b2d0df9cb" providerId="ADAL" clId="{66479D74-AA94-4656-9B04-83C11AA87C9F}" dt="2023-08-22T18:07:05.593" v="47" actId="478"/>
          <ac:spMkLst>
            <pc:docMk/>
            <pc:sldMk cId="489796882" sldId="901"/>
            <ac:spMk id="3" creationId="{273AA511-A876-0EB9-35F3-0B8FBE49D6DE}"/>
          </ac:spMkLst>
        </pc:spChg>
        <pc:spChg chg="mod">
          <ac:chgData name="Stephane Lauzon" userId="47bfea72-7c7d-4c2d-a73f-c94b2d0df9cb" providerId="ADAL" clId="{66479D74-AA94-4656-9B04-83C11AA87C9F}" dt="2023-08-22T18:04:40.981" v="34" actId="962"/>
          <ac:spMkLst>
            <pc:docMk/>
            <pc:sldMk cId="489796882" sldId="901"/>
            <ac:spMk id="6" creationId="{5925B587-15F1-C2ED-701C-6D4C5E29F2FE}"/>
          </ac:spMkLst>
        </pc:spChg>
      </pc:sldChg>
      <pc:sldChg chg="modSp add del mod modCm modNotesTx">
        <pc:chgData name="Stephane Lauzon" userId="47bfea72-7c7d-4c2d-a73f-c94b2d0df9cb" providerId="ADAL" clId="{66479D74-AA94-4656-9B04-83C11AA87C9F}" dt="2023-08-21T18:27:21.300" v="8"/>
        <pc:sldMkLst>
          <pc:docMk/>
          <pc:sldMk cId="1283801690" sldId="905"/>
        </pc:sldMkLst>
        <pc:spChg chg="mod">
          <ac:chgData name="Stephane Lauzon" userId="47bfea72-7c7d-4c2d-a73f-c94b2d0df9cb" providerId="ADAL" clId="{66479D74-AA94-4656-9B04-83C11AA87C9F}" dt="2023-08-21T18:27:19.954" v="7" actId="6549"/>
          <ac:spMkLst>
            <pc:docMk/>
            <pc:sldMk cId="1283801690" sldId="905"/>
            <ac:spMk id="8" creationId="{AE55617B-6BED-5669-983C-5D5C16299363}"/>
          </ac:spMkLst>
        </pc:sp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66479D74-AA94-4656-9B04-83C11AA87C9F}" dt="2023-08-21T18:27:19.954" v="7" actId="6549"/>
              <pc2:cmMkLst xmlns:pc2="http://schemas.microsoft.com/office/powerpoint/2019/9/main/command">
                <pc:docMk/>
                <pc:sldMk cId="1283801690" sldId="905"/>
                <pc2:cmMk id="{83C3068D-6DD0-43FA-9645-E86716056F91}"/>
              </pc2:cmMkLst>
            </pc226:cmChg>
          </p:ext>
        </pc:extLst>
      </pc:sldChg>
      <pc:sldChg chg="modSp mod">
        <pc:chgData name="Stephane Lauzon" userId="47bfea72-7c7d-4c2d-a73f-c94b2d0df9cb" providerId="ADAL" clId="{66479D74-AA94-4656-9B04-83C11AA87C9F}" dt="2023-08-17T20:59:03.811" v="0" actId="1076"/>
        <pc:sldMkLst>
          <pc:docMk/>
          <pc:sldMk cId="1189357909" sldId="926"/>
        </pc:sldMkLst>
        <pc:spChg chg="mod">
          <ac:chgData name="Stephane Lauzon" userId="47bfea72-7c7d-4c2d-a73f-c94b2d0df9cb" providerId="ADAL" clId="{66479D74-AA94-4656-9B04-83C11AA87C9F}" dt="2023-08-17T20:59:03.811" v="0" actId="1076"/>
          <ac:spMkLst>
            <pc:docMk/>
            <pc:sldMk cId="1189357909" sldId="926"/>
            <ac:spMk id="11" creationId="{01451014-4E03-5C9A-33D3-6CF813CEDEF3}"/>
          </ac:spMkLst>
        </pc:spChg>
      </pc:sldChg>
      <pc:sldChg chg="addCm modNotesTx">
        <pc:chgData name="Stephane Lauzon" userId="47bfea72-7c7d-4c2d-a73f-c94b2d0df9cb" providerId="ADAL" clId="{66479D74-AA94-4656-9B04-83C11AA87C9F}" dt="2023-08-22T15:06:00.588" v="25"/>
        <pc:sldMkLst>
          <pc:docMk/>
          <pc:sldMk cId="21052406" sldId="927"/>
        </pc:sldMkLst>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66479D74-AA94-4656-9B04-83C11AA87C9F}" dt="2023-08-22T15:06:00.588" v="25"/>
              <pc2:cmMkLst xmlns:pc2="http://schemas.microsoft.com/office/powerpoint/2019/9/main/command">
                <pc:docMk/>
                <pc:sldMk cId="21052406" sldId="927"/>
                <pc2:cmMk id="{045006D1-5A02-4A82-BD8A-CADD5E95364F}"/>
              </pc2:cmMkLst>
            </pc226:cmChg>
          </p:ext>
        </pc:extLst>
      </pc:sldChg>
      <pc:sldChg chg="del delCm modCm">
        <pc:chgData name="Stephane Lauzon" userId="47bfea72-7c7d-4c2d-a73f-c94b2d0df9cb" providerId="ADAL" clId="{66479D74-AA94-4656-9B04-83C11AA87C9F}" dt="2023-08-22T15:07:40.007" v="31" actId="2696"/>
        <pc:sldMkLst>
          <pc:docMk/>
          <pc:sldMk cId="2899052514" sldId="930"/>
        </pc:sldMkLst>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66479D74-AA94-4656-9B04-83C11AA87C9F}" dt="2023-08-22T15:07:35.904" v="30"/>
              <pc2:cmMkLst xmlns:pc2="http://schemas.microsoft.com/office/powerpoint/2019/9/main/command">
                <pc:docMk/>
                <pc:sldMk cId="2899052514" sldId="930"/>
                <pc2:cmMk id="{680B7F2D-525E-4E2A-B29A-E3A9EBBAC340}"/>
              </pc2:cmMkLst>
              <pc226:cmRplyChg chg="add">
                <pc226:chgData name="Stephane Lauzon" userId="47bfea72-7c7d-4c2d-a73f-c94b2d0df9cb" providerId="ADAL" clId="{66479D74-AA94-4656-9B04-83C11AA87C9F}" dt="2023-08-22T15:07:33.246" v="28"/>
                <pc2:cmRplyMkLst xmlns:pc2="http://schemas.microsoft.com/office/powerpoint/2019/9/main/command">
                  <pc:docMk/>
                  <pc:sldMk cId="2899052514" sldId="930"/>
                  <pc2:cmMk id="{680B7F2D-525E-4E2A-B29A-E3A9EBBAC340}"/>
                  <pc2:cmRplyMk id="{B4E65995-1392-493C-82FF-02A51E93D6EA}"/>
                </pc2:cmRplyMkLst>
              </pc226:cmRplyChg>
            </pc226:cmChg>
          </p:ext>
        </pc:extLst>
      </pc:sldChg>
      <pc:sldChg chg="modSp mod delCm modCm">
        <pc:chgData name="Stephane Lauzon" userId="47bfea72-7c7d-4c2d-a73f-c94b2d0df9cb" providerId="ADAL" clId="{66479D74-AA94-4656-9B04-83C11AA87C9F}" dt="2023-08-21T18:29:04.802" v="21"/>
        <pc:sldMkLst>
          <pc:docMk/>
          <pc:sldMk cId="1955076569" sldId="942"/>
        </pc:sldMkLst>
        <pc:spChg chg="mod">
          <ac:chgData name="Stephane Lauzon" userId="47bfea72-7c7d-4c2d-a73f-c94b2d0df9cb" providerId="ADAL" clId="{66479D74-AA94-4656-9B04-83C11AA87C9F}" dt="2023-08-21T18:27:41.009" v="9" actId="3626"/>
          <ac:spMkLst>
            <pc:docMk/>
            <pc:sldMk cId="1955076569" sldId="942"/>
            <ac:spMk id="2" creationId="{9E6FA675-FBA9-47E1-8900-5608EC5F8183}"/>
          </ac:spMkLst>
        </pc:spChg>
        <pc:spChg chg="mod">
          <ac:chgData name="Stephane Lauzon" userId="47bfea72-7c7d-4c2d-a73f-c94b2d0df9cb" providerId="ADAL" clId="{66479D74-AA94-4656-9B04-83C11AA87C9F}" dt="2023-08-21T18:28:59.186" v="19" actId="20577"/>
          <ac:spMkLst>
            <pc:docMk/>
            <pc:sldMk cId="1955076569" sldId="942"/>
            <ac:spMk id="6" creationId="{AE50942E-28D1-1B30-117F-0606CD2713A6}"/>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66479D74-AA94-4656-9B04-83C11AA87C9F}" dt="2023-08-21T18:29:04.802" v="21"/>
              <pc2:cmMkLst xmlns:pc2="http://schemas.microsoft.com/office/powerpoint/2019/9/main/command">
                <pc:docMk/>
                <pc:sldMk cId="1955076569" sldId="942"/>
                <pc2:cmMk id="{E1DA90BD-29FD-4BEE-A67D-958F33ACB92F}"/>
              </pc2:cmMkLst>
            </pc226:cmChg>
          </p:ext>
        </pc:extLst>
      </pc:sldChg>
      <pc:sldChg chg="add modNotesTx">
        <pc:chgData name="Stephane Lauzon" userId="47bfea72-7c7d-4c2d-a73f-c94b2d0df9cb" providerId="ADAL" clId="{66479D74-AA94-4656-9B04-83C11AA87C9F}" dt="2023-08-22T15:07:26.393" v="27"/>
        <pc:sldMkLst>
          <pc:docMk/>
          <pc:sldMk cId="3262234560" sldId="946"/>
        </pc:sldMkLst>
      </pc:sldChg>
      <pc:sldChg chg="add addCm">
        <pc:chgData name="Stephane Lauzon" userId="47bfea72-7c7d-4c2d-a73f-c94b2d0df9cb" providerId="ADAL" clId="{66479D74-AA94-4656-9B04-83C11AA87C9F}" dt="2023-08-24T19:17:38.161" v="65"/>
        <pc:sldMkLst>
          <pc:docMk/>
          <pc:sldMk cId="705171270" sldId="954"/>
        </pc:sldMkLst>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66479D74-AA94-4656-9B04-83C11AA87C9F}" dt="2023-08-24T19:17:38.161" v="65"/>
              <pc2:cmMkLst xmlns:pc2="http://schemas.microsoft.com/office/powerpoint/2019/9/main/command">
                <pc:docMk/>
                <pc:sldMk cId="705171270" sldId="954"/>
                <pc2:cmMk id="{074D80FF-1672-4B39-A095-93BE1F0FEF62}"/>
              </pc2:cmMkLst>
            </pc226:cmChg>
          </p:ext>
        </pc:extLst>
      </pc:sldChg>
    </pc:docChg>
  </pc:docChgLst>
  <pc:docChgLst>
    <pc:chgData name="Brigitte Beaulne-Syp" userId="S::brigitte.beaulne-syp@museedelhistoire.ca::62e456d8-ed4c-4351-8cd6-0029c2f4d72b" providerId="AD" clId="Web-{8AEADB78-73B5-3666-F9AC-4A1F4FD2791D}"/>
    <pc:docChg chg="modSld">
      <pc:chgData name="Brigitte Beaulne-Syp" userId="S::brigitte.beaulne-syp@museedelhistoire.ca::62e456d8-ed4c-4351-8cd6-0029c2f4d72b" providerId="AD" clId="Web-{8AEADB78-73B5-3666-F9AC-4A1F4FD2791D}" dt="2023-08-01T15:26:56.182" v="94"/>
      <pc:docMkLst>
        <pc:docMk/>
      </pc:docMkLst>
      <pc:sldChg chg="modSp modCm">
        <pc:chgData name="Brigitte Beaulne-Syp" userId="S::brigitte.beaulne-syp@museedelhistoire.ca::62e456d8-ed4c-4351-8cd6-0029c2f4d72b" providerId="AD" clId="Web-{8AEADB78-73B5-3666-F9AC-4A1F4FD2791D}" dt="2023-08-01T15:25:22.808" v="92"/>
        <pc:sldMkLst>
          <pc:docMk/>
          <pc:sldMk cId="3543102945" sldId="855"/>
        </pc:sldMkLst>
        <pc:spChg chg="mod">
          <ac:chgData name="Brigitte Beaulne-Syp" userId="S::brigitte.beaulne-syp@museedelhistoire.ca::62e456d8-ed4c-4351-8cd6-0029c2f4d72b" providerId="AD" clId="Web-{8AEADB78-73B5-3666-F9AC-4A1F4FD2791D}" dt="2023-08-01T15:23:10.403" v="90" actId="2057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8AEADB78-73B5-3666-F9AC-4A1F4FD2791D}" dt="2023-08-01T15:22:53.528" v="89" actId="20577"/>
              <pc2:cmMkLst xmlns:pc2="http://schemas.microsoft.com/office/powerpoint/2019/9/main/command">
                <pc:docMk/>
                <pc:sldMk cId="3543102945" sldId="855"/>
                <pc2:cmMk id="{B2875D13-F0FD-4925-8FCB-94914EE68803}"/>
              </pc2:cmMkLst>
            </pc226:cmChg>
            <pc226:cmChg xmlns:pc226="http://schemas.microsoft.com/office/powerpoint/2022/06/main/command" chg="mod">
              <pc226:chgData name="Brigitte Beaulne-Syp" userId="S::brigitte.beaulne-syp@museedelhistoire.ca::62e456d8-ed4c-4351-8cd6-0029c2f4d72b" providerId="AD" clId="Web-{8AEADB78-73B5-3666-F9AC-4A1F4FD2791D}" dt="2023-08-01T15:22:53.528" v="89" actId="20577"/>
              <pc2:cmMkLst xmlns:pc2="http://schemas.microsoft.com/office/powerpoint/2019/9/main/command">
                <pc:docMk/>
                <pc:sldMk cId="3543102945" sldId="855"/>
                <pc2:cmMk id="{482DDA59-BB70-488F-9248-8BA708B26F14}"/>
              </pc2:cmMkLst>
            </pc226:cmChg>
            <pc226:cmChg xmlns:pc226="http://schemas.microsoft.com/office/powerpoint/2022/06/main/command" chg="mod">
              <pc226:chgData name="Brigitte Beaulne-Syp" userId="S::brigitte.beaulne-syp@museedelhistoire.ca::62e456d8-ed4c-4351-8cd6-0029c2f4d72b" providerId="AD" clId="Web-{8AEADB78-73B5-3666-F9AC-4A1F4FD2791D}" dt="2023-08-01T15:22:53.528" v="89" actId="20577"/>
              <pc2:cmMkLst xmlns:pc2="http://schemas.microsoft.com/office/powerpoint/2019/9/main/command">
                <pc:docMk/>
                <pc:sldMk cId="3543102945" sldId="855"/>
                <pc2:cmMk id="{18875C5C-D2FF-4D2E-B4DE-A56002566682}"/>
              </pc2:cmMkLst>
            </pc226:cmChg>
            <pc226:cmChg xmlns:pc226="http://schemas.microsoft.com/office/powerpoint/2022/06/main/command" chg="mod modRxn">
              <pc226:chgData name="Brigitte Beaulne-Syp" userId="S::brigitte.beaulne-syp@museedelhistoire.ca::62e456d8-ed4c-4351-8cd6-0029c2f4d72b" providerId="AD" clId="Web-{8AEADB78-73B5-3666-F9AC-4A1F4FD2791D}" dt="2023-08-01T15:21:49.545" v="73"/>
              <pc2:cmMkLst xmlns:pc2="http://schemas.microsoft.com/office/powerpoint/2019/9/main/command">
                <pc:docMk/>
                <pc:sldMk cId="3543102945" sldId="855"/>
                <pc2:cmMk id="{354FE066-3CA9-4A88-A2B4-07D5361A157A}"/>
              </pc2:cmMkLst>
              <pc226:cmRplyChg chg="add mod">
                <pc226:chgData name="Brigitte Beaulne-Syp" userId="S::brigitte.beaulne-syp@museedelhistoire.ca::62e456d8-ed4c-4351-8cd6-0029c2f4d72b" providerId="AD" clId="Web-{8AEADB78-73B5-3666-F9AC-4A1F4FD2791D}" dt="2023-08-01T15:20:03.858" v="2"/>
                <pc2:cmRplyMkLst xmlns:pc2="http://schemas.microsoft.com/office/powerpoint/2019/9/main/command">
                  <pc:docMk/>
                  <pc:sldMk cId="3543102945" sldId="855"/>
                  <pc2:cmMk id="{354FE066-3CA9-4A88-A2B4-07D5361A157A}"/>
                  <pc2:cmRplyMk id="{B470D0E9-D253-4EF9-AE05-39A3F9CAD2BD}"/>
                </pc2:cmRplyMkLst>
              </pc226:cmRplyChg>
            </pc226:cmChg>
            <pc226:cmChg xmlns:pc226="http://schemas.microsoft.com/office/powerpoint/2022/06/main/command" chg="mod">
              <pc226:chgData name="Brigitte Beaulne-Syp" userId="S::brigitte.beaulne-syp@museedelhistoire.ca::62e456d8-ed4c-4351-8cd6-0029c2f4d72b" providerId="AD" clId="Web-{8AEADB78-73B5-3666-F9AC-4A1F4FD2791D}" dt="2023-08-01T15:22:53.528" v="89" actId="20577"/>
              <pc2:cmMkLst xmlns:pc2="http://schemas.microsoft.com/office/powerpoint/2019/9/main/command">
                <pc:docMk/>
                <pc:sldMk cId="3543102945" sldId="855"/>
                <pc2:cmMk id="{C540C6A2-AF13-474F-AFE9-AAED76386A0B}"/>
              </pc2:cmMkLst>
            </pc226:cmChg>
            <pc226:cmChg xmlns:pc226="http://schemas.microsoft.com/office/powerpoint/2022/06/main/command" chg="">
              <pc226:chgData name="Brigitte Beaulne-Syp" userId="S::brigitte.beaulne-syp@museedelhistoire.ca::62e456d8-ed4c-4351-8cd6-0029c2f4d72b" providerId="AD" clId="Web-{8AEADB78-73B5-3666-F9AC-4A1F4FD2791D}" dt="2023-08-01T15:25:22.808" v="92"/>
              <pc2:cmMkLst xmlns:pc2="http://schemas.microsoft.com/office/powerpoint/2019/9/main/command">
                <pc:docMk/>
                <pc:sldMk cId="3543102945" sldId="855"/>
                <pc2:cmMk id="{2D445DF7-2F6D-48C3-B549-5F4857E78350}"/>
              </pc2:cmMkLst>
              <pc226:cmRplyChg chg="add">
                <pc226:chgData name="Brigitte Beaulne-Syp" userId="S::brigitte.beaulne-syp@museedelhistoire.ca::62e456d8-ed4c-4351-8cd6-0029c2f4d72b" providerId="AD" clId="Web-{8AEADB78-73B5-3666-F9AC-4A1F4FD2791D}" dt="2023-08-01T15:25:22.808" v="92"/>
                <pc2:cmRplyMkLst xmlns:pc2="http://schemas.microsoft.com/office/powerpoint/2019/9/main/command">
                  <pc:docMk/>
                  <pc:sldMk cId="3543102945" sldId="855"/>
                  <pc2:cmMk id="{2D445DF7-2F6D-48C3-B549-5F4857E78350}"/>
                  <pc2:cmRplyMk id="{1D926D78-5FB7-4119-9A47-B032C1C37FD6}"/>
                </pc2:cmRplyMkLst>
              </pc226:cmRplyChg>
            </pc226:cmChg>
          </p:ext>
        </pc:extLst>
      </pc:sldChg>
      <pc:sldChg chg="modCm">
        <pc:chgData name="Brigitte Beaulne-Syp" userId="S::brigitte.beaulne-syp@museedelhistoire.ca::62e456d8-ed4c-4351-8cd6-0029c2f4d72b" providerId="AD" clId="Web-{8AEADB78-73B5-3666-F9AC-4A1F4FD2791D}" dt="2023-08-01T15:23:22.325" v="91"/>
        <pc:sldMkLst>
          <pc:docMk/>
          <pc:sldMk cId="1139931720" sldId="925"/>
        </pc:sldMkLst>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8AEADB78-73B5-3666-F9AC-4A1F4FD2791D}" dt="2023-08-01T15:23:22.325" v="91"/>
              <pc2:cmMkLst xmlns:pc2="http://schemas.microsoft.com/office/powerpoint/2019/9/main/command">
                <pc:docMk/>
                <pc:sldMk cId="1139931720" sldId="925"/>
                <pc2:cmMk id="{E1556678-057A-4E82-9FED-FFC59B5D06BA}"/>
              </pc2:cmMkLst>
            </pc226:cmChg>
          </p:ext>
        </pc:extLst>
      </pc:sldChg>
      <pc:sldChg chg="modCm">
        <pc:chgData name="Brigitte Beaulne-Syp" userId="S::brigitte.beaulne-syp@museedelhistoire.ca::62e456d8-ed4c-4351-8cd6-0029c2f4d72b" providerId="AD" clId="Web-{8AEADB78-73B5-3666-F9AC-4A1F4FD2791D}" dt="2023-08-01T15:26:17.948" v="93"/>
        <pc:sldMkLst>
          <pc:docMk/>
          <pc:sldMk cId="21052406" sldId="927"/>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8AEADB78-73B5-3666-F9AC-4A1F4FD2791D}" dt="2023-08-01T15:26:17.948" v="93"/>
              <pc2:cmMkLst xmlns:pc2="http://schemas.microsoft.com/office/powerpoint/2019/9/main/command">
                <pc:docMk/>
                <pc:sldMk cId="21052406" sldId="927"/>
                <pc2:cmMk id="{5F4877CF-FA89-4537-AE23-CE89A008E784}"/>
              </pc2:cmMkLst>
              <pc226:cmRplyChg chg="add">
                <pc226:chgData name="Brigitte Beaulne-Syp" userId="S::brigitte.beaulne-syp@museedelhistoire.ca::62e456d8-ed4c-4351-8cd6-0029c2f4d72b" providerId="AD" clId="Web-{8AEADB78-73B5-3666-F9AC-4A1F4FD2791D}" dt="2023-08-01T15:26:17.948" v="93"/>
                <pc2:cmRplyMkLst xmlns:pc2="http://schemas.microsoft.com/office/powerpoint/2019/9/main/command">
                  <pc:docMk/>
                  <pc:sldMk cId="21052406" sldId="927"/>
                  <pc2:cmMk id="{5F4877CF-FA89-4537-AE23-CE89A008E784}"/>
                  <pc2:cmRplyMk id="{0F8CFC52-E77E-47B9-9AB8-56D65B40C65F}"/>
                </pc2:cmRplyMkLst>
              </pc226:cmRplyChg>
            </pc226:cmChg>
          </p:ext>
        </pc:extLst>
      </pc:sldChg>
      <pc:sldChg chg="modCm">
        <pc:chgData name="Brigitte Beaulne-Syp" userId="S::brigitte.beaulne-syp@museedelhistoire.ca::62e456d8-ed4c-4351-8cd6-0029c2f4d72b" providerId="AD" clId="Web-{8AEADB78-73B5-3666-F9AC-4A1F4FD2791D}" dt="2023-08-01T15:26:56.182" v="94"/>
        <pc:sldMkLst>
          <pc:docMk/>
          <pc:sldMk cId="4108228885" sldId="929"/>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8AEADB78-73B5-3666-F9AC-4A1F4FD2791D}" dt="2023-08-01T15:26:56.182" v="94"/>
              <pc2:cmMkLst xmlns:pc2="http://schemas.microsoft.com/office/powerpoint/2019/9/main/command">
                <pc:docMk/>
                <pc:sldMk cId="4108228885" sldId="929"/>
                <pc2:cmMk id="{B5671C24-B18F-4A43-A239-848E069F5996}"/>
              </pc2:cmMkLst>
              <pc226:cmRplyChg chg="add">
                <pc226:chgData name="Brigitte Beaulne-Syp" userId="S::brigitte.beaulne-syp@museedelhistoire.ca::62e456d8-ed4c-4351-8cd6-0029c2f4d72b" providerId="AD" clId="Web-{8AEADB78-73B5-3666-F9AC-4A1F4FD2791D}" dt="2023-08-01T15:26:56.182" v="94"/>
                <pc2:cmRplyMkLst xmlns:pc2="http://schemas.microsoft.com/office/powerpoint/2019/9/main/command">
                  <pc:docMk/>
                  <pc:sldMk cId="4108228885" sldId="929"/>
                  <pc2:cmMk id="{B5671C24-B18F-4A43-A239-848E069F5996}"/>
                  <pc2:cmRplyMk id="{AEEF489F-65A9-4EB1-B5E5-B1E5262E8730}"/>
                </pc2:cmRplyMkLst>
              </pc226:cmRplyChg>
            </pc226:cmChg>
          </p:ext>
        </pc:extLst>
      </pc:sldChg>
    </pc:docChg>
  </pc:docChgLst>
  <pc:docChgLst>
    <pc:chgData name="Stephane Lauzon" userId="47bfea72-7c7d-4c2d-a73f-c94b2d0df9cb" providerId="ADAL" clId="{A0C70BBF-C209-4B58-9D26-D73A5CDC38F2}"/>
    <pc:docChg chg="undo redo custSel addSld delSld modSld sldOrd">
      <pc:chgData name="Stephane Lauzon" userId="47bfea72-7c7d-4c2d-a73f-c94b2d0df9cb" providerId="ADAL" clId="{A0C70BBF-C209-4B58-9D26-D73A5CDC38F2}" dt="2023-08-02T18:46:06.291" v="866" actId="6549"/>
      <pc:docMkLst>
        <pc:docMk/>
      </pc:docMkLst>
      <pc:sldChg chg="modSp mod delCm modCm">
        <pc:chgData name="Stephane Lauzon" userId="47bfea72-7c7d-4c2d-a73f-c94b2d0df9cb" providerId="ADAL" clId="{A0C70BBF-C209-4B58-9D26-D73A5CDC38F2}" dt="2023-08-01T20:20:09.035" v="285"/>
        <pc:sldMkLst>
          <pc:docMk/>
          <pc:sldMk cId="1218671064" sldId="270"/>
        </pc:sldMkLst>
        <pc:spChg chg="mod">
          <ac:chgData name="Stephane Lauzon" userId="47bfea72-7c7d-4c2d-a73f-c94b2d0df9cb" providerId="ADAL" clId="{A0C70BBF-C209-4B58-9D26-D73A5CDC38F2}" dt="2023-07-31T16:38:04.421" v="42" actId="14100"/>
          <ac:spMkLst>
            <pc:docMk/>
            <pc:sldMk cId="1218671064" sldId="270"/>
            <ac:spMk id="2" creationId="{222CEF3D-AC86-4BE4-8594-B47C66642A66}"/>
          </ac:spMkLst>
        </pc:spChg>
        <pc:spChg chg="mod">
          <ac:chgData name="Stephane Lauzon" userId="47bfea72-7c7d-4c2d-a73f-c94b2d0df9cb" providerId="ADAL" clId="{A0C70BBF-C209-4B58-9D26-D73A5CDC38F2}" dt="2023-07-31T16:38:00.133" v="41" actId="14100"/>
          <ac:spMkLst>
            <pc:docMk/>
            <pc:sldMk cId="1218671064" sldId="270"/>
            <ac:spMk id="3" creationId="{2BB8B346-E5A4-422E-839E-372E1AFD61F9}"/>
          </ac:spMkLst>
        </pc:spChg>
        <pc:spChg chg="mod">
          <ac:chgData name="Stephane Lauzon" userId="47bfea72-7c7d-4c2d-a73f-c94b2d0df9cb" providerId="ADAL" clId="{A0C70BBF-C209-4B58-9D26-D73A5CDC38F2}" dt="2023-07-31T14:45:47.573" v="3" actId="14100"/>
          <ac:spMkLst>
            <pc:docMk/>
            <pc:sldMk cId="1218671064" sldId="270"/>
            <ac:spMk id="5" creationId="{5AC52614-38C0-27B9-47FB-072A8A008F89}"/>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20:06.531" v="281"/>
              <pc2:cmMkLst xmlns:pc2="http://schemas.microsoft.com/office/powerpoint/2019/9/main/command">
                <pc:docMk/>
                <pc:sldMk cId="1218671064" sldId="270"/>
                <pc2:cmMk id="{06A59233-C71D-4BC4-B645-A55020C02626}"/>
              </pc2:cmMkLst>
            </pc226:cmChg>
            <pc226:cmChg xmlns:pc226="http://schemas.microsoft.com/office/powerpoint/2022/06/main/command" chg="del mod">
              <pc226:chgData name="Stephane Lauzon" userId="47bfea72-7c7d-4c2d-a73f-c94b2d0df9cb" providerId="ADAL" clId="{A0C70BBF-C209-4B58-9D26-D73A5CDC38F2}" dt="2023-08-01T20:20:08.081" v="283"/>
              <pc2:cmMkLst xmlns:pc2="http://schemas.microsoft.com/office/powerpoint/2019/9/main/command">
                <pc:docMk/>
                <pc:sldMk cId="1218671064" sldId="270"/>
                <pc2:cmMk id="{1464044C-7459-4178-B932-F2CC95F001E6}"/>
              </pc2:cmMkLst>
            </pc226:cmChg>
            <pc226:cmChg xmlns:pc226="http://schemas.microsoft.com/office/powerpoint/2022/06/main/command" chg="del">
              <pc226:chgData name="Stephane Lauzon" userId="47bfea72-7c7d-4c2d-a73f-c94b2d0df9cb" providerId="ADAL" clId="{A0C70BBF-C209-4B58-9D26-D73A5CDC38F2}" dt="2023-08-01T20:20:07.533" v="282"/>
              <pc2:cmMkLst xmlns:pc2="http://schemas.microsoft.com/office/powerpoint/2019/9/main/command">
                <pc:docMk/>
                <pc:sldMk cId="1218671064" sldId="270"/>
                <pc2:cmMk id="{7147DC4E-470C-406E-9194-D5C8C80BF0CC}"/>
              </pc2:cmMkLst>
            </pc226:cmChg>
            <pc226:cmChg xmlns:pc226="http://schemas.microsoft.com/office/powerpoint/2022/06/main/command" chg="del">
              <pc226:chgData name="Stephane Lauzon" userId="47bfea72-7c7d-4c2d-a73f-c94b2d0df9cb" providerId="ADAL" clId="{A0C70BBF-C209-4B58-9D26-D73A5CDC38F2}" dt="2023-08-01T20:20:08.544" v="284"/>
              <pc2:cmMkLst xmlns:pc2="http://schemas.microsoft.com/office/powerpoint/2019/9/main/command">
                <pc:docMk/>
                <pc:sldMk cId="1218671064" sldId="270"/>
                <pc2:cmMk id="{C787197A-3CF4-4C56-9887-40BE17929521}"/>
              </pc2:cmMkLst>
            </pc226:cmChg>
            <pc226:cmChg xmlns:pc226="http://schemas.microsoft.com/office/powerpoint/2022/06/main/command" chg="del">
              <pc226:chgData name="Stephane Lauzon" userId="47bfea72-7c7d-4c2d-a73f-c94b2d0df9cb" providerId="ADAL" clId="{A0C70BBF-C209-4B58-9D26-D73A5CDC38F2}" dt="2023-08-01T20:20:09.035" v="285"/>
              <pc2:cmMkLst xmlns:pc2="http://schemas.microsoft.com/office/powerpoint/2019/9/main/command">
                <pc:docMk/>
                <pc:sldMk cId="1218671064" sldId="270"/>
                <pc2:cmMk id="{6775408F-EA4D-4CE9-91EF-CA4F4DEF2AA0}"/>
              </pc2:cmMkLst>
            </pc226:cmChg>
            <pc226:cmChg xmlns:pc226="http://schemas.microsoft.com/office/powerpoint/2022/06/main/command" chg="del">
              <pc226:chgData name="Stephane Lauzon" userId="47bfea72-7c7d-4c2d-a73f-c94b2d0df9cb" providerId="ADAL" clId="{A0C70BBF-C209-4B58-9D26-D73A5CDC38F2}" dt="2023-07-31T16:38:45.445" v="43"/>
              <pc2:cmMkLst xmlns:pc2="http://schemas.microsoft.com/office/powerpoint/2019/9/main/command">
                <pc:docMk/>
                <pc:sldMk cId="1218671064" sldId="270"/>
                <pc2:cmMk id="{28778CFF-193B-44A6-A239-5DAC758482F7}"/>
              </pc2:cmMkLst>
            </pc226:cmChg>
          </p:ext>
        </pc:extLst>
      </pc:sldChg>
      <pc:sldChg chg="addCm delCm modCm">
        <pc:chgData name="Stephane Lauzon" userId="47bfea72-7c7d-4c2d-a73f-c94b2d0df9cb" providerId="ADAL" clId="{A0C70BBF-C209-4B58-9D26-D73A5CDC38F2}" dt="2023-08-01T20:20:41.039" v="302"/>
        <pc:sldMkLst>
          <pc:docMk/>
          <pc:sldMk cId="2720091104" sldId="759"/>
        </pc:sldMkLst>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A0C70BBF-C209-4B58-9D26-D73A5CDC38F2}" dt="2023-08-01T20:20:38.836" v="299"/>
              <pc2:cmMkLst xmlns:pc2="http://schemas.microsoft.com/office/powerpoint/2019/9/main/command">
                <pc:docMk/>
                <pc:sldMk cId="2720091104" sldId="759"/>
                <pc2:cmMk id="{FA6C2F18-5EC1-4F12-BE68-E5A5ED9FD66E}"/>
              </pc2:cmMkLst>
            </pc226:cmChg>
            <pc226:cmChg xmlns:pc226="http://schemas.microsoft.com/office/powerpoint/2022/06/main/command" chg="add del">
              <pc226:chgData name="Stephane Lauzon" userId="47bfea72-7c7d-4c2d-a73f-c94b2d0df9cb" providerId="ADAL" clId="{A0C70BBF-C209-4B58-9D26-D73A5CDC38F2}" dt="2023-08-01T20:20:38.213" v="298"/>
              <pc2:cmMkLst xmlns:pc2="http://schemas.microsoft.com/office/powerpoint/2019/9/main/command">
                <pc:docMk/>
                <pc:sldMk cId="2720091104" sldId="759"/>
                <pc2:cmMk id="{E803555C-6DEA-41BF-AB0E-3224D994E559}"/>
              </pc2:cmMkLst>
            </pc226:cmChg>
            <pc226:cmChg xmlns:pc226="http://schemas.microsoft.com/office/powerpoint/2022/06/main/command" chg="add del">
              <pc226:chgData name="Stephane Lauzon" userId="47bfea72-7c7d-4c2d-a73f-c94b2d0df9cb" providerId="ADAL" clId="{A0C70BBF-C209-4B58-9D26-D73A5CDC38F2}" dt="2023-08-01T20:20:41.039" v="302"/>
              <pc2:cmMkLst xmlns:pc2="http://schemas.microsoft.com/office/powerpoint/2019/9/main/command">
                <pc:docMk/>
                <pc:sldMk cId="2720091104" sldId="759"/>
                <pc2:cmMk id="{A57D1E8C-3155-475C-BA19-E5EAA080CE11}"/>
              </pc2:cmMkLst>
            </pc226:cmChg>
            <pc226:cmChg xmlns:pc226="http://schemas.microsoft.com/office/powerpoint/2022/06/main/command" chg="add del">
              <pc226:chgData name="Stephane Lauzon" userId="47bfea72-7c7d-4c2d-a73f-c94b2d0df9cb" providerId="ADAL" clId="{A0C70BBF-C209-4B58-9D26-D73A5CDC38F2}" dt="2023-08-01T20:20:40.501" v="301"/>
              <pc2:cmMkLst xmlns:pc2="http://schemas.microsoft.com/office/powerpoint/2019/9/main/command">
                <pc:docMk/>
                <pc:sldMk cId="2720091104" sldId="759"/>
                <pc2:cmMk id="{179C249C-8530-4E45-AD9A-03773C108ED7}"/>
              </pc2:cmMkLst>
            </pc226:cmChg>
            <pc226:cmChg xmlns:pc226="http://schemas.microsoft.com/office/powerpoint/2022/06/main/command" chg="del mod">
              <pc226:chgData name="Stephane Lauzon" userId="47bfea72-7c7d-4c2d-a73f-c94b2d0df9cb" providerId="ADAL" clId="{A0C70BBF-C209-4B58-9D26-D73A5CDC38F2}" dt="2023-08-01T20:20:39.900" v="300"/>
              <pc2:cmMkLst xmlns:pc2="http://schemas.microsoft.com/office/powerpoint/2019/9/main/command">
                <pc:docMk/>
                <pc:sldMk cId="2720091104" sldId="759"/>
                <pc2:cmMk id="{C4F7E1C9-03F2-446D-8477-5FCCA643AD82}"/>
              </pc2:cmMkLst>
            </pc226:cmChg>
            <pc226:cmChg xmlns:pc226="http://schemas.microsoft.com/office/powerpoint/2022/06/main/command" chg="del">
              <pc226:chgData name="Stephane Lauzon" userId="47bfea72-7c7d-4c2d-a73f-c94b2d0df9cb" providerId="ADAL" clId="{A0C70BBF-C209-4B58-9D26-D73A5CDC38F2}" dt="2023-08-01T20:20:16.396" v="287"/>
              <pc2:cmMkLst xmlns:pc2="http://schemas.microsoft.com/office/powerpoint/2019/9/main/command">
                <pc:docMk/>
                <pc:sldMk cId="2720091104" sldId="759"/>
                <pc2:cmMk id="{A0B541DE-48B9-4207-B72E-50C9D3A4325D}"/>
              </pc2:cmMkLst>
            </pc226:cmChg>
          </p:ext>
        </pc:extLst>
      </pc:sldChg>
      <pc:sldChg chg="del">
        <pc:chgData name="Stephane Lauzon" userId="47bfea72-7c7d-4c2d-a73f-c94b2d0df9cb" providerId="ADAL" clId="{A0C70BBF-C209-4B58-9D26-D73A5CDC38F2}" dt="2023-08-01T21:37:28.838" v="814" actId="2696"/>
        <pc:sldMkLst>
          <pc:docMk/>
          <pc:sldMk cId="170702523" sldId="805"/>
        </pc:sldMkLst>
      </pc:sldChg>
      <pc:sldChg chg="modSp mod delCm modCm">
        <pc:chgData name="Stephane Lauzon" userId="47bfea72-7c7d-4c2d-a73f-c94b2d0df9cb" providerId="ADAL" clId="{A0C70BBF-C209-4B58-9D26-D73A5CDC38F2}" dt="2023-08-01T20:34:19.221" v="375"/>
        <pc:sldMkLst>
          <pc:docMk/>
          <pc:sldMk cId="298550288" sldId="817"/>
        </pc:sldMkLst>
        <pc:graphicFrameChg chg="mod modGraphic">
          <ac:chgData name="Stephane Lauzon" userId="47bfea72-7c7d-4c2d-a73f-c94b2d0df9cb" providerId="ADAL" clId="{A0C70BBF-C209-4B58-9D26-D73A5CDC38F2}" dt="2023-07-31T16:50:34.267" v="108" actId="2085"/>
          <ac:graphicFrameMkLst>
            <pc:docMk/>
            <pc:sldMk cId="298550288" sldId="817"/>
            <ac:graphicFrameMk id="4" creationId="{DBEB5927-C4FA-6350-53F3-FE694C234036}"/>
          </ac:graphicFrameMkLst>
        </pc:graphicFrame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0C70BBF-C209-4B58-9D26-D73A5CDC38F2}" dt="2023-08-01T20:34:19.221" v="375"/>
              <pc2:cmMkLst xmlns:pc2="http://schemas.microsoft.com/office/powerpoint/2019/9/main/command">
                <pc:docMk/>
                <pc:sldMk cId="298550288" sldId="817"/>
                <pc2:cmMk id="{9D199836-485F-4FDA-9D49-621DA72D6E6D}"/>
              </pc2:cmMkLst>
            </pc226:cmChg>
            <pc226:cmChg xmlns:pc226="http://schemas.microsoft.com/office/powerpoint/2022/06/main/command" chg="del mod">
              <pc226:chgData name="Stephane Lauzon" userId="47bfea72-7c7d-4c2d-a73f-c94b2d0df9cb" providerId="ADAL" clId="{A0C70BBF-C209-4B58-9D26-D73A5CDC38F2}" dt="2023-08-01T20:33:25.914" v="373"/>
              <pc2:cmMkLst xmlns:pc2="http://schemas.microsoft.com/office/powerpoint/2019/9/main/command">
                <pc:docMk/>
                <pc:sldMk cId="298550288" sldId="817"/>
                <pc2:cmMk id="{A513E3EB-1CB6-4370-A5EB-8915537A3926}"/>
              </pc2:cmMkLst>
            </pc226:cmChg>
          </p:ext>
        </pc:extLst>
      </pc:sldChg>
      <pc:sldChg chg="modSp mod delCm modCm">
        <pc:chgData name="Stephane Lauzon" userId="47bfea72-7c7d-4c2d-a73f-c94b2d0df9cb" providerId="ADAL" clId="{A0C70BBF-C209-4B58-9D26-D73A5CDC38F2}" dt="2023-08-01T20:38:42.533" v="397" actId="14100"/>
        <pc:sldMkLst>
          <pc:docMk/>
          <pc:sldMk cId="1212064509" sldId="849"/>
        </pc:sldMkLst>
        <pc:spChg chg="mod">
          <ac:chgData name="Stephane Lauzon" userId="47bfea72-7c7d-4c2d-a73f-c94b2d0df9cb" providerId="ADAL" clId="{A0C70BBF-C209-4B58-9D26-D73A5CDC38F2}" dt="2023-08-01T20:38:42.533" v="397" actId="14100"/>
          <ac:spMkLst>
            <pc:docMk/>
            <pc:sldMk cId="1212064509" sldId="849"/>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35:55.043" v="386"/>
              <pc2:cmMkLst xmlns:pc2="http://schemas.microsoft.com/office/powerpoint/2019/9/main/command">
                <pc:docMk/>
                <pc:sldMk cId="1212064509" sldId="849"/>
                <pc2:cmMk id="{7D88351E-10E6-4457-8C20-E88B8308E080}"/>
              </pc2:cmMkLst>
            </pc226:cmChg>
            <pc226:cmChg xmlns:pc226="http://schemas.microsoft.com/office/powerpoint/2022/06/main/command" chg="del">
              <pc226:chgData name="Stephane Lauzon" userId="47bfea72-7c7d-4c2d-a73f-c94b2d0df9cb" providerId="ADAL" clId="{A0C70BBF-C209-4B58-9D26-D73A5CDC38F2}" dt="2023-08-01T20:36:04.933" v="388"/>
              <pc2:cmMkLst xmlns:pc2="http://schemas.microsoft.com/office/powerpoint/2019/9/main/command">
                <pc:docMk/>
                <pc:sldMk cId="1212064509" sldId="849"/>
                <pc2:cmMk id="{81D33E2F-6EE8-4A08-A4A3-38CE4D593A0D}"/>
              </pc2:cmMkLst>
            </pc226:cmChg>
            <pc226:cmChg xmlns:pc226="http://schemas.microsoft.com/office/powerpoint/2022/06/main/command" chg="del">
              <pc226:chgData name="Stephane Lauzon" userId="47bfea72-7c7d-4c2d-a73f-c94b2d0df9cb" providerId="ADAL" clId="{A0C70BBF-C209-4B58-9D26-D73A5CDC38F2}" dt="2023-08-01T20:36:00.991" v="387"/>
              <pc2:cmMkLst xmlns:pc2="http://schemas.microsoft.com/office/powerpoint/2019/9/main/command">
                <pc:docMk/>
                <pc:sldMk cId="1212064509" sldId="849"/>
                <pc2:cmMk id="{CB7B894E-20FD-43F9-80FE-47421BFD51F5}"/>
              </pc2:cmMkLst>
            </pc226:cmChg>
            <pc226:cmChg xmlns:pc226="http://schemas.microsoft.com/office/powerpoint/2022/06/main/command" chg="del mod">
              <pc226:chgData name="Stephane Lauzon" userId="47bfea72-7c7d-4c2d-a73f-c94b2d0df9cb" providerId="ADAL" clId="{A0C70BBF-C209-4B58-9D26-D73A5CDC38F2}" dt="2023-08-01T20:38:35.540" v="396"/>
              <pc2:cmMkLst xmlns:pc2="http://schemas.microsoft.com/office/powerpoint/2019/9/main/command">
                <pc:docMk/>
                <pc:sldMk cId="1212064509" sldId="849"/>
                <pc2:cmMk id="{DA722FAA-CD37-4AA5-8C7A-965B1563347F}"/>
              </pc2:cmMkLst>
            </pc226:cmChg>
            <pc226:cmChg xmlns:pc226="http://schemas.microsoft.com/office/powerpoint/2022/06/main/command" chg="del">
              <pc226:chgData name="Stephane Lauzon" userId="47bfea72-7c7d-4c2d-a73f-c94b2d0df9cb" providerId="ADAL" clId="{A0C70BBF-C209-4B58-9D26-D73A5CDC38F2}" dt="2023-08-01T20:36:06.093" v="389"/>
              <pc2:cmMkLst xmlns:pc2="http://schemas.microsoft.com/office/powerpoint/2019/9/main/command">
                <pc:docMk/>
                <pc:sldMk cId="1212064509" sldId="849"/>
                <pc2:cmMk id="{9A09DDFA-B77A-4C65-B283-27E30866161A}"/>
              </pc2:cmMkLst>
            </pc226:cmChg>
          </p:ext>
        </pc:extLst>
      </pc:sldChg>
      <pc:sldChg chg="modSp mod delCm modCm">
        <pc:chgData name="Stephane Lauzon" userId="47bfea72-7c7d-4c2d-a73f-c94b2d0df9cb" providerId="ADAL" clId="{A0C70BBF-C209-4B58-9D26-D73A5CDC38F2}" dt="2023-08-01T20:39:49.570" v="404" actId="179"/>
        <pc:sldMkLst>
          <pc:docMk/>
          <pc:sldMk cId="3543102945" sldId="855"/>
        </pc:sldMkLst>
        <pc:spChg chg="mod">
          <ac:chgData name="Stephane Lauzon" userId="47bfea72-7c7d-4c2d-a73f-c94b2d0df9cb" providerId="ADAL" clId="{A0C70BBF-C209-4B58-9D26-D73A5CDC38F2}" dt="2023-08-01T20:39:49.570" v="404" actId="179"/>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A0C70BBF-C209-4B58-9D26-D73A5CDC38F2}" dt="2023-08-01T15:31:13.347" v="223" actId="20577"/>
              <pc2:cmMkLst xmlns:pc2="http://schemas.microsoft.com/office/powerpoint/2019/9/main/command">
                <pc:docMk/>
                <pc:sldMk cId="3543102945" sldId="855"/>
                <pc2:cmMk id="{B2875D13-F0FD-4925-8FCB-94914EE68803}"/>
              </pc2:cmMkLst>
            </pc226:cmChg>
            <pc226:cmChg xmlns:pc226="http://schemas.microsoft.com/office/powerpoint/2022/06/main/command" chg="del mod">
              <pc226:chgData name="Stephane Lauzon" userId="47bfea72-7c7d-4c2d-a73f-c94b2d0df9cb" providerId="ADAL" clId="{A0C70BBF-C209-4B58-9D26-D73A5CDC38F2}" dt="2023-08-01T20:39:28.436" v="403"/>
              <pc2:cmMkLst xmlns:pc2="http://schemas.microsoft.com/office/powerpoint/2019/9/main/command">
                <pc:docMk/>
                <pc:sldMk cId="3543102945" sldId="855"/>
                <pc2:cmMk id="{482DDA59-BB70-488F-9248-8BA708B26F14}"/>
              </pc2:cmMkLst>
            </pc226:cmChg>
            <pc226:cmChg xmlns:pc226="http://schemas.microsoft.com/office/powerpoint/2022/06/main/command" chg="mod">
              <pc226:chgData name="Stephane Lauzon" userId="47bfea72-7c7d-4c2d-a73f-c94b2d0df9cb" providerId="ADAL" clId="{A0C70BBF-C209-4B58-9D26-D73A5CDC38F2}" dt="2023-08-01T15:31:13.347" v="223" actId="20577"/>
              <pc2:cmMkLst xmlns:pc2="http://schemas.microsoft.com/office/powerpoint/2019/9/main/command">
                <pc:docMk/>
                <pc:sldMk cId="3543102945" sldId="855"/>
                <pc2:cmMk id="{18875C5C-D2FF-4D2E-B4DE-A56002566682}"/>
              </pc2:cmMkLst>
            </pc226:cmChg>
            <pc226:cmChg xmlns:pc226="http://schemas.microsoft.com/office/powerpoint/2022/06/main/command" chg="del">
              <pc226:chgData name="Stephane Lauzon" userId="47bfea72-7c7d-4c2d-a73f-c94b2d0df9cb" providerId="ADAL" clId="{A0C70BBF-C209-4B58-9D26-D73A5CDC38F2}" dt="2023-08-01T20:39:08.718" v="401"/>
              <pc2:cmMkLst xmlns:pc2="http://schemas.microsoft.com/office/powerpoint/2019/9/main/command">
                <pc:docMk/>
                <pc:sldMk cId="3543102945" sldId="855"/>
                <pc2:cmMk id="{051F258D-0C99-41C6-B735-2439BC3C2298}"/>
              </pc2:cmMkLst>
            </pc226:cmChg>
            <pc226:cmChg xmlns:pc226="http://schemas.microsoft.com/office/powerpoint/2022/06/main/command" chg="del mod">
              <pc226:chgData name="Stephane Lauzon" userId="47bfea72-7c7d-4c2d-a73f-c94b2d0df9cb" providerId="ADAL" clId="{A0C70BBF-C209-4B58-9D26-D73A5CDC38F2}" dt="2023-08-01T20:39:21.579" v="402"/>
              <pc2:cmMkLst xmlns:pc2="http://schemas.microsoft.com/office/powerpoint/2019/9/main/command">
                <pc:docMk/>
                <pc:sldMk cId="3543102945" sldId="855"/>
                <pc2:cmMk id="{C540C6A2-AF13-474F-AFE9-AAED76386A0B}"/>
              </pc2:cmMkLst>
            </pc226:cmChg>
          </p:ext>
        </pc:extLst>
      </pc:sldChg>
      <pc:sldChg chg="modSp mod delCm modCm">
        <pc:chgData name="Stephane Lauzon" userId="47bfea72-7c7d-4c2d-a73f-c94b2d0df9cb" providerId="ADAL" clId="{A0C70BBF-C209-4B58-9D26-D73A5CDC38F2}" dt="2023-08-01T20:25:08.861" v="326" actId="207"/>
        <pc:sldMkLst>
          <pc:docMk/>
          <pc:sldMk cId="2422028050" sldId="858"/>
        </pc:sldMkLst>
        <pc:spChg chg="mod">
          <ac:chgData name="Stephane Lauzon" userId="47bfea72-7c7d-4c2d-a73f-c94b2d0df9cb" providerId="ADAL" clId="{A0C70BBF-C209-4B58-9D26-D73A5CDC38F2}" dt="2023-08-01T20:25:08.861" v="326" actId="207"/>
          <ac:spMkLst>
            <pc:docMk/>
            <pc:sldMk cId="2422028050" sldId="858"/>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21:08.930" v="319"/>
              <pc2:cmMkLst xmlns:pc2="http://schemas.microsoft.com/office/powerpoint/2019/9/main/command">
                <pc:docMk/>
                <pc:sldMk cId="2422028050" sldId="858"/>
                <pc2:cmMk id="{A4CBFA2C-AF0A-41B8-8EF1-AB6188A70703}"/>
              </pc2:cmMkLst>
            </pc226:cmChg>
            <pc226:cmChg xmlns:pc226="http://schemas.microsoft.com/office/powerpoint/2022/06/main/command" chg="del">
              <pc226:chgData name="Stephane Lauzon" userId="47bfea72-7c7d-4c2d-a73f-c94b2d0df9cb" providerId="ADAL" clId="{A0C70BBF-C209-4B58-9D26-D73A5CDC38F2}" dt="2023-08-01T20:21:10.301" v="321"/>
              <pc2:cmMkLst xmlns:pc2="http://schemas.microsoft.com/office/powerpoint/2019/9/main/command">
                <pc:docMk/>
                <pc:sldMk cId="2422028050" sldId="858"/>
                <pc2:cmMk id="{70DF9571-5FC4-4A6C-9452-87E8DDA87640}"/>
              </pc2:cmMkLst>
            </pc226:cmChg>
            <pc226:cmChg xmlns:pc226="http://schemas.microsoft.com/office/powerpoint/2022/06/main/command" chg="del mod">
              <pc226:chgData name="Stephane Lauzon" userId="47bfea72-7c7d-4c2d-a73f-c94b2d0df9cb" providerId="ADAL" clId="{A0C70BBF-C209-4B58-9D26-D73A5CDC38F2}" dt="2023-08-01T20:21:42.360" v="325"/>
              <pc2:cmMkLst xmlns:pc2="http://schemas.microsoft.com/office/powerpoint/2019/9/main/command">
                <pc:docMk/>
                <pc:sldMk cId="2422028050" sldId="858"/>
                <pc2:cmMk id="{58192579-4508-4C48-92D1-628405E6A181}"/>
              </pc2:cmMkLst>
              <pc226:cmRplyChg chg="mod modRxn">
                <pc226:chgData name="Stephane Lauzon" userId="47bfea72-7c7d-4c2d-a73f-c94b2d0df9cb" providerId="ADAL" clId="{A0C70BBF-C209-4B58-9D26-D73A5CDC38F2}" dt="2023-08-01T20:21:29.373" v="323"/>
                <pc2:cmRplyMkLst xmlns:pc2="http://schemas.microsoft.com/office/powerpoint/2019/9/main/command">
                  <pc:docMk/>
                  <pc:sldMk cId="2422028050" sldId="858"/>
                  <pc2:cmMk id="{58192579-4508-4C48-92D1-628405E6A181}"/>
                  <pc2:cmRplyMk id="{3551B6C3-CCC6-4AA3-BA99-ACE781AF5F12}"/>
                </pc2:cmRplyMkLst>
              </pc226:cmRplyChg>
            </pc226:cmChg>
            <pc226:cmChg xmlns:pc226="http://schemas.microsoft.com/office/powerpoint/2022/06/main/command" chg="del">
              <pc226:chgData name="Stephane Lauzon" userId="47bfea72-7c7d-4c2d-a73f-c94b2d0df9cb" providerId="ADAL" clId="{A0C70BBF-C209-4B58-9D26-D73A5CDC38F2}" dt="2023-08-01T20:21:10.865" v="322"/>
              <pc2:cmMkLst xmlns:pc2="http://schemas.microsoft.com/office/powerpoint/2019/9/main/command">
                <pc:docMk/>
                <pc:sldMk cId="2422028050" sldId="858"/>
                <pc2:cmMk id="{B6CA23B6-7206-42E5-B1B2-DF538B1A9558}"/>
              </pc2:cmMkLst>
            </pc226:cmChg>
            <pc226:cmChg xmlns:pc226="http://schemas.microsoft.com/office/powerpoint/2022/06/main/command" chg="del">
              <pc226:chgData name="Stephane Lauzon" userId="47bfea72-7c7d-4c2d-a73f-c94b2d0df9cb" providerId="ADAL" clId="{A0C70BBF-C209-4B58-9D26-D73A5CDC38F2}" dt="2023-08-01T20:21:09.562" v="320"/>
              <pc2:cmMkLst xmlns:pc2="http://schemas.microsoft.com/office/powerpoint/2019/9/main/command">
                <pc:docMk/>
                <pc:sldMk cId="2422028050" sldId="858"/>
                <pc2:cmMk id="{473D8CC1-C799-4D29-ADEE-E7F7622A47EF}"/>
              </pc2:cmMkLst>
            </pc226:cmChg>
            <pc226:cmChg xmlns:pc226="http://schemas.microsoft.com/office/powerpoint/2022/06/main/command" chg="del">
              <pc226:chgData name="Stephane Lauzon" userId="47bfea72-7c7d-4c2d-a73f-c94b2d0df9cb" providerId="ADAL" clId="{A0C70BBF-C209-4B58-9D26-D73A5CDC38F2}" dt="2023-08-01T20:21:08.097" v="318"/>
              <pc2:cmMkLst xmlns:pc2="http://schemas.microsoft.com/office/powerpoint/2019/9/main/command">
                <pc:docMk/>
                <pc:sldMk cId="2422028050" sldId="858"/>
                <pc2:cmMk id="{178A8FED-412E-4471-B310-A6BA368A52B9}"/>
              </pc2:cmMkLst>
            </pc226:cmChg>
          </p:ext>
        </pc:extLst>
      </pc:sldChg>
      <pc:sldChg chg="delCm">
        <pc:chgData name="Stephane Lauzon" userId="47bfea72-7c7d-4c2d-a73f-c94b2d0df9cb" providerId="ADAL" clId="{A0C70BBF-C209-4B58-9D26-D73A5CDC38F2}" dt="2023-08-01T20:20:46.916" v="308"/>
        <pc:sldMkLst>
          <pc:docMk/>
          <pc:sldMk cId="384956733" sldId="865"/>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20:44.363" v="304"/>
              <pc2:cmMkLst xmlns:pc2="http://schemas.microsoft.com/office/powerpoint/2019/9/main/command">
                <pc:docMk/>
                <pc:sldMk cId="384956733" sldId="865"/>
                <pc2:cmMk id="{162CA809-7979-45A0-B267-1DF63585D869}"/>
              </pc2:cmMkLst>
            </pc226:cmChg>
            <pc226:cmChg xmlns:pc226="http://schemas.microsoft.com/office/powerpoint/2022/06/main/command" chg="del">
              <pc226:chgData name="Stephane Lauzon" userId="47bfea72-7c7d-4c2d-a73f-c94b2d0df9cb" providerId="ADAL" clId="{A0C70BBF-C209-4B58-9D26-D73A5CDC38F2}" dt="2023-08-01T20:20:46.383" v="307"/>
              <pc2:cmMkLst xmlns:pc2="http://schemas.microsoft.com/office/powerpoint/2019/9/main/command">
                <pc:docMk/>
                <pc:sldMk cId="384956733" sldId="865"/>
                <pc2:cmMk id="{FBF39328-D5D0-47E0-B951-03FEB6519936}"/>
              </pc2:cmMkLst>
            </pc226:cmChg>
            <pc226:cmChg xmlns:pc226="http://schemas.microsoft.com/office/powerpoint/2022/06/main/command" chg="del">
              <pc226:chgData name="Stephane Lauzon" userId="47bfea72-7c7d-4c2d-a73f-c94b2d0df9cb" providerId="ADAL" clId="{A0C70BBF-C209-4B58-9D26-D73A5CDC38F2}" dt="2023-08-01T20:20:45.265" v="305"/>
              <pc2:cmMkLst xmlns:pc2="http://schemas.microsoft.com/office/powerpoint/2019/9/main/command">
                <pc:docMk/>
                <pc:sldMk cId="384956733" sldId="865"/>
                <pc2:cmMk id="{E161253D-7A37-48D3-8FED-6E15712EADEE}"/>
              </pc2:cmMkLst>
            </pc226:cmChg>
            <pc226:cmChg xmlns:pc226="http://schemas.microsoft.com/office/powerpoint/2022/06/main/command" chg="del">
              <pc226:chgData name="Stephane Lauzon" userId="47bfea72-7c7d-4c2d-a73f-c94b2d0df9cb" providerId="ADAL" clId="{A0C70BBF-C209-4B58-9D26-D73A5CDC38F2}" dt="2023-08-01T20:20:43.745" v="303"/>
              <pc2:cmMkLst xmlns:pc2="http://schemas.microsoft.com/office/powerpoint/2019/9/main/command">
                <pc:docMk/>
                <pc:sldMk cId="384956733" sldId="865"/>
                <pc2:cmMk id="{A8F65C87-E173-4AD7-BEE5-919E743882E7}"/>
              </pc2:cmMkLst>
            </pc226:cmChg>
            <pc226:cmChg xmlns:pc226="http://schemas.microsoft.com/office/powerpoint/2022/06/main/command" chg="del">
              <pc226:chgData name="Stephane Lauzon" userId="47bfea72-7c7d-4c2d-a73f-c94b2d0df9cb" providerId="ADAL" clId="{A0C70BBF-C209-4B58-9D26-D73A5CDC38F2}" dt="2023-08-01T20:20:45.813" v="306"/>
              <pc2:cmMkLst xmlns:pc2="http://schemas.microsoft.com/office/powerpoint/2019/9/main/command">
                <pc:docMk/>
                <pc:sldMk cId="384956733" sldId="865"/>
                <pc2:cmMk id="{4565739C-B5BA-4A24-BB43-C15915DB9313}"/>
              </pc2:cmMkLst>
            </pc226:cmChg>
            <pc226:cmChg xmlns:pc226="http://schemas.microsoft.com/office/powerpoint/2022/06/main/command" chg="del">
              <pc226:chgData name="Stephane Lauzon" userId="47bfea72-7c7d-4c2d-a73f-c94b2d0df9cb" providerId="ADAL" clId="{A0C70BBF-C209-4B58-9D26-D73A5CDC38F2}" dt="2023-08-01T20:20:46.916" v="308"/>
              <pc2:cmMkLst xmlns:pc2="http://schemas.microsoft.com/office/powerpoint/2019/9/main/command">
                <pc:docMk/>
                <pc:sldMk cId="384956733" sldId="865"/>
                <pc2:cmMk id="{CDDF6DA6-6F62-459C-89D0-C3F1FDF968C4}"/>
              </pc2:cmMkLst>
            </pc226:cmChg>
          </p:ext>
        </pc:extLst>
      </pc:sldChg>
      <pc:sldChg chg="mod modShow">
        <pc:chgData name="Stephane Lauzon" userId="47bfea72-7c7d-4c2d-a73f-c94b2d0df9cb" providerId="ADAL" clId="{A0C70BBF-C209-4B58-9D26-D73A5CDC38F2}" dt="2023-07-31T20:44:14.721" v="218" actId="729"/>
        <pc:sldMkLst>
          <pc:docMk/>
          <pc:sldMk cId="4279675798" sldId="867"/>
        </pc:sldMkLst>
      </pc:sldChg>
      <pc:sldChg chg="modSp mod addCm delCm">
        <pc:chgData name="Stephane Lauzon" userId="47bfea72-7c7d-4c2d-a73f-c94b2d0df9cb" providerId="ADAL" clId="{A0C70BBF-C209-4B58-9D26-D73A5CDC38F2}" dt="2023-08-01T20:33:12.300" v="371"/>
        <pc:sldMkLst>
          <pc:docMk/>
          <pc:sldMk cId="1350062783" sldId="880"/>
        </pc:sldMkLst>
        <pc:spChg chg="mod">
          <ac:chgData name="Stephane Lauzon" userId="47bfea72-7c7d-4c2d-a73f-c94b2d0df9cb" providerId="ADAL" clId="{A0C70BBF-C209-4B58-9D26-D73A5CDC38F2}" dt="2023-08-01T20:33:00.418" v="366" actId="20577"/>
          <ac:spMkLst>
            <pc:docMk/>
            <pc:sldMk cId="1350062783" sldId="880"/>
            <ac:spMk id="2" creationId="{BC71D515-DD25-6387-0E04-7864ADDBF005}"/>
          </ac:spMkLst>
        </pc:spChg>
        <pc:graphicFrameChg chg="mod modGraphic">
          <ac:chgData name="Stephane Lauzon" userId="47bfea72-7c7d-4c2d-a73f-c94b2d0df9cb" providerId="ADAL" clId="{A0C70BBF-C209-4B58-9D26-D73A5CDC38F2}" dt="2023-07-31T16:48:49.033" v="97" actId="207"/>
          <ac:graphicFrameMkLst>
            <pc:docMk/>
            <pc:sldMk cId="1350062783" sldId="880"/>
            <ac:graphicFrameMk id="3" creationId="{35FA3A28-2737-85DC-3E5F-5DA9FB99763B}"/>
          </ac:graphicFrameMkLst>
        </pc:graphicFrame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33:12.300" v="371"/>
              <pc2:cmMkLst xmlns:pc2="http://schemas.microsoft.com/office/powerpoint/2019/9/main/command">
                <pc:docMk/>
                <pc:sldMk cId="1350062783" sldId="880"/>
                <pc2:cmMk id="{31063C8D-E28B-4E2C-B63D-CF9A8E7D918E}"/>
              </pc2:cmMkLst>
            </pc226:cmChg>
            <pc226:cmChg xmlns:pc226="http://schemas.microsoft.com/office/powerpoint/2022/06/main/command" chg="add del">
              <pc226:chgData name="Stephane Lauzon" userId="47bfea72-7c7d-4c2d-a73f-c94b2d0df9cb" providerId="ADAL" clId="{A0C70BBF-C209-4B58-9D26-D73A5CDC38F2}" dt="2023-08-01T20:33:11.791" v="370"/>
              <pc2:cmMkLst xmlns:pc2="http://schemas.microsoft.com/office/powerpoint/2019/9/main/command">
                <pc:docMk/>
                <pc:sldMk cId="1350062783" sldId="880"/>
                <pc2:cmMk id="{B6CA9198-45A4-405B-B880-28730E9C81B1}"/>
              </pc2:cmMkLst>
            </pc226:cmChg>
          </p:ext>
        </pc:extLst>
      </pc:sldChg>
      <pc:sldChg chg="modSp mod delCm modCm">
        <pc:chgData name="Stephane Lauzon" userId="47bfea72-7c7d-4c2d-a73f-c94b2d0df9cb" providerId="ADAL" clId="{A0C70BBF-C209-4B58-9D26-D73A5CDC38F2}" dt="2023-08-01T20:35:36.992" v="385"/>
        <pc:sldMkLst>
          <pc:docMk/>
          <pc:sldMk cId="4008000498" sldId="891"/>
        </pc:sldMkLst>
        <pc:spChg chg="mod">
          <ac:chgData name="Stephane Lauzon" userId="47bfea72-7c7d-4c2d-a73f-c94b2d0df9cb" providerId="ADAL" clId="{A0C70BBF-C209-4B58-9D26-D73A5CDC38F2}" dt="2023-08-01T20:34:41.784" v="383" actId="113"/>
          <ac:spMkLst>
            <pc:docMk/>
            <pc:sldMk cId="4008000498" sldId="891"/>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0C70BBF-C209-4B58-9D26-D73A5CDC38F2}" dt="2023-08-01T20:35:36.992" v="385"/>
              <pc2:cmMkLst xmlns:pc2="http://schemas.microsoft.com/office/powerpoint/2019/9/main/command">
                <pc:docMk/>
                <pc:sldMk cId="4008000498" sldId="891"/>
                <pc2:cmMk id="{49891A59-C350-4A06-85A0-716F7D4C07C8}"/>
              </pc2:cmMkLst>
            </pc226:cmChg>
            <pc226:cmChg xmlns:pc226="http://schemas.microsoft.com/office/powerpoint/2022/06/main/command" chg="del">
              <pc226:chgData name="Stephane Lauzon" userId="47bfea72-7c7d-4c2d-a73f-c94b2d0df9cb" providerId="ADAL" clId="{A0C70BBF-C209-4B58-9D26-D73A5CDC38F2}" dt="2023-08-01T20:34:29.330" v="379"/>
              <pc2:cmMkLst xmlns:pc2="http://schemas.microsoft.com/office/powerpoint/2019/9/main/command">
                <pc:docMk/>
                <pc:sldMk cId="4008000498" sldId="891"/>
                <pc2:cmMk id="{FF4FAD8A-5AF8-4084-9D88-3D17F440207F}"/>
              </pc2:cmMkLst>
            </pc226:cmChg>
            <pc226:cmChg xmlns:pc226="http://schemas.microsoft.com/office/powerpoint/2022/06/main/command" chg="del">
              <pc226:chgData name="Stephane Lauzon" userId="47bfea72-7c7d-4c2d-a73f-c94b2d0df9cb" providerId="ADAL" clId="{A0C70BBF-C209-4B58-9D26-D73A5CDC38F2}" dt="2023-08-01T20:34:33.500" v="382"/>
              <pc2:cmMkLst xmlns:pc2="http://schemas.microsoft.com/office/powerpoint/2019/9/main/command">
                <pc:docMk/>
                <pc:sldMk cId="4008000498" sldId="891"/>
                <pc2:cmMk id="{21A280A8-0BFB-419E-BBD9-1062B1BFA10A}"/>
              </pc2:cmMkLst>
            </pc226:cmChg>
            <pc226:cmChg xmlns:pc226="http://schemas.microsoft.com/office/powerpoint/2022/06/main/command" chg="del">
              <pc226:chgData name="Stephane Lauzon" userId="47bfea72-7c7d-4c2d-a73f-c94b2d0df9cb" providerId="ADAL" clId="{A0C70BBF-C209-4B58-9D26-D73A5CDC38F2}" dt="2023-08-01T20:34:27.051" v="377"/>
              <pc2:cmMkLst xmlns:pc2="http://schemas.microsoft.com/office/powerpoint/2019/9/main/command">
                <pc:docMk/>
                <pc:sldMk cId="4008000498" sldId="891"/>
                <pc2:cmMk id="{46EFC3C1-10A9-4F4D-827B-1A5396ACD114}"/>
              </pc2:cmMkLst>
            </pc226:cmChg>
            <pc226:cmChg xmlns:pc226="http://schemas.microsoft.com/office/powerpoint/2022/06/main/command" chg="del">
              <pc226:chgData name="Stephane Lauzon" userId="47bfea72-7c7d-4c2d-a73f-c94b2d0df9cb" providerId="ADAL" clId="{A0C70BBF-C209-4B58-9D26-D73A5CDC38F2}" dt="2023-08-01T20:34:28.144" v="378"/>
              <pc2:cmMkLst xmlns:pc2="http://schemas.microsoft.com/office/powerpoint/2019/9/main/command">
                <pc:docMk/>
                <pc:sldMk cId="4008000498" sldId="891"/>
                <pc2:cmMk id="{ED036BC4-34A8-4E61-BE9E-5F2016757E3E}"/>
              </pc2:cmMkLst>
            </pc226:cmChg>
            <pc226:cmChg xmlns:pc226="http://schemas.microsoft.com/office/powerpoint/2022/06/main/command" chg="del">
              <pc226:chgData name="Stephane Lauzon" userId="47bfea72-7c7d-4c2d-a73f-c94b2d0df9cb" providerId="ADAL" clId="{A0C70BBF-C209-4B58-9D26-D73A5CDC38F2}" dt="2023-08-01T20:34:32.197" v="381"/>
              <pc2:cmMkLst xmlns:pc2="http://schemas.microsoft.com/office/powerpoint/2019/9/main/command">
                <pc:docMk/>
                <pc:sldMk cId="4008000498" sldId="891"/>
                <pc2:cmMk id="{BBAA48DB-5E9D-43BF-9FBD-00288DDFB419}"/>
              </pc2:cmMkLst>
            </pc226:cmChg>
            <pc226:cmChg xmlns:pc226="http://schemas.microsoft.com/office/powerpoint/2022/06/main/command" chg="del">
              <pc226:chgData name="Stephane Lauzon" userId="47bfea72-7c7d-4c2d-a73f-c94b2d0df9cb" providerId="ADAL" clId="{A0C70BBF-C209-4B58-9D26-D73A5CDC38F2}" dt="2023-08-01T20:34:30.714" v="380"/>
              <pc2:cmMkLst xmlns:pc2="http://schemas.microsoft.com/office/powerpoint/2019/9/main/command">
                <pc:docMk/>
                <pc:sldMk cId="4008000498" sldId="891"/>
                <pc2:cmMk id="{A44B4BF7-BE84-43D1-A489-BD0B8149D996}"/>
              </pc2:cmMkLst>
            </pc226:cmChg>
          </p:ext>
        </pc:extLst>
      </pc:sldChg>
      <pc:sldChg chg="delCm">
        <pc:chgData name="Stephane Lauzon" userId="47bfea72-7c7d-4c2d-a73f-c94b2d0df9cb" providerId="ADAL" clId="{A0C70BBF-C209-4B58-9D26-D73A5CDC38F2}" dt="2023-08-01T20:20:58.100" v="317"/>
        <pc:sldMkLst>
          <pc:docMk/>
          <pc:sldMk cId="3527481389" sldId="893"/>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20:53.865" v="311"/>
              <pc2:cmMkLst xmlns:pc2="http://schemas.microsoft.com/office/powerpoint/2019/9/main/command">
                <pc:docMk/>
                <pc:sldMk cId="3527481389" sldId="893"/>
                <pc2:cmMk id="{3E718D2D-B57F-452F-B6EA-DB5FF7371A6D}"/>
              </pc2:cmMkLst>
            </pc226:cmChg>
            <pc226:cmChg xmlns:pc226="http://schemas.microsoft.com/office/powerpoint/2022/06/main/command" chg="del">
              <pc226:chgData name="Stephane Lauzon" userId="47bfea72-7c7d-4c2d-a73f-c94b2d0df9cb" providerId="ADAL" clId="{A0C70BBF-C209-4B58-9D26-D73A5CDC38F2}" dt="2023-08-01T20:20:57.415" v="316"/>
              <pc2:cmMkLst xmlns:pc2="http://schemas.microsoft.com/office/powerpoint/2019/9/main/command">
                <pc:docMk/>
                <pc:sldMk cId="3527481389" sldId="893"/>
                <pc2:cmMk id="{29A46F60-A826-43CC-8173-A4F991ACF1CE}"/>
              </pc2:cmMkLst>
            </pc226:cmChg>
            <pc226:cmChg xmlns:pc226="http://schemas.microsoft.com/office/powerpoint/2022/06/main/command" chg="del">
              <pc226:chgData name="Stephane Lauzon" userId="47bfea72-7c7d-4c2d-a73f-c94b2d0df9cb" providerId="ADAL" clId="{A0C70BBF-C209-4B58-9D26-D73A5CDC38F2}" dt="2023-08-01T20:20:56.299" v="314"/>
              <pc2:cmMkLst xmlns:pc2="http://schemas.microsoft.com/office/powerpoint/2019/9/main/command">
                <pc:docMk/>
                <pc:sldMk cId="3527481389" sldId="893"/>
                <pc2:cmMk id="{353F7160-A15B-4AA9-8B83-0AF50F0CB4B8}"/>
              </pc2:cmMkLst>
            </pc226:cmChg>
            <pc226:cmChg xmlns:pc226="http://schemas.microsoft.com/office/powerpoint/2022/06/main/command" chg="del">
              <pc226:chgData name="Stephane Lauzon" userId="47bfea72-7c7d-4c2d-a73f-c94b2d0df9cb" providerId="ADAL" clId="{A0C70BBF-C209-4B58-9D26-D73A5CDC38F2}" dt="2023-08-01T20:20:56.830" v="315"/>
              <pc2:cmMkLst xmlns:pc2="http://schemas.microsoft.com/office/powerpoint/2019/9/main/command">
                <pc:docMk/>
                <pc:sldMk cId="3527481389" sldId="893"/>
                <pc2:cmMk id="{796CF8BC-E23C-4F6F-AE32-4185EDA8EAB6}"/>
              </pc2:cmMkLst>
            </pc226:cmChg>
            <pc226:cmChg xmlns:pc226="http://schemas.microsoft.com/office/powerpoint/2022/06/main/command" chg="del">
              <pc226:chgData name="Stephane Lauzon" userId="47bfea72-7c7d-4c2d-a73f-c94b2d0df9cb" providerId="ADAL" clId="{A0C70BBF-C209-4B58-9D26-D73A5CDC38F2}" dt="2023-08-01T20:20:55.213" v="313"/>
              <pc2:cmMkLst xmlns:pc2="http://schemas.microsoft.com/office/powerpoint/2019/9/main/command">
                <pc:docMk/>
                <pc:sldMk cId="3527481389" sldId="893"/>
                <pc2:cmMk id="{491B7CC5-14B1-43A9-A7F3-1DEE95A99615}"/>
              </pc2:cmMkLst>
            </pc226:cmChg>
            <pc226:cmChg xmlns:pc226="http://schemas.microsoft.com/office/powerpoint/2022/06/main/command" chg="del">
              <pc226:chgData name="Stephane Lauzon" userId="47bfea72-7c7d-4c2d-a73f-c94b2d0df9cb" providerId="ADAL" clId="{A0C70BBF-C209-4B58-9D26-D73A5CDC38F2}" dt="2023-08-01T20:20:58.100" v="317"/>
              <pc2:cmMkLst xmlns:pc2="http://schemas.microsoft.com/office/powerpoint/2019/9/main/command">
                <pc:docMk/>
                <pc:sldMk cId="3527481389" sldId="893"/>
                <pc2:cmMk id="{CFFAE5D0-1584-4A14-B42A-DA437D1E69B4}"/>
              </pc2:cmMkLst>
            </pc226:cmChg>
            <pc226:cmChg xmlns:pc226="http://schemas.microsoft.com/office/powerpoint/2022/06/main/command" chg="del">
              <pc226:chgData name="Stephane Lauzon" userId="47bfea72-7c7d-4c2d-a73f-c94b2d0df9cb" providerId="ADAL" clId="{A0C70BBF-C209-4B58-9D26-D73A5CDC38F2}" dt="2023-08-01T20:20:54.481" v="312"/>
              <pc2:cmMkLst xmlns:pc2="http://schemas.microsoft.com/office/powerpoint/2019/9/main/command">
                <pc:docMk/>
                <pc:sldMk cId="3527481389" sldId="893"/>
                <pc2:cmMk id="{8A75E3DD-BCA3-46F8-B832-B5FC469D04B1}"/>
              </pc2:cmMkLst>
            </pc226:cmChg>
          </p:ext>
        </pc:extLst>
      </pc:sldChg>
      <pc:sldChg chg="modSp mod delCm">
        <pc:chgData name="Stephane Lauzon" userId="47bfea72-7c7d-4c2d-a73f-c94b2d0df9cb" providerId="ADAL" clId="{A0C70BBF-C209-4B58-9D26-D73A5CDC38F2}" dt="2023-08-01T20:38:55.024" v="399"/>
        <pc:sldMkLst>
          <pc:docMk/>
          <pc:sldMk cId="4223752266" sldId="897"/>
        </pc:sldMkLst>
        <pc:spChg chg="mod">
          <ac:chgData name="Stephane Lauzon" userId="47bfea72-7c7d-4c2d-a73f-c94b2d0df9cb" providerId="ADAL" clId="{A0C70BBF-C209-4B58-9D26-D73A5CDC38F2}" dt="2023-08-01T20:28:09.257" v="331" actId="207"/>
          <ac:spMkLst>
            <pc:docMk/>
            <pc:sldMk cId="4223752266" sldId="897"/>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38:55.024" v="399"/>
              <pc2:cmMkLst xmlns:pc2="http://schemas.microsoft.com/office/powerpoint/2019/9/main/command">
                <pc:docMk/>
                <pc:sldMk cId="4223752266" sldId="897"/>
                <pc2:cmMk id="{CA1DA930-4C45-42BF-BDD1-75C1C90A82D6}"/>
              </pc2:cmMkLst>
            </pc226:cmChg>
            <pc226:cmChg xmlns:pc226="http://schemas.microsoft.com/office/powerpoint/2022/06/main/command" chg="del">
              <pc226:chgData name="Stephane Lauzon" userId="47bfea72-7c7d-4c2d-a73f-c94b2d0df9cb" providerId="ADAL" clId="{A0C70BBF-C209-4B58-9D26-D73A5CDC38F2}" dt="2023-08-01T20:38:54.325" v="398"/>
              <pc2:cmMkLst xmlns:pc2="http://schemas.microsoft.com/office/powerpoint/2019/9/main/command">
                <pc:docMk/>
                <pc:sldMk cId="4223752266" sldId="897"/>
                <pc2:cmMk id="{626BAAF8-37AC-410B-B0EA-2B1769D03466}"/>
              </pc2:cmMkLst>
            </pc226:cmChg>
          </p:ext>
        </pc:extLst>
      </pc:sldChg>
      <pc:sldChg chg="modSp mod delCm modCm">
        <pc:chgData name="Stephane Lauzon" userId="47bfea72-7c7d-4c2d-a73f-c94b2d0df9cb" providerId="ADAL" clId="{A0C70BBF-C209-4B58-9D26-D73A5CDC38F2}" dt="2023-08-01T20:20:51.262" v="310"/>
        <pc:sldMkLst>
          <pc:docMk/>
          <pc:sldMk cId="1997145764" sldId="900"/>
        </pc:sldMkLst>
        <pc:spChg chg="mod">
          <ac:chgData name="Stephane Lauzon" userId="47bfea72-7c7d-4c2d-a73f-c94b2d0df9cb" providerId="ADAL" clId="{A0C70BBF-C209-4B58-9D26-D73A5CDC38F2}" dt="2023-08-01T15:33:20.491" v="241" actId="207"/>
          <ac:spMkLst>
            <pc:docMk/>
            <pc:sldMk cId="1997145764" sldId="900"/>
            <ac:spMk id="4" creationId="{5C69C6D0-6643-5078-8AFA-EA85769EF217}"/>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0C70BBF-C209-4B58-9D26-D73A5CDC38F2}" dt="2023-08-01T20:20:51.262" v="310"/>
              <pc2:cmMkLst xmlns:pc2="http://schemas.microsoft.com/office/powerpoint/2019/9/main/command">
                <pc:docMk/>
                <pc:sldMk cId="1997145764" sldId="900"/>
                <pc2:cmMk id="{238A01AD-0B54-487F-8465-01D6CCBA51F6}"/>
              </pc2:cmMkLst>
            </pc226:cmChg>
            <pc226:cmChg xmlns:pc226="http://schemas.microsoft.com/office/powerpoint/2022/06/main/command" chg="del">
              <pc226:chgData name="Stephane Lauzon" userId="47bfea72-7c7d-4c2d-a73f-c94b2d0df9cb" providerId="ADAL" clId="{A0C70BBF-C209-4B58-9D26-D73A5CDC38F2}" dt="2023-08-01T20:20:50.338" v="309"/>
              <pc2:cmMkLst xmlns:pc2="http://schemas.microsoft.com/office/powerpoint/2019/9/main/command">
                <pc:docMk/>
                <pc:sldMk cId="1997145764" sldId="900"/>
                <pc2:cmMk id="{A0252DFF-5032-4037-A2DD-7B52B79B00A8}"/>
              </pc2:cmMkLst>
            </pc226:cmChg>
          </p:ext>
        </pc:extLst>
      </pc:sldChg>
      <pc:sldChg chg="modSp mod delCm modCm">
        <pc:chgData name="Stephane Lauzon" userId="47bfea72-7c7d-4c2d-a73f-c94b2d0df9cb" providerId="ADAL" clId="{A0C70BBF-C209-4B58-9D26-D73A5CDC38F2}" dt="2023-08-01T20:32:25.300" v="353"/>
        <pc:sldMkLst>
          <pc:docMk/>
          <pc:sldMk cId="489796882" sldId="901"/>
        </pc:sldMkLst>
        <pc:spChg chg="mod">
          <ac:chgData name="Stephane Lauzon" userId="47bfea72-7c7d-4c2d-a73f-c94b2d0df9cb" providerId="ADAL" clId="{A0C70BBF-C209-4B58-9D26-D73A5CDC38F2}" dt="2023-07-31T15:13:41.378" v="29" actId="255"/>
          <ac:spMkLst>
            <pc:docMk/>
            <pc:sldMk cId="489796882" sldId="901"/>
            <ac:spMk id="9" creationId="{24D1B954-7680-5BC4-48E7-C1ECBE9F2107}"/>
          </ac:spMkLst>
        </pc:spChg>
        <pc:spChg chg="mod">
          <ac:chgData name="Stephane Lauzon" userId="47bfea72-7c7d-4c2d-a73f-c94b2d0df9cb" providerId="ADAL" clId="{A0C70BBF-C209-4B58-9D26-D73A5CDC38F2}" dt="2023-07-31T16:44:05.757" v="83" actId="1076"/>
          <ac:spMkLst>
            <pc:docMk/>
            <pc:sldMk cId="489796882" sldId="901"/>
            <ac:spMk id="12" creationId="{BF7FCE15-628D-5C97-AE03-D0034593816A}"/>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0C70BBF-C209-4B58-9D26-D73A5CDC38F2}" dt="2023-08-01T20:32:25.300" v="353"/>
              <pc2:cmMkLst xmlns:pc2="http://schemas.microsoft.com/office/powerpoint/2019/9/main/command">
                <pc:docMk/>
                <pc:sldMk cId="489796882" sldId="901"/>
                <pc2:cmMk id="{F8286725-1141-44F4-8411-EF5D5773D920}"/>
              </pc2:cmMkLst>
            </pc226:cmChg>
            <pc226:cmChg xmlns:pc226="http://schemas.microsoft.com/office/powerpoint/2022/06/main/command" chg="del mod">
              <pc226:chgData name="Stephane Lauzon" userId="47bfea72-7c7d-4c2d-a73f-c94b2d0df9cb" providerId="ADAL" clId="{A0C70BBF-C209-4B58-9D26-D73A5CDC38F2}" dt="2023-08-01T20:32:18.655" v="351"/>
              <pc2:cmMkLst xmlns:pc2="http://schemas.microsoft.com/office/powerpoint/2019/9/main/command">
                <pc:docMk/>
                <pc:sldMk cId="489796882" sldId="901"/>
                <pc2:cmMk id="{F1E0AC32-39C1-4E5C-8CE1-7C4A58E7CC38}"/>
              </pc2:cmMkLst>
              <pc226:cmRplyChg chg="mod modRxn">
                <pc226:chgData name="Stephane Lauzon" userId="47bfea72-7c7d-4c2d-a73f-c94b2d0df9cb" providerId="ADAL" clId="{A0C70BBF-C209-4B58-9D26-D73A5CDC38F2}" dt="2023-08-01T20:32:15.834" v="349"/>
                <pc2:cmRplyMkLst xmlns:pc2="http://schemas.microsoft.com/office/powerpoint/2019/9/main/command">
                  <pc:docMk/>
                  <pc:sldMk cId="489796882" sldId="901"/>
                  <pc2:cmMk id="{F1E0AC32-39C1-4E5C-8CE1-7C4A58E7CC38}"/>
                  <pc2:cmRplyMk id="{E115C0CA-49A2-48BE-A2D0-BF08593CBEAA}"/>
                </pc2:cmRplyMkLst>
              </pc226:cmRplyChg>
            </pc226:cmChg>
            <pc226:cmChg xmlns:pc226="http://schemas.microsoft.com/office/powerpoint/2022/06/main/command" chg="del">
              <pc226:chgData name="Stephane Lauzon" userId="47bfea72-7c7d-4c2d-a73f-c94b2d0df9cb" providerId="ADAL" clId="{A0C70BBF-C209-4B58-9D26-D73A5CDC38F2}" dt="2023-08-01T20:32:08.710" v="348"/>
              <pc2:cmMkLst xmlns:pc2="http://schemas.microsoft.com/office/powerpoint/2019/9/main/command">
                <pc:docMk/>
                <pc:sldMk cId="489796882" sldId="901"/>
                <pc2:cmMk id="{1B765D8E-7B02-46E6-9D7F-68E598C1A6E8}"/>
              </pc2:cmMkLst>
            </pc226:cmChg>
            <pc226:cmChg xmlns:pc226="http://schemas.microsoft.com/office/powerpoint/2022/06/main/command" chg="del">
              <pc226:chgData name="Stephane Lauzon" userId="47bfea72-7c7d-4c2d-a73f-c94b2d0df9cb" providerId="ADAL" clId="{A0C70BBF-C209-4B58-9D26-D73A5CDC38F2}" dt="2023-08-01T20:32:07.438" v="347"/>
              <pc2:cmMkLst xmlns:pc2="http://schemas.microsoft.com/office/powerpoint/2019/9/main/command">
                <pc:docMk/>
                <pc:sldMk cId="489796882" sldId="901"/>
                <pc2:cmMk id="{F41A20D0-49D0-44DF-931D-06E76F719E3B}"/>
              </pc2:cmMkLst>
            </pc226:cmChg>
          </p:ext>
        </pc:extLst>
      </pc:sldChg>
      <pc:sldChg chg="modSp mod addCm delCm modCm">
        <pc:chgData name="Stephane Lauzon" userId="47bfea72-7c7d-4c2d-a73f-c94b2d0df9cb" providerId="ADAL" clId="{A0C70BBF-C209-4B58-9D26-D73A5CDC38F2}" dt="2023-08-01T20:33:08.646" v="369"/>
        <pc:sldMkLst>
          <pc:docMk/>
          <pc:sldMk cId="3049067984" sldId="902"/>
        </pc:sldMkLst>
        <pc:spChg chg="mod">
          <ac:chgData name="Stephane Lauzon" userId="47bfea72-7c7d-4c2d-a73f-c94b2d0df9cb" providerId="ADAL" clId="{A0C70BBF-C209-4B58-9D26-D73A5CDC38F2}" dt="2023-08-01T15:33:02.919" v="238" actId="207"/>
          <ac:spMkLst>
            <pc:docMk/>
            <pc:sldMk cId="3049067984" sldId="902"/>
            <ac:spMk id="37" creationId="{18629008-BCB9-F491-54AD-821AABBF6CD2}"/>
          </ac:spMkLst>
        </pc:spChg>
        <pc:spChg chg="mod">
          <ac:chgData name="Stephane Lauzon" userId="47bfea72-7c7d-4c2d-a73f-c94b2d0df9cb" providerId="ADAL" clId="{A0C70BBF-C209-4B58-9D26-D73A5CDC38F2}" dt="2023-08-01T15:33:02.919" v="238" actId="207"/>
          <ac:spMkLst>
            <pc:docMk/>
            <pc:sldMk cId="3049067984" sldId="902"/>
            <ac:spMk id="38" creationId="{944208C6-F217-9F39-4CBF-B95AD930DDD4}"/>
          </ac:spMkLst>
        </pc:spChg>
        <pc:spChg chg="mod">
          <ac:chgData name="Stephane Lauzon" userId="47bfea72-7c7d-4c2d-a73f-c94b2d0df9cb" providerId="ADAL" clId="{A0C70BBF-C209-4B58-9D26-D73A5CDC38F2}" dt="2023-08-01T15:33:02.919" v="238" actId="207"/>
          <ac:spMkLst>
            <pc:docMk/>
            <pc:sldMk cId="3049067984" sldId="902"/>
            <ac:spMk id="39" creationId="{FAB41F5A-D3AA-B4B9-5711-365A34B44551}"/>
          </ac:spMkLst>
        </pc:spChg>
        <pc:spChg chg="mod">
          <ac:chgData name="Stephane Lauzon" userId="47bfea72-7c7d-4c2d-a73f-c94b2d0df9cb" providerId="ADAL" clId="{A0C70BBF-C209-4B58-9D26-D73A5CDC38F2}" dt="2023-08-01T20:27:46.073" v="327" actId="207"/>
          <ac:spMkLst>
            <pc:docMk/>
            <pc:sldMk cId="3049067984" sldId="902"/>
            <ac:spMk id="44" creationId="{5A797E37-C91A-095E-2F7E-17DDB59F81CC}"/>
          </ac:spMkLst>
        </pc:spChg>
        <pc:spChg chg="mod">
          <ac:chgData name="Stephane Lauzon" userId="47bfea72-7c7d-4c2d-a73f-c94b2d0df9cb" providerId="ADAL" clId="{A0C70BBF-C209-4B58-9D26-D73A5CDC38F2}" dt="2023-08-01T20:27:46.073" v="327" actId="207"/>
          <ac:spMkLst>
            <pc:docMk/>
            <pc:sldMk cId="3049067984" sldId="902"/>
            <ac:spMk id="47" creationId="{31426115-534D-E039-E614-5E14C28E0331}"/>
          </ac:spMkLst>
        </pc:spChg>
        <pc:spChg chg="mod">
          <ac:chgData name="Stephane Lauzon" userId="47bfea72-7c7d-4c2d-a73f-c94b2d0df9cb" providerId="ADAL" clId="{A0C70BBF-C209-4B58-9D26-D73A5CDC38F2}" dt="2023-08-01T20:27:46.073" v="327" actId="207"/>
          <ac:spMkLst>
            <pc:docMk/>
            <pc:sldMk cId="3049067984" sldId="902"/>
            <ac:spMk id="48" creationId="{933204E4-C91D-D640-EC90-82D92C434553}"/>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32:32.158" v="358"/>
              <pc2:cmMkLst xmlns:pc2="http://schemas.microsoft.com/office/powerpoint/2019/9/main/command">
                <pc:docMk/>
                <pc:sldMk cId="3049067984" sldId="902"/>
                <pc2:cmMk id="{BE359652-A10A-4BF9-901A-7BB2E2DD91D5}"/>
              </pc2:cmMkLst>
            </pc226:cmChg>
            <pc226:cmChg xmlns:pc226="http://schemas.microsoft.com/office/powerpoint/2022/06/main/command" chg="del">
              <pc226:chgData name="Stephane Lauzon" userId="47bfea72-7c7d-4c2d-a73f-c94b2d0df9cb" providerId="ADAL" clId="{A0C70BBF-C209-4B58-9D26-D73A5CDC38F2}" dt="2023-08-01T20:32:30.181" v="356"/>
              <pc2:cmMkLst xmlns:pc2="http://schemas.microsoft.com/office/powerpoint/2019/9/main/command">
                <pc:docMk/>
                <pc:sldMk cId="3049067984" sldId="902"/>
                <pc2:cmMk id="{5422E055-5017-46D3-9439-AD4D734FEC2C}"/>
              </pc2:cmMkLst>
            </pc226:cmChg>
            <pc226:cmChg xmlns:pc226="http://schemas.microsoft.com/office/powerpoint/2022/06/main/command" chg="del">
              <pc226:chgData name="Stephane Lauzon" userId="47bfea72-7c7d-4c2d-a73f-c94b2d0df9cb" providerId="ADAL" clId="{A0C70BBF-C209-4B58-9D26-D73A5CDC38F2}" dt="2023-08-01T20:32:31.282" v="357"/>
              <pc2:cmMkLst xmlns:pc2="http://schemas.microsoft.com/office/powerpoint/2019/9/main/command">
                <pc:docMk/>
                <pc:sldMk cId="3049067984" sldId="902"/>
                <pc2:cmMk id="{F5DAA976-EA56-4545-9596-E4D1865FD8D3}"/>
              </pc2:cmMkLst>
            </pc226:cmChg>
            <pc226:cmChg xmlns:pc226="http://schemas.microsoft.com/office/powerpoint/2022/06/main/command" chg="del mod">
              <pc226:chgData name="Stephane Lauzon" userId="47bfea72-7c7d-4c2d-a73f-c94b2d0df9cb" providerId="ADAL" clId="{A0C70BBF-C209-4B58-9D26-D73A5CDC38F2}" dt="2023-08-01T20:32:41.360" v="360"/>
              <pc2:cmMkLst xmlns:pc2="http://schemas.microsoft.com/office/powerpoint/2019/9/main/command">
                <pc:docMk/>
                <pc:sldMk cId="3049067984" sldId="902"/>
                <pc2:cmMk id="{0A52D27C-0BA8-479F-A9B1-0049A191DFBF}"/>
              </pc2:cmMkLst>
            </pc226:cmChg>
            <pc226:cmChg xmlns:pc226="http://schemas.microsoft.com/office/powerpoint/2022/06/main/command" chg="add del mod">
              <pc226:chgData name="Stephane Lauzon" userId="47bfea72-7c7d-4c2d-a73f-c94b2d0df9cb" providerId="ADAL" clId="{A0C70BBF-C209-4B58-9D26-D73A5CDC38F2}" dt="2023-08-01T20:33:08.646" v="369"/>
              <pc2:cmMkLst xmlns:pc2="http://schemas.microsoft.com/office/powerpoint/2019/9/main/command">
                <pc:docMk/>
                <pc:sldMk cId="3049067984" sldId="902"/>
                <pc2:cmMk id="{B49C227E-AC9B-4CE5-8547-EA6CFAF71DAF}"/>
              </pc2:cmMkLst>
            </pc226:cmChg>
            <pc226:cmChg xmlns:pc226="http://schemas.microsoft.com/office/powerpoint/2022/06/main/command" chg="del">
              <pc226:chgData name="Stephane Lauzon" userId="47bfea72-7c7d-4c2d-a73f-c94b2d0df9cb" providerId="ADAL" clId="{A0C70BBF-C209-4B58-9D26-D73A5CDC38F2}" dt="2023-08-01T20:32:28.967" v="354"/>
              <pc2:cmMkLst xmlns:pc2="http://schemas.microsoft.com/office/powerpoint/2019/9/main/command">
                <pc:docMk/>
                <pc:sldMk cId="3049067984" sldId="902"/>
                <pc2:cmMk id="{781F5DA1-9DAA-4323-AD5E-4B544607566D}"/>
              </pc2:cmMkLst>
            </pc226:cmChg>
            <pc226:cmChg xmlns:pc226="http://schemas.microsoft.com/office/powerpoint/2022/06/main/command" chg="del">
              <pc226:chgData name="Stephane Lauzon" userId="47bfea72-7c7d-4c2d-a73f-c94b2d0df9cb" providerId="ADAL" clId="{A0C70BBF-C209-4B58-9D26-D73A5CDC38F2}" dt="2023-08-01T20:32:29.587" v="355"/>
              <pc2:cmMkLst xmlns:pc2="http://schemas.microsoft.com/office/powerpoint/2019/9/main/command">
                <pc:docMk/>
                <pc:sldMk cId="3049067984" sldId="902"/>
                <pc2:cmMk id="{79EACDF8-F1B9-473A-A687-0FF78B118653}"/>
              </pc2:cmMkLst>
            </pc226:cmChg>
          </p:ext>
        </pc:extLst>
      </pc:sldChg>
      <pc:sldChg chg="del delCm">
        <pc:chgData name="Stephane Lauzon" userId="47bfea72-7c7d-4c2d-a73f-c94b2d0df9cb" providerId="ADAL" clId="{A0C70BBF-C209-4B58-9D26-D73A5CDC38F2}" dt="2023-08-01T21:00:57.313" v="410" actId="2696"/>
        <pc:sldMkLst>
          <pc:docMk/>
          <pc:sldMk cId="1283801690" sldId="905"/>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1:00:41.692" v="407"/>
              <pc2:cmMkLst xmlns:pc2="http://schemas.microsoft.com/office/powerpoint/2019/9/main/command">
                <pc:docMk/>
                <pc:sldMk cId="1283801690" sldId="905"/>
                <pc2:cmMk id="{487AB709-D5B5-4883-981E-433B1922E595}"/>
              </pc2:cmMkLst>
            </pc226:cmChg>
            <pc226:cmChg xmlns:pc226="http://schemas.microsoft.com/office/powerpoint/2022/06/main/command" chg="del">
              <pc226:chgData name="Stephane Lauzon" userId="47bfea72-7c7d-4c2d-a73f-c94b2d0df9cb" providerId="ADAL" clId="{A0C70BBF-C209-4B58-9D26-D73A5CDC38F2}" dt="2023-08-01T21:00:42.752" v="409"/>
              <pc2:cmMkLst xmlns:pc2="http://schemas.microsoft.com/office/powerpoint/2019/9/main/command">
                <pc:docMk/>
                <pc:sldMk cId="1283801690" sldId="905"/>
                <pc2:cmMk id="{117F7CE8-F28B-4763-82CA-EED26ED90564}"/>
              </pc2:cmMkLst>
            </pc226:cmChg>
            <pc226:cmChg xmlns:pc226="http://schemas.microsoft.com/office/powerpoint/2022/06/main/command" chg="del">
              <pc226:chgData name="Stephane Lauzon" userId="47bfea72-7c7d-4c2d-a73f-c94b2d0df9cb" providerId="ADAL" clId="{A0C70BBF-C209-4B58-9D26-D73A5CDC38F2}" dt="2023-08-01T21:00:42.211" v="408"/>
              <pc2:cmMkLst xmlns:pc2="http://schemas.microsoft.com/office/powerpoint/2019/9/main/command">
                <pc:docMk/>
                <pc:sldMk cId="1283801690" sldId="905"/>
                <pc2:cmMk id="{763E88F1-2DAA-4F05-A206-DA8C61EFE90D}"/>
              </pc2:cmMkLst>
            </pc226:cmChg>
          </p:ext>
        </pc:extLst>
      </pc:sldChg>
      <pc:sldChg chg="modSp mod delCm modCm">
        <pc:chgData name="Stephane Lauzon" userId="47bfea72-7c7d-4c2d-a73f-c94b2d0df9cb" providerId="ADAL" clId="{A0C70BBF-C209-4B58-9D26-D73A5CDC38F2}" dt="2023-08-01T20:38:58.388" v="400"/>
        <pc:sldMkLst>
          <pc:docMk/>
          <pc:sldMk cId="1139931720" sldId="925"/>
        </pc:sldMkLst>
        <pc:spChg chg="mod">
          <ac:chgData name="Stephane Lauzon" userId="47bfea72-7c7d-4c2d-a73f-c94b2d0df9cb" providerId="ADAL" clId="{A0C70BBF-C209-4B58-9D26-D73A5CDC38F2}" dt="2023-08-01T20:28:21.426" v="334" actId="207"/>
          <ac:spMkLst>
            <pc:docMk/>
            <pc:sldMk cId="1139931720" sldId="925"/>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0C70BBF-C209-4B58-9D26-D73A5CDC38F2}" dt="2023-08-01T20:38:58.388" v="400"/>
              <pc2:cmMkLst xmlns:pc2="http://schemas.microsoft.com/office/powerpoint/2019/9/main/command">
                <pc:docMk/>
                <pc:sldMk cId="1139931720" sldId="925"/>
                <pc2:cmMk id="{E1556678-057A-4E82-9FED-FFC59B5D06BA}"/>
              </pc2:cmMkLst>
            </pc226:cmChg>
          </p:ext>
        </pc:extLst>
      </pc:sldChg>
      <pc:sldChg chg="addSp delSp modSp mod delCm">
        <pc:chgData name="Stephane Lauzon" userId="47bfea72-7c7d-4c2d-a73f-c94b2d0df9cb" providerId="ADAL" clId="{A0C70BBF-C209-4B58-9D26-D73A5CDC38F2}" dt="2023-08-01T20:20:12.525" v="286"/>
        <pc:sldMkLst>
          <pc:docMk/>
          <pc:sldMk cId="1189357909" sldId="926"/>
        </pc:sldMkLst>
        <pc:spChg chg="mod">
          <ac:chgData name="Stephane Lauzon" userId="47bfea72-7c7d-4c2d-a73f-c94b2d0df9cb" providerId="ADAL" clId="{A0C70BBF-C209-4B58-9D26-D73A5CDC38F2}" dt="2023-07-31T14:47:49.393" v="13" actId="962"/>
          <ac:spMkLst>
            <pc:docMk/>
            <pc:sldMk cId="1189357909" sldId="926"/>
            <ac:spMk id="6" creationId="{24C6EA71-0E5C-3EBB-A917-F820C3A4F0C1}"/>
          </ac:spMkLst>
        </pc:spChg>
        <pc:spChg chg="mod">
          <ac:chgData name="Stephane Lauzon" userId="47bfea72-7c7d-4c2d-a73f-c94b2d0df9cb" providerId="ADAL" clId="{A0C70BBF-C209-4B58-9D26-D73A5CDC38F2}" dt="2023-07-31T14:47:55.556" v="14" actId="962"/>
          <ac:spMkLst>
            <pc:docMk/>
            <pc:sldMk cId="1189357909" sldId="926"/>
            <ac:spMk id="10" creationId="{D5B6A438-03BA-1612-0EBC-7545D103060B}"/>
          </ac:spMkLst>
        </pc:spChg>
        <pc:spChg chg="mod">
          <ac:chgData name="Stephane Lauzon" userId="47bfea72-7c7d-4c2d-a73f-c94b2d0df9cb" providerId="ADAL" clId="{A0C70BBF-C209-4B58-9D26-D73A5CDC38F2}" dt="2023-07-31T16:39:27.103" v="47" actId="1076"/>
          <ac:spMkLst>
            <pc:docMk/>
            <pc:sldMk cId="1189357909" sldId="926"/>
            <ac:spMk id="11" creationId="{01451014-4E03-5C9A-33D3-6CF813CEDEF3}"/>
          </ac:spMkLst>
        </pc:spChg>
        <pc:spChg chg="mod">
          <ac:chgData name="Stephane Lauzon" userId="47bfea72-7c7d-4c2d-a73f-c94b2d0df9cb" providerId="ADAL" clId="{A0C70BBF-C209-4B58-9D26-D73A5CDC38F2}" dt="2023-07-31T16:40:07.416" v="69" actId="20577"/>
          <ac:spMkLst>
            <pc:docMk/>
            <pc:sldMk cId="1189357909" sldId="926"/>
            <ac:spMk id="14" creationId="{1309CBEA-41A9-C478-81B6-F285975944B2}"/>
          </ac:spMkLst>
        </pc:spChg>
        <pc:spChg chg="add del mod">
          <ac:chgData name="Stephane Lauzon" userId="47bfea72-7c7d-4c2d-a73f-c94b2d0df9cb" providerId="ADAL" clId="{A0C70BBF-C209-4B58-9D26-D73A5CDC38F2}" dt="2023-07-31T16:40:15.319" v="80" actId="1035"/>
          <ac:spMkLst>
            <pc:docMk/>
            <pc:sldMk cId="1189357909" sldId="926"/>
            <ac:spMk id="17" creationId="{A1281C4B-E494-69A4-6424-9F9E2B941635}"/>
          </ac:spMkLst>
        </pc:spChg>
        <pc:spChg chg="mod">
          <ac:chgData name="Stephane Lauzon" userId="47bfea72-7c7d-4c2d-a73f-c94b2d0df9cb" providerId="ADAL" clId="{A0C70BBF-C209-4B58-9D26-D73A5CDC38F2}" dt="2023-07-31T16:40:23.917" v="81" actId="14100"/>
          <ac:spMkLst>
            <pc:docMk/>
            <pc:sldMk cId="1189357909" sldId="926"/>
            <ac:spMk id="23" creationId="{D6D7F413-CF3B-0ACC-0A07-99F11A409ED2}"/>
          </ac:spMkLst>
        </pc:spChg>
        <pc:spChg chg="mod">
          <ac:chgData name="Stephane Lauzon" userId="47bfea72-7c7d-4c2d-a73f-c94b2d0df9cb" providerId="ADAL" clId="{A0C70BBF-C209-4B58-9D26-D73A5CDC38F2}" dt="2023-07-31T14:47:59.971" v="16" actId="962"/>
          <ac:spMkLst>
            <pc:docMk/>
            <pc:sldMk cId="1189357909" sldId="926"/>
            <ac:spMk id="31" creationId="{709740B9-FFB5-ACC6-E041-4F6613B32DA9}"/>
          </ac:spMkLst>
        </pc:spChg>
        <pc:spChg chg="mod">
          <ac:chgData name="Stephane Lauzon" userId="47bfea72-7c7d-4c2d-a73f-c94b2d0df9cb" providerId="ADAL" clId="{A0C70BBF-C209-4B58-9D26-D73A5CDC38F2}" dt="2023-07-31T14:48:02.531" v="17" actId="962"/>
          <ac:spMkLst>
            <pc:docMk/>
            <pc:sldMk cId="1189357909" sldId="926"/>
            <ac:spMk id="33" creationId="{7EC8ABEB-2925-E1D5-A7EE-802832EA6AF5}"/>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0C70BBF-C209-4B58-9D26-D73A5CDC38F2}" dt="2023-08-01T20:20:12.525" v="286"/>
              <pc2:cmMkLst xmlns:pc2="http://schemas.microsoft.com/office/powerpoint/2019/9/main/command">
                <pc:docMk/>
                <pc:sldMk cId="1189357909" sldId="926"/>
                <pc2:cmMk id="{3194CFC0-687F-4B6C-AFA3-450F00FD2533}"/>
              </pc2:cmMkLst>
            </pc226:cmChg>
          </p:ext>
        </pc:extLst>
      </pc:sldChg>
      <pc:sldChg chg="modSp mod">
        <pc:chgData name="Stephane Lauzon" userId="47bfea72-7c7d-4c2d-a73f-c94b2d0df9cb" providerId="ADAL" clId="{A0C70BBF-C209-4B58-9D26-D73A5CDC38F2}" dt="2023-08-01T20:29:25.999" v="343" actId="207"/>
        <pc:sldMkLst>
          <pc:docMk/>
          <pc:sldMk cId="21052406" sldId="927"/>
        </pc:sldMkLst>
        <pc:spChg chg="mod">
          <ac:chgData name="Stephane Lauzon" userId="47bfea72-7c7d-4c2d-a73f-c94b2d0df9cb" providerId="ADAL" clId="{A0C70BBF-C209-4B58-9D26-D73A5CDC38F2}" dt="2023-08-01T20:29:25.999" v="343" actId="207"/>
          <ac:spMkLst>
            <pc:docMk/>
            <pc:sldMk cId="21052406" sldId="927"/>
            <ac:spMk id="8" creationId="{2BEE6BFA-A451-6F6B-31E3-E6AF1F423073}"/>
          </ac:spMkLst>
        </pc:spChg>
      </pc:sldChg>
      <pc:sldChg chg="modSp mod addCm">
        <pc:chgData name="Stephane Lauzon" userId="47bfea72-7c7d-4c2d-a73f-c94b2d0df9cb" providerId="ADAL" clId="{A0C70BBF-C209-4B58-9D26-D73A5CDC38F2}" dt="2023-08-01T20:30:24.598" v="346" actId="207"/>
        <pc:sldMkLst>
          <pc:docMk/>
          <pc:sldMk cId="374368671" sldId="928"/>
        </pc:sldMkLst>
        <pc:graphicFrameChg chg="mod modGraphic">
          <ac:chgData name="Stephane Lauzon" userId="47bfea72-7c7d-4c2d-a73f-c94b2d0df9cb" providerId="ADAL" clId="{A0C70BBF-C209-4B58-9D26-D73A5CDC38F2}" dt="2023-08-01T20:30:24.598" v="346" actId="207"/>
          <ac:graphicFrameMkLst>
            <pc:docMk/>
            <pc:sldMk cId="374368671" sldId="928"/>
            <ac:graphicFrameMk id="3" creationId="{2C66D056-7459-4D4E-C56A-BD4D5923B34D}"/>
          </ac:graphicFrameMkLst>
        </pc:graphicFrameChg>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A0C70BBF-C209-4B58-9D26-D73A5CDC38F2}" dt="2023-08-01T15:34:44.887" v="247"/>
              <pc2:cmMkLst xmlns:pc2="http://schemas.microsoft.com/office/powerpoint/2019/9/main/command">
                <pc:docMk/>
                <pc:sldMk cId="374368671" sldId="928"/>
                <pc2:cmMk id="{C9287D8D-31F1-40FE-8225-B83E0F5348A1}"/>
              </pc2:cmMkLst>
            </pc226:cmChg>
          </p:ext>
        </pc:extLst>
      </pc:sldChg>
      <pc:sldChg chg="modSp mod">
        <pc:chgData name="Stephane Lauzon" userId="47bfea72-7c7d-4c2d-a73f-c94b2d0df9cb" providerId="ADAL" clId="{A0C70BBF-C209-4B58-9D26-D73A5CDC38F2}" dt="2023-08-01T20:40:26.514" v="405" actId="207"/>
        <pc:sldMkLst>
          <pc:docMk/>
          <pc:sldMk cId="4108228885" sldId="929"/>
        </pc:sldMkLst>
        <pc:spChg chg="mod">
          <ac:chgData name="Stephane Lauzon" userId="47bfea72-7c7d-4c2d-a73f-c94b2d0df9cb" providerId="ADAL" clId="{A0C70BBF-C209-4B58-9D26-D73A5CDC38F2}" dt="2023-08-01T20:40:26.514" v="405" actId="207"/>
          <ac:spMkLst>
            <pc:docMk/>
            <pc:sldMk cId="4108228885" sldId="929"/>
            <ac:spMk id="6" creationId="{50884E0A-AA4B-5B8D-24EC-EE55477F7045}"/>
          </ac:spMkLst>
        </pc:spChg>
        <pc:graphicFrameChg chg="mod">
          <ac:chgData name="Stephane Lauzon" userId="47bfea72-7c7d-4c2d-a73f-c94b2d0df9cb" providerId="ADAL" clId="{A0C70BBF-C209-4B58-9D26-D73A5CDC38F2}" dt="2023-07-31T17:02:15.945" v="217" actId="207"/>
          <ac:graphicFrameMkLst>
            <pc:docMk/>
            <pc:sldMk cId="4108228885" sldId="929"/>
            <ac:graphicFrameMk id="4" creationId="{93820AE1-37E4-FCC9-6268-94D1D534CB85}"/>
          </ac:graphicFrameMkLst>
        </pc:graphicFrameChg>
      </pc:sldChg>
      <pc:sldChg chg="modSp mod modShow">
        <pc:chgData name="Stephane Lauzon" userId="47bfea72-7c7d-4c2d-a73f-c94b2d0df9cb" providerId="ADAL" clId="{A0C70BBF-C209-4B58-9D26-D73A5CDC38F2}" dt="2023-07-31T15:13:20.165" v="28" actId="729"/>
        <pc:sldMkLst>
          <pc:docMk/>
          <pc:sldMk cId="505503698" sldId="932"/>
        </pc:sldMkLst>
        <pc:graphicFrameChg chg="mod">
          <ac:chgData name="Stephane Lauzon" userId="47bfea72-7c7d-4c2d-a73f-c94b2d0df9cb" providerId="ADAL" clId="{A0C70BBF-C209-4B58-9D26-D73A5CDC38F2}" dt="2023-07-31T15:13:08.519" v="25" actId="11530"/>
          <ac:graphicFrameMkLst>
            <pc:docMk/>
            <pc:sldMk cId="505503698" sldId="932"/>
            <ac:graphicFrameMk id="5" creationId="{EC291525-0A6C-B4C8-3BC9-EE5DFDDA7A4F}"/>
          </ac:graphicFrameMkLst>
        </pc:graphicFrameChg>
      </pc:sldChg>
      <pc:sldChg chg="modSp mod modCm">
        <pc:chgData name="Stephane Lauzon" userId="47bfea72-7c7d-4c2d-a73f-c94b2d0df9cb" providerId="ADAL" clId="{A0C70BBF-C209-4B58-9D26-D73A5CDC38F2}" dt="2023-08-02T18:46:06.291" v="866" actId="6549"/>
        <pc:sldMkLst>
          <pc:docMk/>
          <pc:sldMk cId="82154370" sldId="933"/>
        </pc:sldMkLst>
        <pc:spChg chg="mod">
          <ac:chgData name="Stephane Lauzon" userId="47bfea72-7c7d-4c2d-a73f-c94b2d0df9cb" providerId="ADAL" clId="{A0C70BBF-C209-4B58-9D26-D73A5CDC38F2}" dt="2023-08-02T18:46:06.291" v="866" actId="6549"/>
          <ac:spMkLst>
            <pc:docMk/>
            <pc:sldMk cId="82154370" sldId="933"/>
            <ac:spMk id="4" creationId="{A38634FA-C8DE-5DDA-A6D4-C856B9FF3223}"/>
          </ac:spMkLst>
        </pc:sp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A0C70BBF-C209-4B58-9D26-D73A5CDC38F2}" dt="2023-08-02T18:46:06.291" v="866" actId="6549"/>
              <pc2:cmMkLst xmlns:pc2="http://schemas.microsoft.com/office/powerpoint/2019/9/main/command">
                <pc:docMk/>
                <pc:sldMk cId="82154370" sldId="933"/>
                <pc2:cmMk id="{9BE10909-5029-4554-BE95-CE48B4BAFE04}"/>
              </pc2:cmMkLst>
            </pc226:cmChg>
            <pc226:cmChg xmlns:pc226="http://schemas.microsoft.com/office/powerpoint/2022/06/main/command" chg="mod">
              <pc226:chgData name="Stephane Lauzon" userId="47bfea72-7c7d-4c2d-a73f-c94b2d0df9cb" providerId="ADAL" clId="{A0C70BBF-C209-4B58-9D26-D73A5CDC38F2}" dt="2023-08-02T18:46:06.291" v="866" actId="6549"/>
              <pc2:cmMkLst xmlns:pc2="http://schemas.microsoft.com/office/powerpoint/2019/9/main/command">
                <pc:docMk/>
                <pc:sldMk cId="82154370" sldId="933"/>
                <pc2:cmMk id="{6B843153-2BA8-4651-8F1F-6C9CBF65A566}"/>
              </pc2:cmMkLst>
            </pc226:cmChg>
            <pc226:cmChg xmlns:pc226="http://schemas.microsoft.com/office/powerpoint/2022/06/main/command" chg="mod">
              <pc226:chgData name="Stephane Lauzon" userId="47bfea72-7c7d-4c2d-a73f-c94b2d0df9cb" providerId="ADAL" clId="{A0C70BBF-C209-4B58-9D26-D73A5CDC38F2}" dt="2023-08-02T18:46:06.291" v="866" actId="6549"/>
              <pc2:cmMkLst xmlns:pc2="http://schemas.microsoft.com/office/powerpoint/2019/9/main/command">
                <pc:docMk/>
                <pc:sldMk cId="82154370" sldId="933"/>
                <pc2:cmMk id="{21744558-CA1F-4F07-A399-B177BFB919FE}"/>
              </pc2:cmMkLst>
            </pc226:cmChg>
          </p:ext>
        </pc:extLst>
      </pc:sldChg>
      <pc:sldChg chg="modSp mod delCm modCm">
        <pc:chgData name="Stephane Lauzon" userId="47bfea72-7c7d-4c2d-a73f-c94b2d0df9cb" providerId="ADAL" clId="{A0C70BBF-C209-4B58-9D26-D73A5CDC38F2}" dt="2023-08-01T20:34:22.001" v="376"/>
        <pc:sldMkLst>
          <pc:docMk/>
          <pc:sldMk cId="3696206481" sldId="934"/>
        </pc:sldMkLst>
        <pc:spChg chg="mod">
          <ac:chgData name="Stephane Lauzon" userId="47bfea72-7c7d-4c2d-a73f-c94b2d0df9cb" providerId="ADAL" clId="{A0C70BBF-C209-4B58-9D26-D73A5CDC38F2}" dt="2023-08-01T20:27:54.272" v="328" actId="207"/>
          <ac:spMkLst>
            <pc:docMk/>
            <pc:sldMk cId="3696206481" sldId="934"/>
            <ac:spMk id="2" creationId="{9E6FA675-FBA9-47E1-8900-5608EC5F8183}"/>
          </ac:spMkLst>
        </pc:spChg>
        <pc:graphicFrameChg chg="mod modGraphic">
          <ac:chgData name="Stephane Lauzon" userId="47bfea72-7c7d-4c2d-a73f-c94b2d0df9cb" providerId="ADAL" clId="{A0C70BBF-C209-4B58-9D26-D73A5CDC38F2}" dt="2023-07-31T16:51:39.407" v="115" actId="207"/>
          <ac:graphicFrameMkLst>
            <pc:docMk/>
            <pc:sldMk cId="3696206481" sldId="934"/>
            <ac:graphicFrameMk id="4" creationId="{DBEB5927-C4FA-6350-53F3-FE694C234036}"/>
          </ac:graphicFrameMkLst>
        </pc:graphicFrame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0C70BBF-C209-4B58-9D26-D73A5CDC38F2}" dt="2023-08-01T20:34:22.001" v="376"/>
              <pc2:cmMkLst xmlns:pc2="http://schemas.microsoft.com/office/powerpoint/2019/9/main/command">
                <pc:docMk/>
                <pc:sldMk cId="3696206481" sldId="934"/>
                <pc2:cmMk id="{64AD8CFB-5358-4A36-8D41-1925B8BF60AD}"/>
              </pc2:cmMkLst>
            </pc226:cmChg>
          </p:ext>
        </pc:extLst>
      </pc:sldChg>
      <pc:sldChg chg="addSp delSp modSp add mod ord">
        <pc:chgData name="Stephane Lauzon" userId="47bfea72-7c7d-4c2d-a73f-c94b2d0df9cb" providerId="ADAL" clId="{A0C70BBF-C209-4B58-9D26-D73A5CDC38F2}" dt="2023-07-31T15:15:52.820" v="40" actId="113"/>
        <pc:sldMkLst>
          <pc:docMk/>
          <pc:sldMk cId="3106274828" sldId="935"/>
        </pc:sldMkLst>
        <pc:spChg chg="add del mod">
          <ac:chgData name="Stephane Lauzon" userId="47bfea72-7c7d-4c2d-a73f-c94b2d0df9cb" providerId="ADAL" clId="{A0C70BBF-C209-4B58-9D26-D73A5CDC38F2}" dt="2023-07-31T15:15:29.759" v="35" actId="478"/>
          <ac:spMkLst>
            <pc:docMk/>
            <pc:sldMk cId="3106274828" sldId="935"/>
            <ac:spMk id="3" creationId="{8D868C66-A66F-684C-A11B-6551E5E609B1}"/>
          </ac:spMkLst>
        </pc:spChg>
        <pc:spChg chg="mod">
          <ac:chgData name="Stephane Lauzon" userId="47bfea72-7c7d-4c2d-a73f-c94b2d0df9cb" providerId="ADAL" clId="{A0C70BBF-C209-4B58-9D26-D73A5CDC38F2}" dt="2023-07-31T15:15:50.155" v="39" actId="14100"/>
          <ac:spMkLst>
            <pc:docMk/>
            <pc:sldMk cId="3106274828" sldId="935"/>
            <ac:spMk id="7" creationId="{210112D2-ED25-5D41-014D-1213607B9607}"/>
          </ac:spMkLst>
        </pc:spChg>
        <pc:spChg chg="mod">
          <ac:chgData name="Stephane Lauzon" userId="47bfea72-7c7d-4c2d-a73f-c94b2d0df9cb" providerId="ADAL" clId="{A0C70BBF-C209-4B58-9D26-D73A5CDC38F2}" dt="2023-07-31T15:15:52.820" v="40" actId="113"/>
          <ac:spMkLst>
            <pc:docMk/>
            <pc:sldMk cId="3106274828" sldId="935"/>
            <ac:spMk id="15" creationId="{AC2E02BF-62D1-1AA4-989F-3CA7955A4D67}"/>
          </ac:spMkLst>
        </pc:spChg>
      </pc:sldChg>
      <pc:sldChg chg="addSp delSp modSp add mod">
        <pc:chgData name="Stephane Lauzon" userId="47bfea72-7c7d-4c2d-a73f-c94b2d0df9cb" providerId="ADAL" clId="{A0C70BBF-C209-4B58-9D26-D73A5CDC38F2}" dt="2023-07-31T17:01:12.564" v="215" actId="1035"/>
        <pc:sldMkLst>
          <pc:docMk/>
          <pc:sldMk cId="290598908" sldId="936"/>
        </pc:sldMkLst>
        <pc:spChg chg="mod">
          <ac:chgData name="Stephane Lauzon" userId="47bfea72-7c7d-4c2d-a73f-c94b2d0df9cb" providerId="ADAL" clId="{A0C70BBF-C209-4B58-9D26-D73A5CDC38F2}" dt="2023-07-31T17:00:31.980" v="209" actId="14100"/>
          <ac:spMkLst>
            <pc:docMk/>
            <pc:sldMk cId="290598908" sldId="936"/>
            <ac:spMk id="2" creationId="{9E6FA675-FBA9-47E1-8900-5608EC5F8183}"/>
          </ac:spMkLst>
        </pc:spChg>
        <pc:spChg chg="add del mod">
          <ac:chgData name="Stephane Lauzon" userId="47bfea72-7c7d-4c2d-a73f-c94b2d0df9cb" providerId="ADAL" clId="{A0C70BBF-C209-4B58-9D26-D73A5CDC38F2}" dt="2023-07-31T16:52:37.141" v="119" actId="478"/>
          <ac:spMkLst>
            <pc:docMk/>
            <pc:sldMk cId="290598908" sldId="936"/>
            <ac:spMk id="3" creationId="{CE64EB8C-86D7-57AE-650E-78C803EEF9D7}"/>
          </ac:spMkLst>
        </pc:spChg>
        <pc:spChg chg="mod">
          <ac:chgData name="Stephane Lauzon" userId="47bfea72-7c7d-4c2d-a73f-c94b2d0df9cb" providerId="ADAL" clId="{A0C70BBF-C209-4B58-9D26-D73A5CDC38F2}" dt="2023-07-31T17:01:12.564" v="215" actId="1035"/>
          <ac:spMkLst>
            <pc:docMk/>
            <pc:sldMk cId="290598908" sldId="936"/>
            <ac:spMk id="7" creationId="{210112D2-ED25-5D41-014D-1213607B9607}"/>
          </ac:spMkLst>
        </pc:spChg>
        <pc:spChg chg="mod">
          <ac:chgData name="Stephane Lauzon" userId="47bfea72-7c7d-4c2d-a73f-c94b2d0df9cb" providerId="ADAL" clId="{A0C70BBF-C209-4B58-9D26-D73A5CDC38F2}" dt="2023-07-31T17:01:06.452" v="213" actId="1076"/>
          <ac:spMkLst>
            <pc:docMk/>
            <pc:sldMk cId="290598908" sldId="936"/>
            <ac:spMk id="15" creationId="{AC2E02BF-62D1-1AA4-989F-3CA7955A4D67}"/>
          </ac:spMkLst>
        </pc:spChg>
        <pc:graphicFrameChg chg="mod">
          <ac:chgData name="Stephane Lauzon" userId="47bfea72-7c7d-4c2d-a73f-c94b2d0df9cb" providerId="ADAL" clId="{A0C70BBF-C209-4B58-9D26-D73A5CDC38F2}" dt="2023-07-31T17:00:28.877" v="208" actId="1076"/>
          <ac:graphicFrameMkLst>
            <pc:docMk/>
            <pc:sldMk cId="290598908" sldId="936"/>
            <ac:graphicFrameMk id="5" creationId="{EC291525-0A6C-B4C8-3BC9-EE5DFDDA7A4F}"/>
          </ac:graphicFrameMkLst>
        </pc:graphicFrameChg>
        <pc:graphicFrameChg chg="mod">
          <ac:chgData name="Stephane Lauzon" userId="47bfea72-7c7d-4c2d-a73f-c94b2d0df9cb" providerId="ADAL" clId="{A0C70BBF-C209-4B58-9D26-D73A5CDC38F2}" dt="2023-07-31T16:59:52.984" v="203" actId="14100"/>
          <ac:graphicFrameMkLst>
            <pc:docMk/>
            <pc:sldMk cId="290598908" sldId="936"/>
            <ac:graphicFrameMk id="12" creationId="{8CABE85F-BB2D-236A-F149-AC7AB443C36E}"/>
          </ac:graphicFrameMkLst>
        </pc:graphicFrameChg>
      </pc:sldChg>
      <pc:sldChg chg="modSp mod modNotesTx">
        <pc:chgData name="Stephane Lauzon" userId="47bfea72-7c7d-4c2d-a73f-c94b2d0df9cb" providerId="ADAL" clId="{A0C70BBF-C209-4B58-9D26-D73A5CDC38F2}" dt="2023-08-01T21:38:07.780" v="861" actId="20577"/>
        <pc:sldMkLst>
          <pc:docMk/>
          <pc:sldMk cId="301722010" sldId="940"/>
        </pc:sldMkLst>
        <pc:spChg chg="mod">
          <ac:chgData name="Stephane Lauzon" userId="47bfea72-7c7d-4c2d-a73f-c94b2d0df9cb" providerId="ADAL" clId="{A0C70BBF-C209-4B58-9D26-D73A5CDC38F2}" dt="2023-08-01T21:34:49.742" v="601" actId="1076"/>
          <ac:spMkLst>
            <pc:docMk/>
            <pc:sldMk cId="301722010" sldId="940"/>
            <ac:spMk id="13" creationId="{B3B1ABEE-7B12-3DC1-3B32-0CC8019EB1D2}"/>
          </ac:spMkLst>
        </pc:spChg>
        <pc:spChg chg="mod">
          <ac:chgData name="Stephane Lauzon" userId="47bfea72-7c7d-4c2d-a73f-c94b2d0df9cb" providerId="ADAL" clId="{A0C70BBF-C209-4B58-9D26-D73A5CDC38F2}" dt="2023-08-01T21:21:54.626" v="589" actId="207"/>
          <ac:spMkLst>
            <pc:docMk/>
            <pc:sldMk cId="301722010" sldId="940"/>
            <ac:spMk id="16" creationId="{23CD9E39-7365-4F07-F030-235507F85D6F}"/>
          </ac:spMkLst>
        </pc:spChg>
      </pc:sldChg>
      <pc:sldChg chg="add">
        <pc:chgData name="Stephane Lauzon" userId="47bfea72-7c7d-4c2d-a73f-c94b2d0df9cb" providerId="ADAL" clId="{A0C70BBF-C209-4B58-9D26-D73A5CDC38F2}" dt="2023-08-01T21:00:24.158" v="406"/>
        <pc:sldMkLst>
          <pc:docMk/>
          <pc:sldMk cId="1955076569" sldId="942"/>
        </pc:sldMkLst>
      </pc:sldChg>
      <pc:sldChg chg="modSp add del">
        <pc:chgData name="Stephane Lauzon" userId="47bfea72-7c7d-4c2d-a73f-c94b2d0df9cb" providerId="ADAL" clId="{A0C70BBF-C209-4B58-9D26-D73A5CDC38F2}" dt="2023-08-02T17:43:32.347" v="865" actId="2696"/>
        <pc:sldMkLst>
          <pc:docMk/>
          <pc:sldMk cId="1434596703" sldId="943"/>
        </pc:sldMkLst>
        <pc:picChg chg="mod">
          <ac:chgData name="Stephane Lauzon" userId="47bfea72-7c7d-4c2d-a73f-c94b2d0df9cb" providerId="ADAL" clId="{A0C70BBF-C209-4B58-9D26-D73A5CDC38F2}" dt="2023-08-02T17:42:44.813" v="864" actId="14826"/>
          <ac:picMkLst>
            <pc:docMk/>
            <pc:sldMk cId="1434596703" sldId="943"/>
            <ac:picMk id="3" creationId="{F54A0D57-47D2-E07D-7C4D-E678B5D12A5F}"/>
          </ac:picMkLst>
        </pc:picChg>
      </pc:sldChg>
    </pc:docChg>
  </pc:docChgLst>
  <pc:docChgLst>
    <pc:chgData name="Leah Resnick" userId="8c02bba8-7569-4115-8e11-e0a448e8fe58" providerId="ADAL" clId="{145A69C3-F52F-420B-B3E6-36E6F4E3726F}"/>
    <pc:docChg chg="undo custSel addSld delSld modSld sldOrd">
      <pc:chgData name="Leah Resnick" userId="8c02bba8-7569-4115-8e11-e0a448e8fe58" providerId="ADAL" clId="{145A69C3-F52F-420B-B3E6-36E6F4E3726F}" dt="2023-08-31T13:03:10.306" v="6496"/>
      <pc:docMkLst>
        <pc:docMk/>
      </pc:docMkLst>
      <pc:sldChg chg="delCm modNotesTx">
        <pc:chgData name="Leah Resnick" userId="8c02bba8-7569-4115-8e11-e0a448e8fe58" providerId="ADAL" clId="{145A69C3-F52F-420B-B3E6-36E6F4E3726F}" dt="2023-08-22T13:31:07.314" v="5108"/>
        <pc:sldMkLst>
          <pc:docMk/>
          <pc:sldMk cId="1218671064" sldId="270"/>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22T13:31:00.414" v="5107"/>
              <pc2:cmMkLst xmlns:pc2="http://schemas.microsoft.com/office/powerpoint/2019/9/main/command">
                <pc:docMk/>
                <pc:sldMk cId="1218671064" sldId="270"/>
                <pc2:cmMk id="{649C1D6A-0DAF-4B4E-B45E-3F96D006149E}"/>
              </pc2:cmMkLst>
            </pc226:cmChg>
            <pc226:cmChg xmlns:pc226="http://schemas.microsoft.com/office/powerpoint/2022/06/main/command" chg="del">
              <pc226:chgData name="Leah Resnick" userId="8c02bba8-7569-4115-8e11-e0a448e8fe58" providerId="ADAL" clId="{145A69C3-F52F-420B-B3E6-36E6F4E3726F}" dt="2023-08-22T13:31:07.314" v="5108"/>
              <pc2:cmMkLst xmlns:pc2="http://schemas.microsoft.com/office/powerpoint/2019/9/main/command">
                <pc:docMk/>
                <pc:sldMk cId="1218671064" sldId="270"/>
                <pc2:cmMk id="{94715AF8-CC8D-4DDD-AEBE-99AC379ECED4}"/>
              </pc2:cmMkLst>
            </pc226:cmChg>
          </p:ext>
        </pc:extLst>
      </pc:sldChg>
      <pc:sldChg chg="modNotesTx">
        <pc:chgData name="Leah Resnick" userId="8c02bba8-7569-4115-8e11-e0a448e8fe58" providerId="ADAL" clId="{145A69C3-F52F-420B-B3E6-36E6F4E3726F}" dt="2023-08-22T13:31:32.215" v="5119" actId="20577"/>
        <pc:sldMkLst>
          <pc:docMk/>
          <pc:sldMk cId="2720091104" sldId="759"/>
        </pc:sldMkLst>
      </pc:sldChg>
      <pc:sldChg chg="delSp modSp mod addCm modNotesTx">
        <pc:chgData name="Leah Resnick" userId="8c02bba8-7569-4115-8e11-e0a448e8fe58" providerId="ADAL" clId="{145A69C3-F52F-420B-B3E6-36E6F4E3726F}" dt="2023-08-30T18:38:03.374" v="6388" actId="478"/>
        <pc:sldMkLst>
          <pc:docMk/>
          <pc:sldMk cId="298550288" sldId="817"/>
        </pc:sldMkLst>
        <pc:spChg chg="del">
          <ac:chgData name="Leah Resnick" userId="8c02bba8-7569-4115-8e11-e0a448e8fe58" providerId="ADAL" clId="{145A69C3-F52F-420B-B3E6-36E6F4E3726F}" dt="2023-08-30T18:38:03.374" v="6388" actId="478"/>
          <ac:spMkLst>
            <pc:docMk/>
            <pc:sldMk cId="298550288" sldId="817"/>
            <ac:spMk id="5" creationId="{85D2EA05-4FA0-8132-39D7-5DA52FCCDA54}"/>
          </ac:spMkLst>
        </pc:spChg>
        <pc:graphicFrameChg chg="mod">
          <ac:chgData name="Leah Resnick" userId="8c02bba8-7569-4115-8e11-e0a448e8fe58" providerId="ADAL" clId="{145A69C3-F52F-420B-B3E6-36E6F4E3726F}" dt="2023-08-30T18:37:50.737" v="6387" actId="962"/>
          <ac:graphicFrameMkLst>
            <pc:docMk/>
            <pc:sldMk cId="298550288" sldId="817"/>
            <ac:graphicFrameMk id="4" creationId="{DBEB5927-C4FA-6350-53F3-FE694C234036}"/>
          </ac:graphicFrameMkLst>
        </pc:graphicFrameChg>
        <pc:extLst>
          <p:ext xmlns:p="http://schemas.openxmlformats.org/presentationml/2006/main" uri="{D6D511B9-2390-475A-947B-AFAB55BFBCF1}">
            <pc226:cmChg xmlns:pc226="http://schemas.microsoft.com/office/powerpoint/2022/06/main/command" chg="add">
              <pc226:chgData name="Leah Resnick" userId="8c02bba8-7569-4115-8e11-e0a448e8fe58" providerId="ADAL" clId="{145A69C3-F52F-420B-B3E6-36E6F4E3726F}" dt="2023-08-18T20:20:07.259" v="5041"/>
              <pc2:cmMkLst xmlns:pc2="http://schemas.microsoft.com/office/powerpoint/2019/9/main/command">
                <pc:docMk/>
                <pc:sldMk cId="298550288" sldId="817"/>
                <pc2:cmMk id="{321A2685-2D83-4833-8A6E-A6BBEFF2571D}"/>
              </pc2:cmMkLst>
            </pc226:cmChg>
          </p:ext>
        </pc:extLst>
      </pc:sldChg>
      <pc:sldChg chg="addCm delCm modNotesTx">
        <pc:chgData name="Leah Resnick" userId="8c02bba8-7569-4115-8e11-e0a448e8fe58" providerId="ADAL" clId="{145A69C3-F52F-420B-B3E6-36E6F4E3726F}" dt="2023-08-31T13:00:28.951" v="6479"/>
        <pc:sldMkLst>
          <pc:docMk/>
          <pc:sldMk cId="1212064509" sldId="849"/>
        </pc:sldMkLst>
        <pc:extLst>
          <p:ext xmlns:p="http://schemas.openxmlformats.org/presentationml/2006/main" uri="{D6D511B9-2390-475A-947B-AFAB55BFBCF1}">
            <pc226:cmChg xmlns:pc226="http://schemas.microsoft.com/office/powerpoint/2022/06/main/command" chg="add del">
              <pc226:chgData name="Leah Resnick" userId="8c02bba8-7569-4115-8e11-e0a448e8fe58" providerId="ADAL" clId="{145A69C3-F52F-420B-B3E6-36E6F4E3726F}" dt="2023-08-31T13:00:28.951" v="6479"/>
              <pc2:cmMkLst xmlns:pc2="http://schemas.microsoft.com/office/powerpoint/2019/9/main/command">
                <pc:docMk/>
                <pc:sldMk cId="1212064509" sldId="849"/>
                <pc2:cmMk id="{013ECE09-BD8B-43B8-A9CA-77B54160EC9B}"/>
              </pc2:cmMkLst>
            </pc226:cmChg>
          </p:ext>
        </pc:extLst>
      </pc:sldChg>
      <pc:sldChg chg="modSp mod delCm modCm modNotesTx">
        <pc:chgData name="Leah Resnick" userId="8c02bba8-7569-4115-8e11-e0a448e8fe58" providerId="ADAL" clId="{145A69C3-F52F-420B-B3E6-36E6F4E3726F}" dt="2023-08-31T13:00:47.559" v="6480"/>
        <pc:sldMkLst>
          <pc:docMk/>
          <pc:sldMk cId="3543102945" sldId="855"/>
        </pc:sldMkLst>
        <pc:spChg chg="mod">
          <ac:chgData name="Leah Resnick" userId="8c02bba8-7569-4115-8e11-e0a448e8fe58" providerId="ADAL" clId="{145A69C3-F52F-420B-B3E6-36E6F4E3726F}" dt="2023-08-18T19:59:33.143" v="4413" actId="2057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18T19:57:31.136" v="4324"/>
              <pc2:cmMkLst xmlns:pc2="http://schemas.microsoft.com/office/powerpoint/2019/9/main/command">
                <pc:docMk/>
                <pc:sldMk cId="3543102945" sldId="855"/>
                <pc2:cmMk id="{B2875D13-F0FD-4925-8FCB-94914EE68803}"/>
              </pc2:cmMkLst>
            </pc226:cmChg>
            <pc226:cmChg xmlns:pc226="http://schemas.microsoft.com/office/powerpoint/2022/06/main/command" chg="mod">
              <pc226:chgData name="Leah Resnick" userId="8c02bba8-7569-4115-8e11-e0a448e8fe58" providerId="ADAL" clId="{145A69C3-F52F-420B-B3E6-36E6F4E3726F}" dt="2023-08-18T19:57:39.465" v="4326"/>
              <pc2:cmMkLst xmlns:pc2="http://schemas.microsoft.com/office/powerpoint/2019/9/main/command">
                <pc:docMk/>
                <pc:sldMk cId="3543102945" sldId="855"/>
                <pc2:cmMk id="{BA045935-6D22-49DD-B760-F6941236B253}"/>
              </pc2:cmMkLst>
            </pc226:cmChg>
            <pc226:cmChg xmlns:pc226="http://schemas.microsoft.com/office/powerpoint/2022/06/main/command" chg="del">
              <pc226:chgData name="Leah Resnick" userId="8c02bba8-7569-4115-8e11-e0a448e8fe58" providerId="ADAL" clId="{145A69C3-F52F-420B-B3E6-36E6F4E3726F}" dt="2023-08-18T19:57:28.738" v="4323"/>
              <pc2:cmMkLst xmlns:pc2="http://schemas.microsoft.com/office/powerpoint/2019/9/main/command">
                <pc:docMk/>
                <pc:sldMk cId="3543102945" sldId="855"/>
                <pc2:cmMk id="{18875C5C-D2FF-4D2E-B4DE-A56002566682}"/>
              </pc2:cmMkLst>
            </pc226:cmChg>
            <pc226:cmChg xmlns:pc226="http://schemas.microsoft.com/office/powerpoint/2022/06/main/command" chg="del">
              <pc226:chgData name="Leah Resnick" userId="8c02bba8-7569-4115-8e11-e0a448e8fe58" providerId="ADAL" clId="{145A69C3-F52F-420B-B3E6-36E6F4E3726F}" dt="2023-08-31T13:00:47.559" v="6480"/>
              <pc2:cmMkLst xmlns:pc2="http://schemas.microsoft.com/office/powerpoint/2019/9/main/command">
                <pc:docMk/>
                <pc:sldMk cId="3543102945" sldId="855"/>
                <pc2:cmMk id="{D57D595E-A396-4270-BF19-668B459479A3}"/>
              </pc2:cmMkLst>
            </pc226:cmChg>
            <pc226:cmChg xmlns:pc226="http://schemas.microsoft.com/office/powerpoint/2022/06/main/command" chg="del">
              <pc226:chgData name="Leah Resnick" userId="8c02bba8-7569-4115-8e11-e0a448e8fe58" providerId="ADAL" clId="{145A69C3-F52F-420B-B3E6-36E6F4E3726F}" dt="2023-08-18T19:57:34.163" v="4325"/>
              <pc2:cmMkLst xmlns:pc2="http://schemas.microsoft.com/office/powerpoint/2019/9/main/command">
                <pc:docMk/>
                <pc:sldMk cId="3543102945" sldId="855"/>
                <pc2:cmMk id="{354FE066-3CA9-4A88-A2B4-07D5361A157A}"/>
              </pc2:cmMkLst>
            </pc226:cmChg>
          </p:ext>
        </pc:extLst>
      </pc:sldChg>
      <pc:sldChg chg="modNotesTx">
        <pc:chgData name="Leah Resnick" userId="8c02bba8-7569-4115-8e11-e0a448e8fe58" providerId="ADAL" clId="{145A69C3-F52F-420B-B3E6-36E6F4E3726F}" dt="2023-08-18T20:17:59.661" v="4973" actId="20577"/>
        <pc:sldMkLst>
          <pc:docMk/>
          <pc:sldMk cId="2422028050" sldId="858"/>
        </pc:sldMkLst>
      </pc:sldChg>
      <pc:sldChg chg="modNotesTx">
        <pc:chgData name="Leah Resnick" userId="8c02bba8-7569-4115-8e11-e0a448e8fe58" providerId="ADAL" clId="{145A69C3-F52F-420B-B3E6-36E6F4E3726F}" dt="2023-08-22T13:31:53.929" v="5121" actId="20577"/>
        <pc:sldMkLst>
          <pc:docMk/>
          <pc:sldMk cId="384956733" sldId="865"/>
        </pc:sldMkLst>
      </pc:sldChg>
      <pc:sldChg chg="modSp addCm delCm modCm modNotesTx">
        <pc:chgData name="Leah Resnick" userId="8c02bba8-7569-4115-8e11-e0a448e8fe58" providerId="ADAL" clId="{145A69C3-F52F-420B-B3E6-36E6F4E3726F}" dt="2023-08-31T13:00:09.211" v="6478"/>
        <pc:sldMkLst>
          <pc:docMk/>
          <pc:sldMk cId="1350062783" sldId="880"/>
        </pc:sldMkLst>
        <pc:graphicFrameChg chg="mod">
          <ac:chgData name="Leah Resnick" userId="8c02bba8-7569-4115-8e11-e0a448e8fe58" providerId="ADAL" clId="{145A69C3-F52F-420B-B3E6-36E6F4E3726F}" dt="2023-08-30T18:30:11.438" v="6215" actId="962"/>
          <ac:graphicFrameMkLst>
            <pc:docMk/>
            <pc:sldMk cId="1350062783" sldId="880"/>
            <ac:graphicFrameMk id="3" creationId="{35FA3A28-2737-85DC-3E5F-5DA9FB99763B}"/>
          </ac:graphicFrameMkLst>
        </pc:graphicFrameChg>
        <pc:extLst>
          <p:ext xmlns:p="http://schemas.openxmlformats.org/presentationml/2006/main" uri="{D6D511B9-2390-475A-947B-AFAB55BFBCF1}">
            <pc226:cmChg xmlns:pc226="http://schemas.microsoft.com/office/powerpoint/2022/06/main/command" chg="add del">
              <pc226:chgData name="Leah Resnick" userId="8c02bba8-7569-4115-8e11-e0a448e8fe58" providerId="ADAL" clId="{145A69C3-F52F-420B-B3E6-36E6F4E3726F}" dt="2023-08-18T20:19:37.619" v="5035"/>
              <pc2:cmMkLst xmlns:pc2="http://schemas.microsoft.com/office/powerpoint/2019/9/main/command">
                <pc:docMk/>
                <pc:sldMk cId="1350062783" sldId="880"/>
                <pc2:cmMk id="{5E750A97-7433-4529-AD0D-B0817D39DCA4}"/>
              </pc2:cmMkLst>
            </pc226:cmChg>
            <pc226:cmChg xmlns:pc226="http://schemas.microsoft.com/office/powerpoint/2022/06/main/command" chg="">
              <pc226:chgData name="Leah Resnick" userId="8c02bba8-7569-4115-8e11-e0a448e8fe58" providerId="ADAL" clId="{145A69C3-F52F-420B-B3E6-36E6F4E3726F}" dt="2023-08-31T13:00:09.211" v="6478"/>
              <pc2:cmMkLst xmlns:pc2="http://schemas.microsoft.com/office/powerpoint/2019/9/main/command">
                <pc:docMk/>
                <pc:sldMk cId="1350062783" sldId="880"/>
                <pc2:cmMk id="{0CC1A6D2-E2D4-4706-9083-D69D8AB7F841}"/>
              </pc2:cmMkLst>
              <pc226:cmRplyChg chg="add">
                <pc226:chgData name="Leah Resnick" userId="8c02bba8-7569-4115-8e11-e0a448e8fe58" providerId="ADAL" clId="{145A69C3-F52F-420B-B3E6-36E6F4E3726F}" dt="2023-08-31T13:00:09.211" v="6478"/>
                <pc2:cmRplyMkLst xmlns:pc2="http://schemas.microsoft.com/office/powerpoint/2019/9/main/command">
                  <pc:docMk/>
                  <pc:sldMk cId="1350062783" sldId="880"/>
                  <pc2:cmMk id="{0CC1A6D2-E2D4-4706-9083-D69D8AB7F841}"/>
                  <pc2:cmRplyMk id="{0B12A054-25B2-4181-BD3D-BFA7972E82E7}"/>
                </pc2:cmRplyMkLst>
              </pc226:cmRplyChg>
            </pc226:cmChg>
            <pc226:cmChg xmlns:pc226="http://schemas.microsoft.com/office/powerpoint/2022/06/main/command" chg="add del">
              <pc226:chgData name="Leah Resnick" userId="8c02bba8-7569-4115-8e11-e0a448e8fe58" providerId="ADAL" clId="{145A69C3-F52F-420B-B3E6-36E6F4E3726F}" dt="2023-08-18T19:39:41.036" v="3130"/>
              <pc2:cmMkLst xmlns:pc2="http://schemas.microsoft.com/office/powerpoint/2019/9/main/command">
                <pc:docMk/>
                <pc:sldMk cId="1350062783" sldId="880"/>
                <pc2:cmMk id="{274FB3F2-2501-4C23-B41F-0AD33C3F0ABE}"/>
              </pc2:cmMkLst>
            </pc226:cmChg>
          </p:ext>
        </pc:extLst>
      </pc:sldChg>
      <pc:sldChg chg="addCm modNotesTx">
        <pc:chgData name="Leah Resnick" userId="8c02bba8-7569-4115-8e11-e0a448e8fe58" providerId="ADAL" clId="{145A69C3-F52F-420B-B3E6-36E6F4E3726F}" dt="2023-08-22T13:34:13.816" v="5125" actId="20577"/>
        <pc:sldMkLst>
          <pc:docMk/>
          <pc:sldMk cId="4008000498" sldId="891"/>
        </pc:sldMkLst>
        <pc:extLst>
          <p:ext xmlns:p="http://schemas.openxmlformats.org/presentationml/2006/main" uri="{D6D511B9-2390-475A-947B-AFAB55BFBCF1}">
            <pc226:cmChg xmlns:pc226="http://schemas.microsoft.com/office/powerpoint/2022/06/main/command" chg="add">
              <pc226:chgData name="Leah Resnick" userId="8c02bba8-7569-4115-8e11-e0a448e8fe58" providerId="ADAL" clId="{145A69C3-F52F-420B-B3E6-36E6F4E3726F}" dt="2023-08-18T19:49:53.327" v="3961"/>
              <pc2:cmMkLst xmlns:pc2="http://schemas.microsoft.com/office/powerpoint/2019/9/main/command">
                <pc:docMk/>
                <pc:sldMk cId="4008000498" sldId="891"/>
                <pc2:cmMk id="{867CEADB-7AE9-4DD8-97AC-3BA570CAC3B3}"/>
              </pc2:cmMkLst>
            </pc226:cmChg>
          </p:ext>
        </pc:extLst>
      </pc:sldChg>
      <pc:sldChg chg="ord modNotesTx">
        <pc:chgData name="Leah Resnick" userId="8c02bba8-7569-4115-8e11-e0a448e8fe58" providerId="ADAL" clId="{145A69C3-F52F-420B-B3E6-36E6F4E3726F}" dt="2023-08-18T20:16:53.331" v="4952" actId="20577"/>
        <pc:sldMkLst>
          <pc:docMk/>
          <pc:sldMk cId="3527481389" sldId="893"/>
        </pc:sldMkLst>
      </pc:sldChg>
      <pc:sldChg chg="modNotesTx">
        <pc:chgData name="Leah Resnick" userId="8c02bba8-7569-4115-8e11-e0a448e8fe58" providerId="ADAL" clId="{145A69C3-F52F-420B-B3E6-36E6F4E3726F}" dt="2023-08-18T19:55:12.574" v="4230" actId="20577"/>
        <pc:sldMkLst>
          <pc:docMk/>
          <pc:sldMk cId="4223752266" sldId="897"/>
        </pc:sldMkLst>
      </pc:sldChg>
      <pc:sldChg chg="del">
        <pc:chgData name="Leah Resnick" userId="8c02bba8-7569-4115-8e11-e0a448e8fe58" providerId="ADAL" clId="{145A69C3-F52F-420B-B3E6-36E6F4E3726F}" dt="2023-08-17T14:57:48.615" v="33" actId="2696"/>
        <pc:sldMkLst>
          <pc:docMk/>
          <pc:sldMk cId="2333311922" sldId="899"/>
        </pc:sldMkLst>
      </pc:sldChg>
      <pc:sldChg chg="addSp delSp modSp mod addCm delCm modCm modNotesTx">
        <pc:chgData name="Leah Resnick" userId="8c02bba8-7569-4115-8e11-e0a448e8fe58" providerId="ADAL" clId="{145A69C3-F52F-420B-B3E6-36E6F4E3726F}" dt="2023-08-31T12:59:01.023" v="6476"/>
        <pc:sldMkLst>
          <pc:docMk/>
          <pc:sldMk cId="1997145764" sldId="900"/>
        </pc:sldMkLst>
        <pc:spChg chg="add mod">
          <ac:chgData name="Leah Resnick" userId="8c02bba8-7569-4115-8e11-e0a448e8fe58" providerId="ADAL" clId="{145A69C3-F52F-420B-B3E6-36E6F4E3726F}" dt="2023-08-30T19:26:28.508" v="6433" actId="13244"/>
          <ac:spMkLst>
            <pc:docMk/>
            <pc:sldMk cId="1997145764" sldId="900"/>
            <ac:spMk id="2" creationId="{E355D0BF-FD38-118E-218B-C507724564B9}"/>
          </ac:spMkLst>
        </pc:spChg>
        <pc:spChg chg="del mod">
          <ac:chgData name="Leah Resnick" userId="8c02bba8-7569-4115-8e11-e0a448e8fe58" providerId="ADAL" clId="{145A69C3-F52F-420B-B3E6-36E6F4E3726F}" dt="2023-08-30T18:41:01.835" v="6415" actId="478"/>
          <ac:spMkLst>
            <pc:docMk/>
            <pc:sldMk cId="1997145764" sldId="900"/>
            <ac:spMk id="3" creationId="{2BB8B346-E5A4-422E-839E-372E1AFD61F9}"/>
          </ac:spMkLst>
        </pc:spChg>
        <pc:spChg chg="mod">
          <ac:chgData name="Leah Resnick" userId="8c02bba8-7569-4115-8e11-e0a448e8fe58" providerId="ADAL" clId="{145A69C3-F52F-420B-B3E6-36E6F4E3726F}" dt="2023-08-30T18:40:47.242" v="6412" actId="21"/>
          <ac:spMkLst>
            <pc:docMk/>
            <pc:sldMk cId="1997145764" sldId="900"/>
            <ac:spMk id="4" creationId="{5C69C6D0-6643-5078-8AFA-EA85769EF217}"/>
          </ac:spMkLst>
        </pc:spChg>
        <pc:extLst>
          <p:ext xmlns:p="http://schemas.openxmlformats.org/presentationml/2006/main" uri="{D6D511B9-2390-475A-947B-AFAB55BFBCF1}">
            <pc226:cmChg xmlns:pc226="http://schemas.microsoft.com/office/powerpoint/2022/06/main/command" chg="add del">
              <pc226:chgData name="Leah Resnick" userId="8c02bba8-7569-4115-8e11-e0a448e8fe58" providerId="ADAL" clId="{145A69C3-F52F-420B-B3E6-36E6F4E3726F}" dt="2023-08-18T19:02:44.098" v="1464"/>
              <pc2:cmMkLst xmlns:pc2="http://schemas.microsoft.com/office/powerpoint/2019/9/main/command">
                <pc:docMk/>
                <pc:sldMk cId="1997145764" sldId="900"/>
                <pc2:cmMk id="{C491361D-588F-44EA-96F9-B6EABF66916E}"/>
              </pc2:cmMkLst>
            </pc226:cmChg>
            <pc226:cmChg xmlns:pc226="http://schemas.microsoft.com/office/powerpoint/2022/06/main/command" chg="mod">
              <pc226:chgData name="Leah Resnick" userId="8c02bba8-7569-4115-8e11-e0a448e8fe58" providerId="ADAL" clId="{145A69C3-F52F-420B-B3E6-36E6F4E3726F}" dt="2023-08-22T13:33:22.961" v="5123"/>
              <pc2:cmMkLst xmlns:pc2="http://schemas.microsoft.com/office/powerpoint/2019/9/main/command">
                <pc:docMk/>
                <pc:sldMk cId="1997145764" sldId="900"/>
                <pc2:cmMk id="{EAB9462D-2A78-4699-85CA-0C2DAD3EE8CE}"/>
              </pc2:cmMkLst>
            </pc226:cmChg>
            <pc226:cmChg xmlns:pc226="http://schemas.microsoft.com/office/powerpoint/2022/06/main/command" chg="add del">
              <pc226:chgData name="Leah Resnick" userId="8c02bba8-7569-4115-8e11-e0a448e8fe58" providerId="ADAL" clId="{145A69C3-F52F-420B-B3E6-36E6F4E3726F}" dt="2023-08-31T12:59:01.023" v="6476"/>
              <pc2:cmMkLst xmlns:pc2="http://schemas.microsoft.com/office/powerpoint/2019/9/main/command">
                <pc:docMk/>
                <pc:sldMk cId="1997145764" sldId="900"/>
                <pc2:cmMk id="{AB8186DB-1282-453E-AA2A-4034B9C25813}"/>
              </pc2:cmMkLst>
            </pc226:cmChg>
          </p:ext>
        </pc:extLst>
      </pc:sldChg>
      <pc:sldChg chg="modSp mod delCm modNotesTx">
        <pc:chgData name="Leah Resnick" userId="8c02bba8-7569-4115-8e11-e0a448e8fe58" providerId="ADAL" clId="{145A69C3-F52F-420B-B3E6-36E6F4E3726F}" dt="2023-08-31T12:59:20.118" v="6477"/>
        <pc:sldMkLst>
          <pc:docMk/>
          <pc:sldMk cId="489796882" sldId="901"/>
        </pc:sldMkLst>
        <pc:spChg chg="mod">
          <ac:chgData name="Leah Resnick" userId="8c02bba8-7569-4115-8e11-e0a448e8fe58" providerId="ADAL" clId="{145A69C3-F52F-420B-B3E6-36E6F4E3726F}" dt="2023-08-30T16:33:17.714" v="5127" actId="962"/>
          <ac:spMkLst>
            <pc:docMk/>
            <pc:sldMk cId="489796882" sldId="901"/>
            <ac:spMk id="4" creationId="{94FB2C71-2A37-4C4E-2242-93EE623A73CB}"/>
          </ac:spMkLst>
        </pc:spChg>
        <pc:spChg chg="mod">
          <ac:chgData name="Leah Resnick" userId="8c02bba8-7569-4115-8e11-e0a448e8fe58" providerId="ADAL" clId="{145A69C3-F52F-420B-B3E6-36E6F4E3726F}" dt="2023-08-30T16:33:28.487" v="5133" actId="962"/>
          <ac:spMkLst>
            <pc:docMk/>
            <pc:sldMk cId="489796882" sldId="901"/>
            <ac:spMk id="5" creationId="{08E98937-5555-CBD0-6645-BEDA68145CE6}"/>
          </ac:spMkLst>
        </pc:spChg>
        <pc:spChg chg="mod">
          <ac:chgData name="Leah Resnick" userId="8c02bba8-7569-4115-8e11-e0a448e8fe58" providerId="ADAL" clId="{145A69C3-F52F-420B-B3E6-36E6F4E3726F}" dt="2023-08-30T19:29:29.926" v="6458" actId="13244"/>
          <ac:spMkLst>
            <pc:docMk/>
            <pc:sldMk cId="489796882" sldId="901"/>
            <ac:spMk id="6" creationId="{5925B587-15F1-C2ED-701C-6D4C5E29F2FE}"/>
          </ac:spMkLst>
        </pc:spChg>
        <pc:spChg chg="mod">
          <ac:chgData name="Leah Resnick" userId="8c02bba8-7569-4115-8e11-e0a448e8fe58" providerId="ADAL" clId="{145A69C3-F52F-420B-B3E6-36E6F4E3726F}" dt="2023-08-30T19:29:23.036" v="6456" actId="13244"/>
          <ac:spMkLst>
            <pc:docMk/>
            <pc:sldMk cId="489796882" sldId="901"/>
            <ac:spMk id="9" creationId="{24D1B954-7680-5BC4-48E7-C1ECBE9F2107}"/>
          </ac:spMkLst>
        </pc:spChg>
        <pc:spChg chg="mod">
          <ac:chgData name="Leah Resnick" userId="8c02bba8-7569-4115-8e11-e0a448e8fe58" providerId="ADAL" clId="{145A69C3-F52F-420B-B3E6-36E6F4E3726F}" dt="2023-08-30T16:33:33.701" v="5135" actId="962"/>
          <ac:spMkLst>
            <pc:docMk/>
            <pc:sldMk cId="489796882" sldId="901"/>
            <ac:spMk id="11" creationId="{05128D00-05FD-A554-E040-7795B0F07315}"/>
          </ac:spMkLst>
        </pc:spChg>
        <pc:spChg chg="mod">
          <ac:chgData name="Leah Resnick" userId="8c02bba8-7569-4115-8e11-e0a448e8fe58" providerId="ADAL" clId="{145A69C3-F52F-420B-B3E6-36E6F4E3726F}" dt="2023-08-30T19:29:25.796" v="6457" actId="13244"/>
          <ac:spMkLst>
            <pc:docMk/>
            <pc:sldMk cId="489796882" sldId="901"/>
            <ac:spMk id="12" creationId="{BF7FCE15-628D-5C97-AE03-D0034593816A}"/>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31T12:59:20.118" v="6477"/>
              <pc2:cmMkLst xmlns:pc2="http://schemas.microsoft.com/office/powerpoint/2019/9/main/command">
                <pc:docMk/>
                <pc:sldMk cId="489796882" sldId="901"/>
                <pc2:cmMk id="{3E0752E5-C949-401C-8A77-4AB59A5F0C17}"/>
              </pc2:cmMkLst>
            </pc226:cmChg>
          </p:ext>
        </pc:extLst>
      </pc:sldChg>
      <pc:sldChg chg="modSp mod modNotesTx">
        <pc:chgData name="Leah Resnick" userId="8c02bba8-7569-4115-8e11-e0a448e8fe58" providerId="ADAL" clId="{145A69C3-F52F-420B-B3E6-36E6F4E3726F}" dt="2023-08-30T19:30:14.554" v="6465" actId="13244"/>
        <pc:sldMkLst>
          <pc:docMk/>
          <pc:sldMk cId="3049067984" sldId="902"/>
        </pc:sldMkLst>
        <pc:spChg chg="ord">
          <ac:chgData name="Leah Resnick" userId="8c02bba8-7569-4115-8e11-e0a448e8fe58" providerId="ADAL" clId="{145A69C3-F52F-420B-B3E6-36E6F4E3726F}" dt="2023-08-30T19:29:49.080" v="6459" actId="13244"/>
          <ac:spMkLst>
            <pc:docMk/>
            <pc:sldMk cId="3049067984" sldId="902"/>
            <ac:spMk id="2" creationId="{9E6FA675-FBA9-47E1-8900-5608EC5F8183}"/>
          </ac:spMkLst>
        </pc:spChg>
        <pc:spChg chg="mod ord">
          <ac:chgData name="Leah Resnick" userId="8c02bba8-7569-4115-8e11-e0a448e8fe58" providerId="ADAL" clId="{145A69C3-F52F-420B-B3E6-36E6F4E3726F}" dt="2023-08-30T19:29:51.066" v="6460" actId="13244"/>
          <ac:spMkLst>
            <pc:docMk/>
            <pc:sldMk cId="3049067984" sldId="902"/>
            <ac:spMk id="6" creationId="{FFBA5815-18F8-81BE-C83E-8B41821EB750}"/>
          </ac:spMkLst>
        </pc:spChg>
        <pc:spChg chg="mod ord">
          <ac:chgData name="Leah Resnick" userId="8c02bba8-7569-4115-8e11-e0a448e8fe58" providerId="ADAL" clId="{145A69C3-F52F-420B-B3E6-36E6F4E3726F}" dt="2023-08-30T19:30:02.081" v="6462" actId="13244"/>
          <ac:spMkLst>
            <pc:docMk/>
            <pc:sldMk cId="3049067984" sldId="902"/>
            <ac:spMk id="8" creationId="{4E410264-21F4-177C-7218-F9595BC808E2}"/>
          </ac:spMkLst>
        </pc:spChg>
        <pc:spChg chg="mod ord">
          <ac:chgData name="Leah Resnick" userId="8c02bba8-7569-4115-8e11-e0a448e8fe58" providerId="ADAL" clId="{145A69C3-F52F-420B-B3E6-36E6F4E3726F}" dt="2023-08-30T19:30:10.923" v="6464" actId="13244"/>
          <ac:spMkLst>
            <pc:docMk/>
            <pc:sldMk cId="3049067984" sldId="902"/>
            <ac:spMk id="9" creationId="{E4A4CD6D-123E-6742-25EE-59D62E841D19}"/>
          </ac:spMkLst>
        </pc:spChg>
        <pc:spChg chg="mod">
          <ac:chgData name="Leah Resnick" userId="8c02bba8-7569-4115-8e11-e0a448e8fe58" providerId="ADAL" clId="{145A69C3-F52F-420B-B3E6-36E6F4E3726F}" dt="2023-08-30T16:33:51.276" v="5143" actId="962"/>
          <ac:spMkLst>
            <pc:docMk/>
            <pc:sldMk cId="3049067984" sldId="902"/>
            <ac:spMk id="10" creationId="{6E59CFB4-04A6-78E4-2732-366AE2DD88D5}"/>
          </ac:spMkLst>
        </pc:spChg>
        <pc:spChg chg="mod">
          <ac:chgData name="Leah Resnick" userId="8c02bba8-7569-4115-8e11-e0a448e8fe58" providerId="ADAL" clId="{145A69C3-F52F-420B-B3E6-36E6F4E3726F}" dt="2023-08-30T18:29:55.371" v="6212" actId="962"/>
          <ac:spMkLst>
            <pc:docMk/>
            <pc:sldMk cId="3049067984" sldId="902"/>
            <ac:spMk id="37" creationId="{18629008-BCB9-F491-54AD-821AABBF6CD2}"/>
          </ac:spMkLst>
        </pc:spChg>
        <pc:spChg chg="mod">
          <ac:chgData name="Leah Resnick" userId="8c02bba8-7569-4115-8e11-e0a448e8fe58" providerId="ADAL" clId="{145A69C3-F52F-420B-B3E6-36E6F4E3726F}" dt="2023-08-30T18:29:57.322" v="6213" actId="962"/>
          <ac:spMkLst>
            <pc:docMk/>
            <pc:sldMk cId="3049067984" sldId="902"/>
            <ac:spMk id="38" creationId="{944208C6-F217-9F39-4CBF-B95AD930DDD4}"/>
          </ac:spMkLst>
        </pc:spChg>
        <pc:spChg chg="mod">
          <ac:chgData name="Leah Resnick" userId="8c02bba8-7569-4115-8e11-e0a448e8fe58" providerId="ADAL" clId="{145A69C3-F52F-420B-B3E6-36E6F4E3726F}" dt="2023-08-30T18:29:59.071" v="6214" actId="962"/>
          <ac:spMkLst>
            <pc:docMk/>
            <pc:sldMk cId="3049067984" sldId="902"/>
            <ac:spMk id="39" creationId="{FAB41F5A-D3AA-B4B9-5711-365A34B44551}"/>
          </ac:spMkLst>
        </pc:spChg>
        <pc:spChg chg="mod ord">
          <ac:chgData name="Leah Resnick" userId="8c02bba8-7569-4115-8e11-e0a448e8fe58" providerId="ADAL" clId="{145A69C3-F52F-420B-B3E6-36E6F4E3726F}" dt="2023-08-30T19:29:53.614" v="6461" actId="13244"/>
          <ac:spMkLst>
            <pc:docMk/>
            <pc:sldMk cId="3049067984" sldId="902"/>
            <ac:spMk id="44" creationId="{5A797E37-C91A-095E-2F7E-17DDB59F81CC}"/>
          </ac:spMkLst>
        </pc:spChg>
        <pc:spChg chg="mod ord">
          <ac:chgData name="Leah Resnick" userId="8c02bba8-7569-4115-8e11-e0a448e8fe58" providerId="ADAL" clId="{145A69C3-F52F-420B-B3E6-36E6F4E3726F}" dt="2023-08-30T19:30:07.446" v="6463" actId="13244"/>
          <ac:spMkLst>
            <pc:docMk/>
            <pc:sldMk cId="3049067984" sldId="902"/>
            <ac:spMk id="47" creationId="{31426115-534D-E039-E614-5E14C28E0331}"/>
          </ac:spMkLst>
        </pc:spChg>
        <pc:spChg chg="mod ord">
          <ac:chgData name="Leah Resnick" userId="8c02bba8-7569-4115-8e11-e0a448e8fe58" providerId="ADAL" clId="{145A69C3-F52F-420B-B3E6-36E6F4E3726F}" dt="2023-08-30T19:30:14.554" v="6465" actId="13244"/>
          <ac:spMkLst>
            <pc:docMk/>
            <pc:sldMk cId="3049067984" sldId="902"/>
            <ac:spMk id="48" creationId="{933204E4-C91D-D640-EC90-82D92C434553}"/>
          </ac:spMkLst>
        </pc:spChg>
      </pc:sldChg>
      <pc:sldChg chg="modNotesTx">
        <pc:chgData name="Leah Resnick" userId="8c02bba8-7569-4115-8e11-e0a448e8fe58" providerId="ADAL" clId="{145A69C3-F52F-420B-B3E6-36E6F4E3726F}" dt="2023-08-18T20:40:33.212" v="5100" actId="20577"/>
        <pc:sldMkLst>
          <pc:docMk/>
          <pc:sldMk cId="1139931720" sldId="925"/>
        </pc:sldMkLst>
      </pc:sldChg>
      <pc:sldChg chg="modSp mod modNotesTx">
        <pc:chgData name="Leah Resnick" userId="8c02bba8-7569-4115-8e11-e0a448e8fe58" providerId="ADAL" clId="{145A69C3-F52F-420B-B3E6-36E6F4E3726F}" dt="2023-08-30T19:31:11.947" v="6475" actId="13244"/>
        <pc:sldMkLst>
          <pc:docMk/>
          <pc:sldMk cId="1189357909" sldId="926"/>
        </pc:sldMkLst>
        <pc:spChg chg="ord">
          <ac:chgData name="Leah Resnick" userId="8c02bba8-7569-4115-8e11-e0a448e8fe58" providerId="ADAL" clId="{145A69C3-F52F-420B-B3E6-36E6F4E3726F}" dt="2023-08-30T19:31:00.872" v="6470" actId="13244"/>
          <ac:spMkLst>
            <pc:docMk/>
            <pc:sldMk cId="1189357909" sldId="926"/>
            <ac:spMk id="2" creationId="{88DA96F8-3757-CD23-C99D-BFC6BDA0DC5E}"/>
          </ac:spMkLst>
        </pc:spChg>
        <pc:spChg chg="ord">
          <ac:chgData name="Leah Resnick" userId="8c02bba8-7569-4115-8e11-e0a448e8fe58" providerId="ADAL" clId="{145A69C3-F52F-420B-B3E6-36E6F4E3726F}" dt="2023-08-30T19:31:03.104" v="6471" actId="13244"/>
          <ac:spMkLst>
            <pc:docMk/>
            <pc:sldMk cId="1189357909" sldId="926"/>
            <ac:spMk id="3" creationId="{EC0D2581-35EE-E56E-04AC-E1F2005402E9}"/>
          </ac:spMkLst>
        </pc:spChg>
        <pc:spChg chg="ord">
          <ac:chgData name="Leah Resnick" userId="8c02bba8-7569-4115-8e11-e0a448e8fe58" providerId="ADAL" clId="{145A69C3-F52F-420B-B3E6-36E6F4E3726F}" dt="2023-08-30T19:31:05.426" v="6472" actId="13244"/>
          <ac:spMkLst>
            <pc:docMk/>
            <pc:sldMk cId="1189357909" sldId="926"/>
            <ac:spMk id="4" creationId="{1320482F-D420-9E29-8D1B-34E343B185B4}"/>
          </ac:spMkLst>
        </pc:spChg>
        <pc:spChg chg="ord">
          <ac:chgData name="Leah Resnick" userId="8c02bba8-7569-4115-8e11-e0a448e8fe58" providerId="ADAL" clId="{145A69C3-F52F-420B-B3E6-36E6F4E3726F}" dt="2023-08-30T19:31:07.784" v="6473" actId="13244"/>
          <ac:spMkLst>
            <pc:docMk/>
            <pc:sldMk cId="1189357909" sldId="926"/>
            <ac:spMk id="5" creationId="{6BF9F020-4D47-7E47-A463-09FEDC424911}"/>
          </ac:spMkLst>
        </pc:spChg>
        <pc:spChg chg="ord">
          <ac:chgData name="Leah Resnick" userId="8c02bba8-7569-4115-8e11-e0a448e8fe58" providerId="ADAL" clId="{145A69C3-F52F-420B-B3E6-36E6F4E3726F}" dt="2023-08-30T19:31:11.947" v="6475" actId="13244"/>
          <ac:spMkLst>
            <pc:docMk/>
            <pc:sldMk cId="1189357909" sldId="926"/>
            <ac:spMk id="6" creationId="{24C6EA71-0E5C-3EBB-A917-F820C3A4F0C1}"/>
          </ac:spMkLst>
        </pc:spChg>
        <pc:spChg chg="mod ord">
          <ac:chgData name="Leah Resnick" userId="8c02bba8-7569-4115-8e11-e0a448e8fe58" providerId="ADAL" clId="{145A69C3-F52F-420B-B3E6-36E6F4E3726F}" dt="2023-08-30T19:31:09.928" v="6474" actId="13244"/>
          <ac:spMkLst>
            <pc:docMk/>
            <pc:sldMk cId="1189357909" sldId="926"/>
            <ac:spMk id="7" creationId="{132AC36C-5547-374C-AE49-E48585EEAB88}"/>
          </ac:spMkLst>
        </pc:spChg>
        <pc:spChg chg="mod">
          <ac:chgData name="Leah Resnick" userId="8c02bba8-7569-4115-8e11-e0a448e8fe58" providerId="ADAL" clId="{145A69C3-F52F-420B-B3E6-36E6F4E3726F}" dt="2023-08-30T18:51:18.578" v="6427" actId="962"/>
          <ac:spMkLst>
            <pc:docMk/>
            <pc:sldMk cId="1189357909" sldId="926"/>
            <ac:spMk id="8" creationId="{3E4D9CA9-6B4B-1B28-01A7-4ADB3FCBBB7A}"/>
          </ac:spMkLst>
        </pc:spChg>
        <pc:spChg chg="mod">
          <ac:chgData name="Leah Resnick" userId="8c02bba8-7569-4115-8e11-e0a448e8fe58" providerId="ADAL" clId="{145A69C3-F52F-420B-B3E6-36E6F4E3726F}" dt="2023-08-30T19:25:30.170" v="6428" actId="962"/>
          <ac:spMkLst>
            <pc:docMk/>
            <pc:sldMk cId="1189357909" sldId="926"/>
            <ac:spMk id="9" creationId="{84DCEF2D-3890-6F44-8AC3-50C4487D8B0C}"/>
          </ac:spMkLst>
        </pc:spChg>
        <pc:spChg chg="mod">
          <ac:chgData name="Leah Resnick" userId="8c02bba8-7569-4115-8e11-e0a448e8fe58" providerId="ADAL" clId="{145A69C3-F52F-420B-B3E6-36E6F4E3726F}" dt="2023-08-30T18:50:59.421" v="6419" actId="962"/>
          <ac:spMkLst>
            <pc:docMk/>
            <pc:sldMk cId="1189357909" sldId="926"/>
            <ac:spMk id="12" creationId="{9178F6B0-FA7F-C723-0EA1-F90B35E26DFB}"/>
          </ac:spMkLst>
        </pc:spChg>
        <pc:spChg chg="mod">
          <ac:chgData name="Leah Resnick" userId="8c02bba8-7569-4115-8e11-e0a448e8fe58" providerId="ADAL" clId="{145A69C3-F52F-420B-B3E6-36E6F4E3726F}" dt="2023-08-30T18:51:00.859" v="6420" actId="962"/>
          <ac:spMkLst>
            <pc:docMk/>
            <pc:sldMk cId="1189357909" sldId="926"/>
            <ac:spMk id="13" creationId="{7C9FE4C6-4287-37CA-25DA-DC20DFE342A3}"/>
          </ac:spMkLst>
        </pc:spChg>
        <pc:spChg chg="mod">
          <ac:chgData name="Leah Resnick" userId="8c02bba8-7569-4115-8e11-e0a448e8fe58" providerId="ADAL" clId="{145A69C3-F52F-420B-B3E6-36E6F4E3726F}" dt="2023-08-30T19:25:53.607" v="6431" actId="962"/>
          <ac:spMkLst>
            <pc:docMk/>
            <pc:sldMk cId="1189357909" sldId="926"/>
            <ac:spMk id="14" creationId="{1309CBEA-41A9-C478-81B6-F285975944B2}"/>
          </ac:spMkLst>
        </pc:spChg>
        <pc:spChg chg="mod">
          <ac:chgData name="Leah Resnick" userId="8c02bba8-7569-4115-8e11-e0a448e8fe58" providerId="ADAL" clId="{145A69C3-F52F-420B-B3E6-36E6F4E3726F}" dt="2023-08-30T18:51:02.129" v="6421" actId="962"/>
          <ac:spMkLst>
            <pc:docMk/>
            <pc:sldMk cId="1189357909" sldId="926"/>
            <ac:spMk id="15" creationId="{82D90485-DB7D-612A-A35D-CE3CD8057AB4}"/>
          </ac:spMkLst>
        </pc:spChg>
        <pc:spChg chg="mod ord">
          <ac:chgData name="Leah Resnick" userId="8c02bba8-7569-4115-8e11-e0a448e8fe58" providerId="ADAL" clId="{145A69C3-F52F-420B-B3E6-36E6F4E3726F}" dt="2023-08-30T19:30:52.737" v="6468" actId="13244"/>
          <ac:spMkLst>
            <pc:docMk/>
            <pc:sldMk cId="1189357909" sldId="926"/>
            <ac:spMk id="16" creationId="{B746DF4D-6D50-E3E4-DEC6-9535818EE2C3}"/>
          </ac:spMkLst>
        </pc:spChg>
        <pc:spChg chg="mod">
          <ac:chgData name="Leah Resnick" userId="8c02bba8-7569-4115-8e11-e0a448e8fe58" providerId="ADAL" clId="{145A69C3-F52F-420B-B3E6-36E6F4E3726F}" dt="2023-08-30T19:25:54.232" v="6432" actId="962"/>
          <ac:spMkLst>
            <pc:docMk/>
            <pc:sldMk cId="1189357909" sldId="926"/>
            <ac:spMk id="17" creationId="{A1281C4B-E494-69A4-6424-9F9E2B941635}"/>
          </ac:spMkLst>
        </pc:spChg>
        <pc:spChg chg="mod">
          <ac:chgData name="Leah Resnick" userId="8c02bba8-7569-4115-8e11-e0a448e8fe58" providerId="ADAL" clId="{145A69C3-F52F-420B-B3E6-36E6F4E3726F}" dt="2023-08-30T18:51:03.543" v="6422" actId="962"/>
          <ac:spMkLst>
            <pc:docMk/>
            <pc:sldMk cId="1189357909" sldId="926"/>
            <ac:spMk id="18" creationId="{ACF19295-A50C-B077-3EA9-D20F23826C1F}"/>
          </ac:spMkLst>
        </pc:spChg>
        <pc:spChg chg="ord">
          <ac:chgData name="Leah Resnick" userId="8c02bba8-7569-4115-8e11-e0a448e8fe58" providerId="ADAL" clId="{145A69C3-F52F-420B-B3E6-36E6F4E3726F}" dt="2023-08-30T19:30:46.499" v="6467" actId="13244"/>
          <ac:spMkLst>
            <pc:docMk/>
            <pc:sldMk cId="1189357909" sldId="926"/>
            <ac:spMk id="19" creationId="{BBFB1A81-2C4B-E93D-B302-434124BCFD58}"/>
          </ac:spMkLst>
        </pc:spChg>
        <pc:spChg chg="mod">
          <ac:chgData name="Leah Resnick" userId="8c02bba8-7569-4115-8e11-e0a448e8fe58" providerId="ADAL" clId="{145A69C3-F52F-420B-B3E6-36E6F4E3726F}" dt="2023-08-30T18:51:04.524" v="6423" actId="962"/>
          <ac:spMkLst>
            <pc:docMk/>
            <pc:sldMk cId="1189357909" sldId="926"/>
            <ac:spMk id="20" creationId="{297B73B7-AFFA-2093-30C1-4750291A8611}"/>
          </ac:spMkLst>
        </pc:spChg>
        <pc:spChg chg="mod">
          <ac:chgData name="Leah Resnick" userId="8c02bba8-7569-4115-8e11-e0a448e8fe58" providerId="ADAL" clId="{145A69C3-F52F-420B-B3E6-36E6F4E3726F}" dt="2023-08-30T18:51:05.690" v="6424" actId="962"/>
          <ac:spMkLst>
            <pc:docMk/>
            <pc:sldMk cId="1189357909" sldId="926"/>
            <ac:spMk id="21" creationId="{412550E1-9EDF-7FBC-3159-C4B3E792C30D}"/>
          </ac:spMkLst>
        </pc:spChg>
        <pc:spChg chg="mod">
          <ac:chgData name="Leah Resnick" userId="8c02bba8-7569-4115-8e11-e0a448e8fe58" providerId="ADAL" clId="{145A69C3-F52F-420B-B3E6-36E6F4E3726F}" dt="2023-08-30T18:51:13.469" v="6425" actId="962"/>
          <ac:spMkLst>
            <pc:docMk/>
            <pc:sldMk cId="1189357909" sldId="926"/>
            <ac:spMk id="22" creationId="{5A5F354D-4CB8-EDA2-39E9-4E1B28D6670F}"/>
          </ac:spMkLst>
        </pc:spChg>
        <pc:spChg chg="mod">
          <ac:chgData name="Leah Resnick" userId="8c02bba8-7569-4115-8e11-e0a448e8fe58" providerId="ADAL" clId="{145A69C3-F52F-420B-B3E6-36E6F4E3726F}" dt="2023-08-30T18:51:16.257" v="6426" actId="962"/>
          <ac:spMkLst>
            <pc:docMk/>
            <pc:sldMk cId="1189357909" sldId="926"/>
            <ac:spMk id="23" creationId="{D6D7F413-CF3B-0ACC-0A07-99F11A409ED2}"/>
          </ac:spMkLst>
        </pc:spChg>
        <pc:spChg chg="ord">
          <ac:chgData name="Leah Resnick" userId="8c02bba8-7569-4115-8e11-e0a448e8fe58" providerId="ADAL" clId="{145A69C3-F52F-420B-B3E6-36E6F4E3726F}" dt="2023-08-30T19:30:58.422" v="6469" actId="13244"/>
          <ac:spMkLst>
            <pc:docMk/>
            <pc:sldMk cId="1189357909" sldId="926"/>
            <ac:spMk id="30" creationId="{63A4A742-DECC-A48A-A63C-314552548CA9}"/>
          </ac:spMkLst>
        </pc:spChg>
      </pc:sldChg>
      <pc:sldChg chg="modSp addCm delCm modCm modNotesTx">
        <pc:chgData name="Leah Resnick" userId="8c02bba8-7569-4115-8e11-e0a448e8fe58" providerId="ADAL" clId="{145A69C3-F52F-420B-B3E6-36E6F4E3726F}" dt="2023-08-31T13:01:52.532" v="6482"/>
        <pc:sldMkLst>
          <pc:docMk/>
          <pc:sldMk cId="21052406" sldId="927"/>
        </pc:sldMkLst>
        <pc:graphicFrameChg chg="mod">
          <ac:chgData name="Leah Resnick" userId="8c02bba8-7569-4115-8e11-e0a448e8fe58" providerId="ADAL" clId="{145A69C3-F52F-420B-B3E6-36E6F4E3726F}" dt="2023-08-30T18:38:30.491" v="6391" actId="962"/>
          <ac:graphicFrameMkLst>
            <pc:docMk/>
            <pc:sldMk cId="21052406" sldId="927"/>
            <ac:graphicFrameMk id="6" creationId="{9B15D334-E252-7830-0AB6-42A29D955D3B}"/>
          </ac:graphicFrameMkLst>
        </pc:graphicFrameChg>
        <pc:extLst>
          <p:ext xmlns:p="http://schemas.openxmlformats.org/presentationml/2006/main" uri="{D6D511B9-2390-475A-947B-AFAB55BFBCF1}">
            <pc226:cmChg xmlns:pc226="http://schemas.microsoft.com/office/powerpoint/2022/06/main/command" chg="add del">
              <pc226:chgData name="Leah Resnick" userId="8c02bba8-7569-4115-8e11-e0a448e8fe58" providerId="ADAL" clId="{145A69C3-F52F-420B-B3E6-36E6F4E3726F}" dt="2023-08-31T13:01:52.532" v="6482"/>
              <pc2:cmMkLst xmlns:pc2="http://schemas.microsoft.com/office/powerpoint/2019/9/main/command">
                <pc:docMk/>
                <pc:sldMk cId="21052406" sldId="927"/>
                <pc2:cmMk id="{C6A3EC28-6318-469C-B9F2-D432D24013C5}"/>
              </pc2:cmMkLst>
            </pc226:cmChg>
            <pc226:cmChg xmlns:pc226="http://schemas.microsoft.com/office/powerpoint/2022/06/main/command" chg="del">
              <pc226:chgData name="Leah Resnick" userId="8c02bba8-7569-4115-8e11-e0a448e8fe58" providerId="ADAL" clId="{145A69C3-F52F-420B-B3E6-36E6F4E3726F}" dt="2023-08-18T20:12:58.246" v="4884"/>
              <pc2:cmMkLst xmlns:pc2="http://schemas.microsoft.com/office/powerpoint/2019/9/main/command">
                <pc:docMk/>
                <pc:sldMk cId="21052406" sldId="927"/>
                <pc2:cmMk id="{82F9075A-6C06-4D27-ACD0-F46A6DE0958B}"/>
              </pc2:cmMkLst>
            </pc226:cmChg>
            <pc226:cmChg xmlns:pc226="http://schemas.microsoft.com/office/powerpoint/2022/06/main/command" chg="del">
              <pc226:chgData name="Leah Resnick" userId="8c02bba8-7569-4115-8e11-e0a448e8fe58" providerId="ADAL" clId="{145A69C3-F52F-420B-B3E6-36E6F4E3726F}" dt="2023-08-18T20:13:07.702" v="4887"/>
              <pc2:cmMkLst xmlns:pc2="http://schemas.microsoft.com/office/powerpoint/2019/9/main/command">
                <pc:docMk/>
                <pc:sldMk cId="21052406" sldId="927"/>
                <pc2:cmMk id="{59B575B6-6285-48FB-A82D-0162E95DDAE6}"/>
              </pc2:cmMkLst>
            </pc226:cmChg>
            <pc226:cmChg xmlns:pc226="http://schemas.microsoft.com/office/powerpoint/2022/06/main/command" chg="del mod">
              <pc226:chgData name="Leah Resnick" userId="8c02bba8-7569-4115-8e11-e0a448e8fe58" providerId="ADAL" clId="{145A69C3-F52F-420B-B3E6-36E6F4E3726F}" dt="2023-08-18T20:13:06.588" v="4886"/>
              <pc2:cmMkLst xmlns:pc2="http://schemas.microsoft.com/office/powerpoint/2019/9/main/command">
                <pc:docMk/>
                <pc:sldMk cId="21052406" sldId="927"/>
                <pc2:cmMk id="{10595DCC-088A-4F41-88AE-436A8D406260}"/>
              </pc2:cmMkLst>
            </pc226:cmChg>
            <pc226:cmChg xmlns:pc226="http://schemas.microsoft.com/office/powerpoint/2022/06/main/command" chg="del">
              <pc226:chgData name="Leah Resnick" userId="8c02bba8-7569-4115-8e11-e0a448e8fe58" providerId="ADAL" clId="{145A69C3-F52F-420B-B3E6-36E6F4E3726F}" dt="2023-08-18T20:13:09.154" v="4888"/>
              <pc2:cmMkLst xmlns:pc2="http://schemas.microsoft.com/office/powerpoint/2019/9/main/command">
                <pc:docMk/>
                <pc:sldMk cId="21052406" sldId="927"/>
                <pc2:cmMk id="{5F4877CF-FA89-4537-AE23-CE89A008E784}"/>
              </pc2:cmMkLst>
            </pc226:cmChg>
          </p:ext>
        </pc:extLst>
      </pc:sldChg>
      <pc:sldChg chg="addSp delSp modSp mod delCm modNotesTx">
        <pc:chgData name="Leah Resnick" userId="8c02bba8-7569-4115-8e11-e0a448e8fe58" providerId="ADAL" clId="{145A69C3-F52F-420B-B3E6-36E6F4E3726F}" dt="2023-08-31T13:02:22.801" v="6489"/>
        <pc:sldMkLst>
          <pc:docMk/>
          <pc:sldMk cId="374368671" sldId="928"/>
        </pc:sldMkLst>
        <pc:spChg chg="add del mod">
          <ac:chgData name="Leah Resnick" userId="8c02bba8-7569-4115-8e11-e0a448e8fe58" providerId="ADAL" clId="{145A69C3-F52F-420B-B3E6-36E6F4E3726F}" dt="2023-08-30T18:38:39.968" v="6394" actId="962"/>
          <ac:spMkLst>
            <pc:docMk/>
            <pc:sldMk cId="374368671" sldId="928"/>
            <ac:spMk id="4" creationId="{2E1694E8-F158-0B8C-9D9C-593F4F31BC43}"/>
          </ac:spMkLst>
        </pc:spChg>
        <pc:graphicFrameChg chg="mod">
          <ac:chgData name="Leah Resnick" userId="8c02bba8-7569-4115-8e11-e0a448e8fe58" providerId="ADAL" clId="{145A69C3-F52F-420B-B3E6-36E6F4E3726F}" dt="2023-08-30T18:33:37.053" v="6219" actId="962"/>
          <ac:graphicFrameMkLst>
            <pc:docMk/>
            <pc:sldMk cId="374368671" sldId="928"/>
            <ac:graphicFrameMk id="3" creationId="{2C66D056-7459-4D4E-C56A-BD4D5923B34D}"/>
          </ac:graphicFrameMkLst>
        </pc:graphicFrame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31T13:02:22.801" v="6489"/>
              <pc2:cmMkLst xmlns:pc2="http://schemas.microsoft.com/office/powerpoint/2019/9/main/command">
                <pc:docMk/>
                <pc:sldMk cId="374368671" sldId="928"/>
                <pc2:cmMk id="{C9287D8D-31F1-40FE-8225-B83E0F5348A1}"/>
              </pc2:cmMkLst>
            </pc226:cmChg>
            <pc226:cmChg xmlns:pc226="http://schemas.microsoft.com/office/powerpoint/2022/06/main/command" chg="del">
              <pc226:chgData name="Leah Resnick" userId="8c02bba8-7569-4115-8e11-e0a448e8fe58" providerId="ADAL" clId="{145A69C3-F52F-420B-B3E6-36E6F4E3726F}" dt="2023-08-31T13:02:20.463" v="6488"/>
              <pc2:cmMkLst xmlns:pc2="http://schemas.microsoft.com/office/powerpoint/2019/9/main/command">
                <pc:docMk/>
                <pc:sldMk cId="374368671" sldId="928"/>
                <pc2:cmMk id="{237DAFDF-9EA7-4DB7-9A14-0A699C4B5EC4}"/>
              </pc2:cmMkLst>
            </pc226:cmChg>
          </p:ext>
        </pc:extLst>
      </pc:sldChg>
      <pc:sldChg chg="modSp mod delCm modCm modNotesTx">
        <pc:chgData name="Leah Resnick" userId="8c02bba8-7569-4115-8e11-e0a448e8fe58" providerId="ADAL" clId="{145A69C3-F52F-420B-B3E6-36E6F4E3726F}" dt="2023-08-31T13:01:43.282" v="6481"/>
        <pc:sldMkLst>
          <pc:docMk/>
          <pc:sldMk cId="4108228885" sldId="929"/>
        </pc:sldMkLst>
        <pc:spChg chg="mod">
          <ac:chgData name="Leah Resnick" userId="8c02bba8-7569-4115-8e11-e0a448e8fe58" providerId="ADAL" clId="{145A69C3-F52F-420B-B3E6-36E6F4E3726F}" dt="2023-08-18T17:58:04.933" v="1462" actId="207"/>
          <ac:spMkLst>
            <pc:docMk/>
            <pc:sldMk cId="4108228885" sldId="929"/>
            <ac:spMk id="6" creationId="{50884E0A-AA4B-5B8D-24EC-EE55477F7045}"/>
          </ac:spMkLst>
        </pc:spChg>
        <pc:graphicFrameChg chg="mod">
          <ac:chgData name="Leah Resnick" userId="8c02bba8-7569-4115-8e11-e0a448e8fe58" providerId="ADAL" clId="{145A69C3-F52F-420B-B3E6-36E6F4E3726F}" dt="2023-08-30T18:38:25.105" v="6390" actId="962"/>
          <ac:graphicFrameMkLst>
            <pc:docMk/>
            <pc:sldMk cId="4108228885" sldId="929"/>
            <ac:graphicFrameMk id="4" creationId="{93820AE1-37E4-FCC9-6268-94D1D534CB85}"/>
          </ac:graphicFrameMkLst>
        </pc:graphicFrame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18T20:05:49.658" v="4514"/>
              <pc2:cmMkLst xmlns:pc2="http://schemas.microsoft.com/office/powerpoint/2019/9/main/command">
                <pc:docMk/>
                <pc:sldMk cId="4108228885" sldId="929"/>
                <pc2:cmMk id="{87FF071D-916D-4507-8BC3-20269B7B812D}"/>
              </pc2:cmMkLst>
            </pc226:cmChg>
            <pc226:cmChg xmlns:pc226="http://schemas.microsoft.com/office/powerpoint/2022/06/main/command" chg="del">
              <pc226:chgData name="Leah Resnick" userId="8c02bba8-7569-4115-8e11-e0a448e8fe58" providerId="ADAL" clId="{145A69C3-F52F-420B-B3E6-36E6F4E3726F}" dt="2023-08-18T20:05:51.440" v="4515"/>
              <pc2:cmMkLst xmlns:pc2="http://schemas.microsoft.com/office/powerpoint/2019/9/main/command">
                <pc:docMk/>
                <pc:sldMk cId="4108228885" sldId="929"/>
                <pc2:cmMk id="{CE123B1F-AFFA-40ED-84E4-3D107350A302}"/>
              </pc2:cmMkLst>
            </pc226:cmChg>
            <pc226:cmChg xmlns:pc226="http://schemas.microsoft.com/office/powerpoint/2022/06/main/command" chg="del">
              <pc226:chgData name="Leah Resnick" userId="8c02bba8-7569-4115-8e11-e0a448e8fe58" providerId="ADAL" clId="{145A69C3-F52F-420B-B3E6-36E6F4E3726F}" dt="2023-08-31T13:01:43.282" v="6481"/>
              <pc2:cmMkLst xmlns:pc2="http://schemas.microsoft.com/office/powerpoint/2019/9/main/command">
                <pc:docMk/>
                <pc:sldMk cId="4108228885" sldId="929"/>
                <pc2:cmMk id="{B0C17C83-7B79-40B9-9205-2B7BF3B6F856}"/>
              </pc2:cmMkLst>
            </pc226:cmChg>
            <pc226:cmChg xmlns:pc226="http://schemas.microsoft.com/office/powerpoint/2022/06/main/command" chg="del">
              <pc226:chgData name="Leah Resnick" userId="8c02bba8-7569-4115-8e11-e0a448e8fe58" providerId="ADAL" clId="{145A69C3-F52F-420B-B3E6-36E6F4E3726F}" dt="2023-08-18T20:05:46.869" v="4513"/>
              <pc2:cmMkLst xmlns:pc2="http://schemas.microsoft.com/office/powerpoint/2019/9/main/command">
                <pc:docMk/>
                <pc:sldMk cId="4108228885" sldId="929"/>
                <pc2:cmMk id="{BCA1CE84-86D3-44B6-B575-9361859C7285}"/>
              </pc2:cmMkLst>
            </pc226:cmChg>
            <pc226:cmChg xmlns:pc226="http://schemas.microsoft.com/office/powerpoint/2022/06/main/command" chg="del">
              <pc226:chgData name="Leah Resnick" userId="8c02bba8-7569-4115-8e11-e0a448e8fe58" providerId="ADAL" clId="{145A69C3-F52F-420B-B3E6-36E6F4E3726F}" dt="2023-08-18T20:05:44.228" v="4512"/>
              <pc2:cmMkLst xmlns:pc2="http://schemas.microsoft.com/office/powerpoint/2019/9/main/command">
                <pc:docMk/>
                <pc:sldMk cId="4108228885" sldId="929"/>
                <pc2:cmMk id="{5D7F8F8E-F573-4CE8-8984-022BEF3FF6FD}"/>
              </pc2:cmMkLst>
            </pc226:cmChg>
            <pc226:cmChg xmlns:pc226="http://schemas.microsoft.com/office/powerpoint/2022/06/main/command" chg="del">
              <pc226:chgData name="Leah Resnick" userId="8c02bba8-7569-4115-8e11-e0a448e8fe58" providerId="ADAL" clId="{145A69C3-F52F-420B-B3E6-36E6F4E3726F}" dt="2023-08-18T20:05:52.426" v="4516"/>
              <pc2:cmMkLst xmlns:pc2="http://schemas.microsoft.com/office/powerpoint/2019/9/main/command">
                <pc:docMk/>
                <pc:sldMk cId="4108228885" sldId="929"/>
                <pc2:cmMk id="{F0CC1097-2320-412C-B787-875E73AD46A3}"/>
              </pc2:cmMkLst>
            </pc226:cmChg>
            <pc226:cmChg xmlns:pc226="http://schemas.microsoft.com/office/powerpoint/2022/06/main/command" chg="del mod modRxn">
              <pc226:chgData name="Leah Resnick" userId="8c02bba8-7569-4115-8e11-e0a448e8fe58" providerId="ADAL" clId="{145A69C3-F52F-420B-B3E6-36E6F4E3726F}" dt="2023-08-18T20:05:39.466" v="4511"/>
              <pc2:cmMkLst xmlns:pc2="http://schemas.microsoft.com/office/powerpoint/2019/9/main/command">
                <pc:docMk/>
                <pc:sldMk cId="4108228885" sldId="929"/>
                <pc2:cmMk id="{399E90C8-A64F-4FA5-A7A7-6DFDD9E83762}"/>
              </pc2:cmMkLst>
            </pc226:cmChg>
            <pc226:cmChg xmlns:pc226="http://schemas.microsoft.com/office/powerpoint/2022/06/main/command" chg="del">
              <pc226:chgData name="Leah Resnick" userId="8c02bba8-7569-4115-8e11-e0a448e8fe58" providerId="ADAL" clId="{145A69C3-F52F-420B-B3E6-36E6F4E3726F}" dt="2023-08-18T20:05:32.429" v="4509"/>
              <pc2:cmMkLst xmlns:pc2="http://schemas.microsoft.com/office/powerpoint/2019/9/main/command">
                <pc:docMk/>
                <pc:sldMk cId="4108228885" sldId="929"/>
                <pc2:cmMk id="{3A3589F5-8024-4F72-A151-C25907B5CFFD}"/>
              </pc2:cmMkLst>
            </pc226:cmChg>
          </p:ext>
        </pc:extLst>
      </pc:sldChg>
      <pc:sldChg chg="addCm delCm modNotesTx">
        <pc:chgData name="Leah Resnick" userId="8c02bba8-7569-4115-8e11-e0a448e8fe58" providerId="ADAL" clId="{145A69C3-F52F-420B-B3E6-36E6F4E3726F}" dt="2023-08-18T20:23:57.864" v="5088"/>
        <pc:sldMkLst>
          <pc:docMk/>
          <pc:sldMk cId="2899052514" sldId="930"/>
        </pc:sldMkLst>
        <pc:extLst>
          <p:ext xmlns:p="http://schemas.openxmlformats.org/presentationml/2006/main" uri="{D6D511B9-2390-475A-947B-AFAB55BFBCF1}">
            <pc226:cmChg xmlns:pc226="http://schemas.microsoft.com/office/powerpoint/2022/06/main/command" chg="add">
              <pc226:chgData name="Leah Resnick" userId="8c02bba8-7569-4115-8e11-e0a448e8fe58" providerId="ADAL" clId="{145A69C3-F52F-420B-B3E6-36E6F4E3726F}" dt="2023-08-18T20:23:57.864" v="5088"/>
              <pc2:cmMkLst xmlns:pc2="http://schemas.microsoft.com/office/powerpoint/2019/9/main/command">
                <pc:docMk/>
                <pc:sldMk cId="2899052514" sldId="930"/>
                <pc2:cmMk id="{680B7F2D-525E-4E2A-B29A-E3A9EBBAC340}"/>
              </pc2:cmMkLst>
            </pc226:cmChg>
            <pc226:cmChg xmlns:pc226="http://schemas.microsoft.com/office/powerpoint/2022/06/main/command" chg="del">
              <pc226:chgData name="Leah Resnick" userId="8c02bba8-7569-4115-8e11-e0a448e8fe58" providerId="ADAL" clId="{145A69C3-F52F-420B-B3E6-36E6F4E3726F}" dt="2023-08-18T20:23:45.693" v="5087"/>
              <pc2:cmMkLst xmlns:pc2="http://schemas.microsoft.com/office/powerpoint/2019/9/main/command">
                <pc:docMk/>
                <pc:sldMk cId="2899052514" sldId="930"/>
                <pc2:cmMk id="{D32E04B5-A69B-4910-B3B5-ECB8F2F06E56}"/>
              </pc2:cmMkLst>
            </pc226:cmChg>
          </p:ext>
        </pc:extLst>
      </pc:sldChg>
      <pc:sldChg chg="modSp mod addCm delCm modNotesTx">
        <pc:chgData name="Leah Resnick" userId="8c02bba8-7569-4115-8e11-e0a448e8fe58" providerId="ADAL" clId="{145A69C3-F52F-420B-B3E6-36E6F4E3726F}" dt="2023-08-31T13:02:15.756" v="6487"/>
        <pc:sldMkLst>
          <pc:docMk/>
          <pc:sldMk cId="82154370" sldId="933"/>
        </pc:sldMkLst>
        <pc:picChg chg="mod">
          <ac:chgData name="Leah Resnick" userId="8c02bba8-7569-4115-8e11-e0a448e8fe58" providerId="ADAL" clId="{145A69C3-F52F-420B-B3E6-36E6F4E3726F}" dt="2023-08-30T16:37:47.924" v="5510" actId="962"/>
          <ac:picMkLst>
            <pc:docMk/>
            <pc:sldMk cId="82154370" sldId="933"/>
            <ac:picMk id="7" creationId="{8875A3F2-49EF-3C95-E2FE-16345022BD91}"/>
          </ac:picMkLst>
        </pc:pic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31T13:02:01.179" v="6484"/>
              <pc2:cmMkLst xmlns:pc2="http://schemas.microsoft.com/office/powerpoint/2019/9/main/command">
                <pc:docMk/>
                <pc:sldMk cId="82154370" sldId="933"/>
                <pc2:cmMk id="{9BE10909-5029-4554-BE95-CE48B4BAFE04}"/>
              </pc2:cmMkLst>
            </pc226:cmChg>
            <pc226:cmChg xmlns:pc226="http://schemas.microsoft.com/office/powerpoint/2022/06/main/command" chg="del">
              <pc226:chgData name="Leah Resnick" userId="8c02bba8-7569-4115-8e11-e0a448e8fe58" providerId="ADAL" clId="{145A69C3-F52F-420B-B3E6-36E6F4E3726F}" dt="2023-08-31T13:02:02.328" v="6485"/>
              <pc2:cmMkLst xmlns:pc2="http://schemas.microsoft.com/office/powerpoint/2019/9/main/command">
                <pc:docMk/>
                <pc:sldMk cId="82154370" sldId="933"/>
                <pc2:cmMk id="{6B843153-2BA8-4651-8F1F-6C9CBF65A566}"/>
              </pc2:cmMkLst>
            </pc226:cmChg>
            <pc226:cmChg xmlns:pc226="http://schemas.microsoft.com/office/powerpoint/2022/06/main/command" chg="del">
              <pc226:chgData name="Leah Resnick" userId="8c02bba8-7569-4115-8e11-e0a448e8fe58" providerId="ADAL" clId="{145A69C3-F52F-420B-B3E6-36E6F4E3726F}" dt="2023-08-31T13:02:09.456" v="6486"/>
              <pc2:cmMkLst xmlns:pc2="http://schemas.microsoft.com/office/powerpoint/2019/9/main/command">
                <pc:docMk/>
                <pc:sldMk cId="82154370" sldId="933"/>
                <pc2:cmMk id="{BDA05756-748C-4E11-8F16-2ADA80A8F650}"/>
              </pc2:cmMkLst>
            </pc226:cmChg>
            <pc226:cmChg xmlns:pc226="http://schemas.microsoft.com/office/powerpoint/2022/06/main/command" chg="del">
              <pc226:chgData name="Leah Resnick" userId="8c02bba8-7569-4115-8e11-e0a448e8fe58" providerId="ADAL" clId="{145A69C3-F52F-420B-B3E6-36E6F4E3726F}" dt="2023-08-31T13:02:00.055" v="6483"/>
              <pc2:cmMkLst xmlns:pc2="http://schemas.microsoft.com/office/powerpoint/2019/9/main/command">
                <pc:docMk/>
                <pc:sldMk cId="82154370" sldId="933"/>
                <pc2:cmMk id="{21744558-CA1F-4F07-A399-B177BFB919FE}"/>
              </pc2:cmMkLst>
            </pc226:cmChg>
            <pc226:cmChg xmlns:pc226="http://schemas.microsoft.com/office/powerpoint/2022/06/main/command" chg="add del">
              <pc226:chgData name="Leah Resnick" userId="8c02bba8-7569-4115-8e11-e0a448e8fe58" providerId="ADAL" clId="{145A69C3-F52F-420B-B3E6-36E6F4E3726F}" dt="2023-08-31T13:02:15.756" v="6487"/>
              <pc2:cmMkLst xmlns:pc2="http://schemas.microsoft.com/office/powerpoint/2019/9/main/command">
                <pc:docMk/>
                <pc:sldMk cId="82154370" sldId="933"/>
                <pc2:cmMk id="{4CD6DC8E-9674-4A26-8B44-DF4173DC2AFA}"/>
              </pc2:cmMkLst>
            </pc226:cmChg>
          </p:ext>
        </pc:extLst>
      </pc:sldChg>
      <pc:sldChg chg="modSp modNotesTx">
        <pc:chgData name="Leah Resnick" userId="8c02bba8-7569-4115-8e11-e0a448e8fe58" providerId="ADAL" clId="{145A69C3-F52F-420B-B3E6-36E6F4E3726F}" dt="2023-08-30T18:38:16.743" v="6389" actId="962"/>
        <pc:sldMkLst>
          <pc:docMk/>
          <pc:sldMk cId="3696206481" sldId="934"/>
        </pc:sldMkLst>
        <pc:graphicFrameChg chg="mod">
          <ac:chgData name="Leah Resnick" userId="8c02bba8-7569-4115-8e11-e0a448e8fe58" providerId="ADAL" clId="{145A69C3-F52F-420B-B3E6-36E6F4E3726F}" dt="2023-08-30T18:38:16.743" v="6389" actId="962"/>
          <ac:graphicFrameMkLst>
            <pc:docMk/>
            <pc:sldMk cId="3696206481" sldId="934"/>
            <ac:graphicFrameMk id="4" creationId="{DBEB5927-C4FA-6350-53F3-FE694C234036}"/>
          </ac:graphicFrameMkLst>
        </pc:graphicFrameChg>
      </pc:sldChg>
      <pc:sldChg chg="modSp mod modNotesTx">
        <pc:chgData name="Leah Resnick" userId="8c02bba8-7569-4115-8e11-e0a448e8fe58" providerId="ADAL" clId="{145A69C3-F52F-420B-B3E6-36E6F4E3726F}" dt="2023-08-30T19:27:28.030" v="6437" actId="13244"/>
        <pc:sldMkLst>
          <pc:docMk/>
          <pc:sldMk cId="290598908" sldId="936"/>
        </pc:sldMkLst>
        <pc:spChg chg="mod">
          <ac:chgData name="Leah Resnick" userId="8c02bba8-7569-4115-8e11-e0a448e8fe58" providerId="ADAL" clId="{145A69C3-F52F-420B-B3E6-36E6F4E3726F}" dt="2023-08-30T16:35:49.910" v="5205" actId="962"/>
          <ac:spMkLst>
            <pc:docMk/>
            <pc:sldMk cId="290598908" sldId="936"/>
            <ac:spMk id="7" creationId="{210112D2-ED25-5D41-014D-1213607B9607}"/>
          </ac:spMkLst>
        </pc:spChg>
        <pc:spChg chg="mod">
          <ac:chgData name="Leah Resnick" userId="8c02bba8-7569-4115-8e11-e0a448e8fe58" providerId="ADAL" clId="{145A69C3-F52F-420B-B3E6-36E6F4E3726F}" dt="2023-08-30T19:27:28.030" v="6437" actId="13244"/>
          <ac:spMkLst>
            <pc:docMk/>
            <pc:sldMk cId="290598908" sldId="936"/>
            <ac:spMk id="15" creationId="{AC2E02BF-62D1-1AA4-989F-3CA7955A4D67}"/>
          </ac:spMkLst>
        </pc:spChg>
        <pc:graphicFrameChg chg="mod">
          <ac:chgData name="Leah Resnick" userId="8c02bba8-7569-4115-8e11-e0a448e8fe58" providerId="ADAL" clId="{145A69C3-F52F-420B-B3E6-36E6F4E3726F}" dt="2023-08-30T16:35:45.168" v="5202" actId="962"/>
          <ac:graphicFrameMkLst>
            <pc:docMk/>
            <pc:sldMk cId="290598908" sldId="936"/>
            <ac:graphicFrameMk id="5" creationId="{EC291525-0A6C-B4C8-3BC9-EE5DFDDA7A4F}"/>
          </ac:graphicFrameMkLst>
        </pc:graphicFrameChg>
        <pc:graphicFrameChg chg="mod">
          <ac:chgData name="Leah Resnick" userId="8c02bba8-7569-4115-8e11-e0a448e8fe58" providerId="ADAL" clId="{145A69C3-F52F-420B-B3E6-36E6F4E3726F}" dt="2023-08-30T16:36:16.532" v="5222" actId="962"/>
          <ac:graphicFrameMkLst>
            <pc:docMk/>
            <pc:sldMk cId="290598908" sldId="936"/>
            <ac:graphicFrameMk id="12" creationId="{8CABE85F-BB2D-236A-F149-AC7AB443C36E}"/>
          </ac:graphicFrameMkLst>
        </pc:graphicFrameChg>
      </pc:sldChg>
      <pc:sldChg chg="modSp mod delCm modNotesTx">
        <pc:chgData name="Leah Resnick" userId="8c02bba8-7569-4115-8e11-e0a448e8fe58" providerId="ADAL" clId="{145A69C3-F52F-420B-B3E6-36E6F4E3726F}" dt="2023-08-31T13:03:06.059" v="6495"/>
        <pc:sldMkLst>
          <pc:docMk/>
          <pc:sldMk cId="301722010" sldId="940"/>
        </pc:sldMkLst>
        <pc:spChg chg="mod">
          <ac:chgData name="Leah Resnick" userId="8c02bba8-7569-4115-8e11-e0a448e8fe58" providerId="ADAL" clId="{145A69C3-F52F-420B-B3E6-36E6F4E3726F}" dt="2023-08-30T18:40:38.172" v="6411" actId="33553"/>
          <ac:spMkLst>
            <pc:docMk/>
            <pc:sldMk cId="301722010" sldId="940"/>
            <ac:spMk id="11" creationId="{85E2D43E-4B98-8E67-6D51-645F93B72DB5}"/>
          </ac:spMkLst>
        </pc:spChg>
        <pc:spChg chg="mod">
          <ac:chgData name="Leah Resnick" userId="8c02bba8-7569-4115-8e11-e0a448e8fe58" providerId="ADAL" clId="{145A69C3-F52F-420B-B3E6-36E6F4E3726F}" dt="2023-08-30T16:40:54.550" v="6188" actId="962"/>
          <ac:spMkLst>
            <pc:docMk/>
            <pc:sldMk cId="301722010" sldId="940"/>
            <ac:spMk id="13" creationId="{B3B1ABEE-7B12-3DC1-3B32-0CC8019EB1D2}"/>
          </ac:spMkLst>
        </pc:spChg>
        <pc:spChg chg="mod">
          <ac:chgData name="Leah Resnick" userId="8c02bba8-7569-4115-8e11-e0a448e8fe58" providerId="ADAL" clId="{145A69C3-F52F-420B-B3E6-36E6F4E3726F}" dt="2023-08-30T16:41:02.215" v="6190" actId="962"/>
          <ac:spMkLst>
            <pc:docMk/>
            <pc:sldMk cId="301722010" sldId="940"/>
            <ac:spMk id="16" creationId="{23CD9E39-7365-4F07-F030-235507F85D6F}"/>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31T13:03:04.846" v="6494"/>
              <pc2:cmMkLst xmlns:pc2="http://schemas.microsoft.com/office/powerpoint/2019/9/main/command">
                <pc:docMk/>
                <pc:sldMk cId="301722010" sldId="940"/>
                <pc2:cmMk id="{1B9A3C6B-2127-40AD-8FBA-F4FF8DE6BF09}"/>
              </pc2:cmMkLst>
            </pc226:cmChg>
            <pc226:cmChg xmlns:pc226="http://schemas.microsoft.com/office/powerpoint/2022/06/main/command" chg="del">
              <pc226:chgData name="Leah Resnick" userId="8c02bba8-7569-4115-8e11-e0a448e8fe58" providerId="ADAL" clId="{145A69C3-F52F-420B-B3E6-36E6F4E3726F}" dt="2023-08-31T13:03:06.059" v="6495"/>
              <pc2:cmMkLst xmlns:pc2="http://schemas.microsoft.com/office/powerpoint/2019/9/main/command">
                <pc:docMk/>
                <pc:sldMk cId="301722010" sldId="940"/>
                <pc2:cmMk id="{93A558BE-20FB-497B-9E9C-9D1FE41DC8B0}"/>
              </pc2:cmMkLst>
            </pc226:cmChg>
          </p:ext>
        </pc:extLst>
      </pc:sldChg>
      <pc:sldChg chg="modSp mod delCm modCm modNotesTx">
        <pc:chgData name="Leah Resnick" userId="8c02bba8-7569-4115-8e11-e0a448e8fe58" providerId="ADAL" clId="{145A69C3-F52F-420B-B3E6-36E6F4E3726F}" dt="2023-08-31T13:03:10.306" v="6496"/>
        <pc:sldMkLst>
          <pc:docMk/>
          <pc:sldMk cId="2363348422" sldId="941"/>
        </pc:sldMkLst>
        <pc:spChg chg="mod">
          <ac:chgData name="Leah Resnick" userId="8c02bba8-7569-4115-8e11-e0a448e8fe58" providerId="ADAL" clId="{145A69C3-F52F-420B-B3E6-36E6F4E3726F}" dt="2023-08-30T18:41:30.719" v="6417" actId="33553"/>
          <ac:spMkLst>
            <pc:docMk/>
            <pc:sldMk cId="2363348422" sldId="941"/>
            <ac:spMk id="2" creationId="{7AEF9F8E-ADBC-4440-A0A7-ACA933B56F6D}"/>
          </ac:spMkLst>
        </pc:spChg>
        <pc:spChg chg="mod">
          <ac:chgData name="Leah Resnick" userId="8c02bba8-7569-4115-8e11-e0a448e8fe58" providerId="ADAL" clId="{145A69C3-F52F-420B-B3E6-36E6F4E3726F}" dt="2023-08-30T18:29:32.335" v="6210" actId="962"/>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del mod">
              <pc226:chgData name="Leah Resnick" userId="8c02bba8-7569-4115-8e11-e0a448e8fe58" providerId="ADAL" clId="{145A69C3-F52F-420B-B3E6-36E6F4E3726F}" dt="2023-08-31T13:03:10.306" v="6496"/>
              <pc2:cmMkLst xmlns:pc2="http://schemas.microsoft.com/office/powerpoint/2019/9/main/command">
                <pc:docMk/>
                <pc:sldMk cId="2363348422" sldId="941"/>
                <pc2:cmMk id="{E9B0E490-FD8A-44CF-9A9B-512431BC7A6C}"/>
              </pc2:cmMkLst>
            </pc226:cmChg>
          </p:ext>
        </pc:extLst>
      </pc:sldChg>
      <pc:sldChg chg="modSp mod delCm modCm modNotesTx">
        <pc:chgData name="Leah Resnick" userId="8c02bba8-7569-4115-8e11-e0a448e8fe58" providerId="ADAL" clId="{145A69C3-F52F-420B-B3E6-36E6F4E3726F}" dt="2023-08-31T13:02:57.287" v="6493"/>
        <pc:sldMkLst>
          <pc:docMk/>
          <pc:sldMk cId="1955076569" sldId="942"/>
        </pc:sldMkLst>
        <pc:spChg chg="mod">
          <ac:chgData name="Leah Resnick" userId="8c02bba8-7569-4115-8e11-e0a448e8fe58" providerId="ADAL" clId="{145A69C3-F52F-420B-B3E6-36E6F4E3726F}" dt="2023-08-17T15:44:54.848" v="299" actId="207"/>
          <ac:spMkLst>
            <pc:docMk/>
            <pc:sldMk cId="1955076569" sldId="942"/>
            <ac:spMk id="2" creationId="{9E6FA675-FBA9-47E1-8900-5608EC5F8183}"/>
          </ac:spMkLst>
        </pc:spChg>
        <pc:spChg chg="mod">
          <ac:chgData name="Leah Resnick" userId="8c02bba8-7569-4115-8e11-e0a448e8fe58" providerId="ADAL" clId="{145A69C3-F52F-420B-B3E6-36E6F4E3726F}" dt="2023-08-30T16:40:13.663" v="6184" actId="962"/>
          <ac:spMkLst>
            <pc:docMk/>
            <pc:sldMk cId="1955076569" sldId="942"/>
            <ac:spMk id="6" creationId="{AE50942E-28D1-1B30-117F-0606CD2713A6}"/>
          </ac:spMkLst>
        </pc:spChg>
        <pc:spChg chg="mod">
          <ac:chgData name="Leah Resnick" userId="8c02bba8-7569-4115-8e11-e0a448e8fe58" providerId="ADAL" clId="{145A69C3-F52F-420B-B3E6-36E6F4E3726F}" dt="2023-08-30T16:40:30.232" v="6186" actId="962"/>
          <ac:spMkLst>
            <pc:docMk/>
            <pc:sldMk cId="1955076569" sldId="942"/>
            <ac:spMk id="8" creationId="{AE55617B-6BED-5669-983C-5D5C16299363}"/>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31T13:02:57.287" v="6493"/>
              <pc2:cmMkLst xmlns:pc2="http://schemas.microsoft.com/office/powerpoint/2019/9/main/command">
                <pc:docMk/>
                <pc:sldMk cId="1955076569" sldId="942"/>
                <pc2:cmMk id="{0A22E51E-5004-49A5-BE2B-CE22AF97D9B7}"/>
              </pc2:cmMkLst>
            </pc226:cmChg>
            <pc226:cmChg xmlns:pc226="http://schemas.microsoft.com/office/powerpoint/2022/06/main/command" chg="del">
              <pc226:chgData name="Leah Resnick" userId="8c02bba8-7569-4115-8e11-e0a448e8fe58" providerId="ADAL" clId="{145A69C3-F52F-420B-B3E6-36E6F4E3726F}" dt="2023-08-31T13:02:40.064" v="6491"/>
              <pc2:cmMkLst xmlns:pc2="http://schemas.microsoft.com/office/powerpoint/2019/9/main/command">
                <pc:docMk/>
                <pc:sldMk cId="1955076569" sldId="942"/>
                <pc2:cmMk id="{1B0EB021-A13D-4140-8530-4EA387EACBB9}"/>
              </pc2:cmMkLst>
              <pc226:cmRplyChg chg="add">
                <pc226:chgData name="Leah Resnick" userId="8c02bba8-7569-4115-8e11-e0a448e8fe58" providerId="ADAL" clId="{145A69C3-F52F-420B-B3E6-36E6F4E3726F}" dt="2023-08-18T20:15:48.812" v="4911"/>
                <pc2:cmRplyMkLst xmlns:pc2="http://schemas.microsoft.com/office/powerpoint/2019/9/main/command">
                  <pc:docMk/>
                  <pc:sldMk cId="1955076569" sldId="942"/>
                  <pc2:cmMk id="{1B0EB021-A13D-4140-8530-4EA387EACBB9}"/>
                  <pc2:cmRplyMk id="{8129A21F-AAC2-4542-B5F1-B9A139F5CB45}"/>
                </pc2:cmRplyMkLst>
              </pc226:cmRplyChg>
            </pc226:cmChg>
            <pc226:cmChg xmlns:pc226="http://schemas.microsoft.com/office/powerpoint/2022/06/main/command" chg="del">
              <pc226:chgData name="Leah Resnick" userId="8c02bba8-7569-4115-8e11-e0a448e8fe58" providerId="ADAL" clId="{145A69C3-F52F-420B-B3E6-36E6F4E3726F}" dt="2023-08-31T13:02:49.353" v="6492"/>
              <pc2:cmMkLst xmlns:pc2="http://schemas.microsoft.com/office/powerpoint/2019/9/main/command">
                <pc:docMk/>
                <pc:sldMk cId="1955076569" sldId="942"/>
                <pc2:cmMk id="{34BC0D31-74F2-4C61-8F5D-1169F31F1E5A}"/>
              </pc2:cmMkLst>
            </pc226:cmChg>
          </p:ext>
        </pc:extLst>
      </pc:sldChg>
      <pc:sldChg chg="add del">
        <pc:chgData name="Leah Resnick" userId="8c02bba8-7569-4115-8e11-e0a448e8fe58" providerId="ADAL" clId="{145A69C3-F52F-420B-B3E6-36E6F4E3726F}" dt="2023-08-17T15:03:17.157" v="38"/>
        <pc:sldMkLst>
          <pc:docMk/>
          <pc:sldMk cId="652491629" sldId="943"/>
        </pc:sldMkLst>
      </pc:sldChg>
      <pc:sldChg chg="del">
        <pc:chgData name="Leah Resnick" userId="8c02bba8-7569-4115-8e11-e0a448e8fe58" providerId="ADAL" clId="{145A69C3-F52F-420B-B3E6-36E6F4E3726F}" dt="2023-08-30T18:39:23.267" v="6397" actId="2696"/>
        <pc:sldMkLst>
          <pc:docMk/>
          <pc:sldMk cId="3262234560" sldId="946"/>
        </pc:sldMkLst>
      </pc:sldChg>
      <pc:sldChg chg="delSp modSp mod modAnim delCm">
        <pc:chgData name="Leah Resnick" userId="8c02bba8-7569-4115-8e11-e0a448e8fe58" providerId="ADAL" clId="{145A69C3-F52F-420B-B3E6-36E6F4E3726F}" dt="2023-08-31T13:02:28.774" v="6490"/>
        <pc:sldMkLst>
          <pc:docMk/>
          <pc:sldMk cId="705171270" sldId="954"/>
        </pc:sldMkLst>
        <pc:spChg chg="mod">
          <ac:chgData name="Leah Resnick" userId="8c02bba8-7569-4115-8e11-e0a448e8fe58" providerId="ADAL" clId="{145A69C3-F52F-420B-B3E6-36E6F4E3726F}" dt="2023-08-30T19:27:54.513" v="6439" actId="962"/>
          <ac:spMkLst>
            <pc:docMk/>
            <pc:sldMk cId="705171270" sldId="954"/>
            <ac:spMk id="3" creationId="{11F2150D-B514-18BB-3650-7FEEB0FBE3F9}"/>
          </ac:spMkLst>
        </pc:spChg>
        <pc:spChg chg="mod">
          <ac:chgData name="Leah Resnick" userId="8c02bba8-7569-4115-8e11-e0a448e8fe58" providerId="ADAL" clId="{145A69C3-F52F-420B-B3E6-36E6F4E3726F}" dt="2023-08-30T19:27:55.501" v="6440" actId="962"/>
          <ac:spMkLst>
            <pc:docMk/>
            <pc:sldMk cId="705171270" sldId="954"/>
            <ac:spMk id="4" creationId="{0527C8D1-CF77-87C4-BA43-194C20CC04D8}"/>
          </ac:spMkLst>
        </pc:spChg>
        <pc:spChg chg="mod">
          <ac:chgData name="Leah Resnick" userId="8c02bba8-7569-4115-8e11-e0a448e8fe58" providerId="ADAL" clId="{145A69C3-F52F-420B-B3E6-36E6F4E3726F}" dt="2023-08-30T19:27:56.502" v="6441" actId="962"/>
          <ac:spMkLst>
            <pc:docMk/>
            <pc:sldMk cId="705171270" sldId="954"/>
            <ac:spMk id="5" creationId="{F36B5C2E-B8A4-DD3D-AD45-FAA95C657A25}"/>
          </ac:spMkLst>
        </pc:spChg>
        <pc:spChg chg="mod">
          <ac:chgData name="Leah Resnick" userId="8c02bba8-7569-4115-8e11-e0a448e8fe58" providerId="ADAL" clId="{145A69C3-F52F-420B-B3E6-36E6F4E3726F}" dt="2023-08-30T19:27:57.805" v="6442" actId="962"/>
          <ac:spMkLst>
            <pc:docMk/>
            <pc:sldMk cId="705171270" sldId="954"/>
            <ac:spMk id="6" creationId="{50BD465E-5264-8B86-FDDA-FD56A6295263}"/>
          </ac:spMkLst>
        </pc:spChg>
        <pc:spChg chg="mod">
          <ac:chgData name="Leah Resnick" userId="8c02bba8-7569-4115-8e11-e0a448e8fe58" providerId="ADAL" clId="{145A69C3-F52F-420B-B3E6-36E6F4E3726F}" dt="2023-08-30T19:28:16.680" v="6447" actId="962"/>
          <ac:spMkLst>
            <pc:docMk/>
            <pc:sldMk cId="705171270" sldId="954"/>
            <ac:spMk id="7" creationId="{75D3448B-B1D2-ACAF-0820-E921DABF32EF}"/>
          </ac:spMkLst>
        </pc:spChg>
        <pc:spChg chg="mod">
          <ac:chgData name="Leah Resnick" userId="8c02bba8-7569-4115-8e11-e0a448e8fe58" providerId="ADAL" clId="{145A69C3-F52F-420B-B3E6-36E6F4E3726F}" dt="2023-08-30T19:28:15.472" v="6446" actId="962"/>
          <ac:spMkLst>
            <pc:docMk/>
            <pc:sldMk cId="705171270" sldId="954"/>
            <ac:spMk id="9" creationId="{4815FFAE-F486-0772-8F1D-7D1849B433DE}"/>
          </ac:spMkLst>
        </pc:spChg>
        <pc:spChg chg="mod">
          <ac:chgData name="Leah Resnick" userId="8c02bba8-7569-4115-8e11-e0a448e8fe58" providerId="ADAL" clId="{145A69C3-F52F-420B-B3E6-36E6F4E3726F}" dt="2023-08-30T19:28:14.571" v="6445" actId="962"/>
          <ac:spMkLst>
            <pc:docMk/>
            <pc:sldMk cId="705171270" sldId="954"/>
            <ac:spMk id="11" creationId="{99696111-FCF8-45CF-5DEE-6F7271AAFC52}"/>
          </ac:spMkLst>
        </pc:spChg>
        <pc:spChg chg="mod">
          <ac:chgData name="Leah Resnick" userId="8c02bba8-7569-4115-8e11-e0a448e8fe58" providerId="ADAL" clId="{145A69C3-F52F-420B-B3E6-36E6F4E3726F}" dt="2023-08-30T19:28:12.067" v="6443" actId="962"/>
          <ac:spMkLst>
            <pc:docMk/>
            <pc:sldMk cId="705171270" sldId="954"/>
            <ac:spMk id="13" creationId="{895AC7C7-4CBE-70AB-8897-B0E4C815F388}"/>
          </ac:spMkLst>
        </pc:spChg>
        <pc:spChg chg="mod">
          <ac:chgData name="Leah Resnick" userId="8c02bba8-7569-4115-8e11-e0a448e8fe58" providerId="ADAL" clId="{145A69C3-F52F-420B-B3E6-36E6F4E3726F}" dt="2023-08-30T19:28:12.839" v="6444" actId="962"/>
          <ac:spMkLst>
            <pc:docMk/>
            <pc:sldMk cId="705171270" sldId="954"/>
            <ac:spMk id="15" creationId="{0816CA42-1DCB-5285-DDEF-616EEAF3E083}"/>
          </ac:spMkLst>
        </pc:spChg>
        <pc:spChg chg="del mod">
          <ac:chgData name="Leah Resnick" userId="8c02bba8-7569-4115-8e11-e0a448e8fe58" providerId="ADAL" clId="{145A69C3-F52F-420B-B3E6-36E6F4E3726F}" dt="2023-08-30T19:28:43.837" v="6453" actId="478"/>
          <ac:spMkLst>
            <pc:docMk/>
            <pc:sldMk cId="705171270" sldId="954"/>
            <ac:spMk id="17" creationId="{603EE5A3-677F-EC0E-959D-25CB06D9C82D}"/>
          </ac:spMkLst>
        </pc:spChg>
        <pc:spChg chg="mod">
          <ac:chgData name="Leah Resnick" userId="8c02bba8-7569-4115-8e11-e0a448e8fe58" providerId="ADAL" clId="{145A69C3-F52F-420B-B3E6-36E6F4E3726F}" dt="2023-08-30T19:28:26.224" v="6449" actId="13244"/>
          <ac:spMkLst>
            <pc:docMk/>
            <pc:sldMk cId="705171270" sldId="954"/>
            <ac:spMk id="43" creationId="{542D79D1-E77D-B63B-8560-634F8AFEA566}"/>
          </ac:spMkLst>
        </pc:spChg>
        <pc:picChg chg="mod">
          <ac:chgData name="Leah Resnick" userId="8c02bba8-7569-4115-8e11-e0a448e8fe58" providerId="ADAL" clId="{145A69C3-F52F-420B-B3E6-36E6F4E3726F}" dt="2023-08-30T19:28:31.522" v="6450" actId="962"/>
          <ac:picMkLst>
            <pc:docMk/>
            <pc:sldMk cId="705171270" sldId="954"/>
            <ac:picMk id="2" creationId="{5C914BC0-3A20-738F-95E6-ED5B4829EF15}"/>
          </ac:picMkLst>
        </pc:pic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45A69C3-F52F-420B-B3E6-36E6F4E3726F}" dt="2023-08-31T13:02:28.774" v="6490"/>
              <pc2:cmMkLst xmlns:pc2="http://schemas.microsoft.com/office/powerpoint/2019/9/main/command">
                <pc:docMk/>
                <pc:sldMk cId="705171270" sldId="954"/>
                <pc2:cmMk id="{074D80FF-1672-4B39-A095-93BE1F0FEF62}"/>
              </pc2:cmMkLst>
            </pc226:cmChg>
          </p:ext>
        </pc:extLst>
      </pc:sldChg>
    </pc:docChg>
  </pc:docChgLst>
  <pc:docChgLst>
    <pc:chgData name="Brigitte Beaulne-Syp" userId="S::brigitte.beaulne-syp@museedelhistoire.ca::62e456d8-ed4c-4351-8cd6-0029c2f4d72b" providerId="AD" clId="Web-{5C9364CB-6D8F-EEC6-4D82-9A952D3233AD}"/>
    <pc:docChg chg="">
      <pc:chgData name="Brigitte Beaulne-Syp" userId="S::brigitte.beaulne-syp@museedelhistoire.ca::62e456d8-ed4c-4351-8cd6-0029c2f4d72b" providerId="AD" clId="Web-{5C9364CB-6D8F-EEC6-4D82-9A952D3233AD}" dt="2023-08-01T16:12:35.421" v="0"/>
      <pc:docMkLst>
        <pc:docMk/>
      </pc:docMkLst>
      <pc:sldChg chg="modCm">
        <pc:chgData name="Brigitte Beaulne-Syp" userId="S::brigitte.beaulne-syp@museedelhistoire.ca::62e456d8-ed4c-4351-8cd6-0029c2f4d72b" providerId="AD" clId="Web-{5C9364CB-6D8F-EEC6-4D82-9A952D3233AD}" dt="2023-08-01T16:12:35.421" v="0"/>
        <pc:sldMkLst>
          <pc:docMk/>
          <pc:sldMk cId="3543102945" sldId="855"/>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5C9364CB-6D8F-EEC6-4D82-9A952D3233AD}" dt="2023-08-01T16:12:35.421" v="0"/>
              <pc2:cmMkLst xmlns:pc2="http://schemas.microsoft.com/office/powerpoint/2019/9/main/command">
                <pc:docMk/>
                <pc:sldMk cId="3543102945" sldId="855"/>
                <pc2:cmMk id="{2D445DF7-2F6D-48C3-B549-5F4857E78350}"/>
              </pc2:cmMkLst>
              <pc226:cmRplyChg chg="add">
                <pc226:chgData name="Brigitte Beaulne-Syp" userId="S::brigitte.beaulne-syp@museedelhistoire.ca::62e456d8-ed4c-4351-8cd6-0029c2f4d72b" providerId="AD" clId="Web-{5C9364CB-6D8F-EEC6-4D82-9A952D3233AD}" dt="2023-08-01T16:12:35.421" v="0"/>
                <pc2:cmRplyMkLst xmlns:pc2="http://schemas.microsoft.com/office/powerpoint/2019/9/main/command">
                  <pc:docMk/>
                  <pc:sldMk cId="3543102945" sldId="855"/>
                  <pc2:cmMk id="{2D445DF7-2F6D-48C3-B549-5F4857E78350}"/>
                  <pc2:cmRplyMk id="{5E707AF3-D2FD-4ECE-AF88-BF5AD860084F}"/>
                </pc2:cmRplyMkLst>
              </pc226:cmRplyChg>
            </pc226:cmChg>
          </p:ext>
        </pc:extLst>
      </pc:sldChg>
    </pc:docChg>
  </pc:docChgLst>
  <pc:docChgLst>
    <pc:chgData name="Leah Resnick" userId="8c02bba8-7569-4115-8e11-e0a448e8fe58" providerId="ADAL" clId="{384976D5-C7F7-4A4F-AC93-4D75EBAE338C}"/>
    <pc:docChg chg="undo custSel addSld delSld modSld">
      <pc:chgData name="Leah Resnick" userId="8c02bba8-7569-4115-8e11-e0a448e8fe58" providerId="ADAL" clId="{384976D5-C7F7-4A4F-AC93-4D75EBAE338C}" dt="2023-08-01T14:44:05.523" v="182" actId="729"/>
      <pc:docMkLst>
        <pc:docMk/>
      </pc:docMkLst>
      <pc:sldChg chg="modSp mod modCm">
        <pc:chgData name="Leah Resnick" userId="8c02bba8-7569-4115-8e11-e0a448e8fe58" providerId="ADAL" clId="{384976D5-C7F7-4A4F-AC93-4D75EBAE338C}" dt="2023-08-01T13:36:17.268" v="115"/>
        <pc:sldMkLst>
          <pc:docMk/>
          <pc:sldMk cId="1218671064" sldId="270"/>
        </pc:sldMkLst>
        <pc:spChg chg="mod">
          <ac:chgData name="Leah Resnick" userId="8c02bba8-7569-4115-8e11-e0a448e8fe58" providerId="ADAL" clId="{384976D5-C7F7-4A4F-AC93-4D75EBAE338C}" dt="2023-07-31T14:45:52.358" v="37" actId="20577"/>
          <ac:spMkLst>
            <pc:docMk/>
            <pc:sldMk cId="1218671064" sldId="270"/>
            <ac:spMk id="2" creationId="{222CEF3D-AC86-4BE4-8594-B47C66642A66}"/>
          </ac:spMkLst>
        </pc:spChg>
        <pc:spChg chg="mod">
          <ac:chgData name="Leah Resnick" userId="8c02bba8-7569-4115-8e11-e0a448e8fe58" providerId="ADAL" clId="{384976D5-C7F7-4A4F-AC93-4D75EBAE338C}" dt="2023-07-31T14:45:44.650" v="14" actId="14100"/>
          <ac:spMkLst>
            <pc:docMk/>
            <pc:sldMk cId="1218671064" sldId="270"/>
            <ac:spMk id="3" creationId="{2BB8B346-E5A4-422E-839E-372E1AFD61F9}"/>
          </ac:spMkLst>
        </pc:spChg>
        <pc:spChg chg="mod">
          <ac:chgData name="Leah Resnick" userId="8c02bba8-7569-4115-8e11-e0a448e8fe58" providerId="ADAL" clId="{384976D5-C7F7-4A4F-AC93-4D75EBAE338C}" dt="2023-07-31T14:47:05.413" v="39" actId="20577"/>
          <ac:spMkLst>
            <pc:docMk/>
            <pc:sldMk cId="1218671064" sldId="270"/>
            <ac:spMk id="5" creationId="{5AC52614-38C0-27B9-47FB-072A8A008F89}"/>
          </ac:spMkLst>
        </pc:sp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7-31T14:47:05.413" v="39" actId="20577"/>
              <pc2:cmMkLst xmlns:pc2="http://schemas.microsoft.com/office/powerpoint/2019/9/main/command">
                <pc:docMk/>
                <pc:sldMk cId="1218671064" sldId="270"/>
                <pc2:cmMk id="{1464044C-7459-4178-B932-F2CC95F001E6}"/>
              </pc2:cmMkLst>
            </pc226:cmChg>
            <pc226:cmChg xmlns:pc226="http://schemas.microsoft.com/office/powerpoint/2022/06/main/command" chg="mod">
              <pc226:chgData name="Leah Resnick" userId="8c02bba8-7569-4115-8e11-e0a448e8fe58" providerId="ADAL" clId="{384976D5-C7F7-4A4F-AC93-4D75EBAE338C}" dt="2023-08-01T13:36:17.268" v="115"/>
              <pc2:cmMkLst xmlns:pc2="http://schemas.microsoft.com/office/powerpoint/2019/9/main/command">
                <pc:docMk/>
                <pc:sldMk cId="1218671064" sldId="270"/>
                <pc2:cmMk id="{6775408F-EA4D-4CE9-91EF-CA4F4DEF2AA0}"/>
              </pc2:cmMkLst>
            </pc226:cmChg>
            <pc226:cmChg xmlns:pc226="http://schemas.microsoft.com/office/powerpoint/2022/06/main/command" chg="mod modRxn">
              <pc226:chgData name="Leah Resnick" userId="8c02bba8-7569-4115-8e11-e0a448e8fe58" providerId="ADAL" clId="{384976D5-C7F7-4A4F-AC93-4D75EBAE338C}" dt="2023-07-31T14:43:24.520" v="1"/>
              <pc2:cmMkLst xmlns:pc2="http://schemas.microsoft.com/office/powerpoint/2019/9/main/command">
                <pc:docMk/>
                <pc:sldMk cId="1218671064" sldId="270"/>
                <pc2:cmMk id="{28778CFF-193B-44A6-A239-5DAC758482F7}"/>
              </pc2:cmMkLst>
            </pc226:cmChg>
          </p:ext>
        </pc:extLst>
      </pc:sldChg>
      <pc:sldChg chg="modSp mod modCm">
        <pc:chgData name="Leah Resnick" userId="8c02bba8-7569-4115-8e11-e0a448e8fe58" providerId="ADAL" clId="{384976D5-C7F7-4A4F-AC93-4D75EBAE338C}" dt="2023-07-31T14:53:40.545" v="87" actId="20577"/>
        <pc:sldMkLst>
          <pc:docMk/>
          <pc:sldMk cId="2720091104" sldId="759"/>
        </pc:sldMkLst>
        <pc:spChg chg="mod">
          <ac:chgData name="Leah Resnick" userId="8c02bba8-7569-4115-8e11-e0a448e8fe58" providerId="ADAL" clId="{384976D5-C7F7-4A4F-AC93-4D75EBAE338C}" dt="2023-07-31T14:53:40.545" v="87" actId="20577"/>
          <ac:spMkLst>
            <pc:docMk/>
            <pc:sldMk cId="2720091104" sldId="759"/>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7-31T14:53:40.545" v="87" actId="20577"/>
              <pc2:cmMkLst xmlns:pc2="http://schemas.microsoft.com/office/powerpoint/2019/9/main/command">
                <pc:docMk/>
                <pc:sldMk cId="2720091104" sldId="759"/>
                <pc2:cmMk id="{FA6C2F18-5EC1-4F12-BE68-E5A5ED9FD66E}"/>
              </pc2:cmMkLst>
            </pc226:cmChg>
            <pc226:cmChg xmlns:pc226="http://schemas.microsoft.com/office/powerpoint/2022/06/main/command" chg="mod">
              <pc226:chgData name="Leah Resnick" userId="8c02bba8-7569-4115-8e11-e0a448e8fe58" providerId="ADAL" clId="{384976D5-C7F7-4A4F-AC93-4D75EBAE338C}" dt="2023-07-31T14:53:40.545" v="87" actId="20577"/>
              <pc2:cmMkLst xmlns:pc2="http://schemas.microsoft.com/office/powerpoint/2019/9/main/command">
                <pc:docMk/>
                <pc:sldMk cId="2720091104" sldId="759"/>
                <pc2:cmMk id="{E803555C-6DEA-41BF-AB0E-3224D994E559}"/>
              </pc2:cmMkLst>
            </pc226:cmChg>
            <pc226:cmChg xmlns:pc226="http://schemas.microsoft.com/office/powerpoint/2022/06/main/command" chg="mod modRxn">
              <pc226:chgData name="Leah Resnick" userId="8c02bba8-7569-4115-8e11-e0a448e8fe58" providerId="ADAL" clId="{384976D5-C7F7-4A4F-AC93-4D75EBAE338C}" dt="2023-07-31T14:53:40.545" v="87" actId="20577"/>
              <pc2:cmMkLst xmlns:pc2="http://schemas.microsoft.com/office/powerpoint/2019/9/main/command">
                <pc:docMk/>
                <pc:sldMk cId="2720091104" sldId="759"/>
                <pc2:cmMk id="{A57D1E8C-3155-475C-BA19-E5EAA080CE11}"/>
              </pc2:cmMkLst>
            </pc226:cmChg>
            <pc226:cmChg xmlns:pc226="http://schemas.microsoft.com/office/powerpoint/2022/06/main/command" chg="mod">
              <pc226:chgData name="Leah Resnick" userId="8c02bba8-7569-4115-8e11-e0a448e8fe58" providerId="ADAL" clId="{384976D5-C7F7-4A4F-AC93-4D75EBAE338C}" dt="2023-07-31T14:53:40.545" v="87" actId="20577"/>
              <pc2:cmMkLst xmlns:pc2="http://schemas.microsoft.com/office/powerpoint/2019/9/main/command">
                <pc:docMk/>
                <pc:sldMk cId="2720091104" sldId="759"/>
                <pc2:cmMk id="{179C249C-8530-4E45-AD9A-03773C108ED7}"/>
              </pc2:cmMkLst>
            </pc226:cmChg>
          </p:ext>
        </pc:extLst>
      </pc:sldChg>
      <pc:sldChg chg="addCm">
        <pc:chgData name="Leah Resnick" userId="8c02bba8-7569-4115-8e11-e0a448e8fe58" providerId="ADAL" clId="{384976D5-C7F7-4A4F-AC93-4D75EBAE338C}" dt="2023-08-01T13:43:08.102" v="125"/>
        <pc:sldMkLst>
          <pc:docMk/>
          <pc:sldMk cId="170702523" sldId="805"/>
        </pc:sldMkLst>
        <pc:extLst>
          <p:ext xmlns:p="http://schemas.openxmlformats.org/presentationml/2006/main" uri="{D6D511B9-2390-475A-947B-AFAB55BFBCF1}">
            <pc226:cmChg xmlns:pc226="http://schemas.microsoft.com/office/powerpoint/2022/06/main/command" chg="add">
              <pc226:chgData name="Leah Resnick" userId="8c02bba8-7569-4115-8e11-e0a448e8fe58" providerId="ADAL" clId="{384976D5-C7F7-4A4F-AC93-4D75EBAE338C}" dt="2023-08-01T13:43:08.102" v="125"/>
              <pc2:cmMkLst xmlns:pc2="http://schemas.microsoft.com/office/powerpoint/2019/9/main/command">
                <pc:docMk/>
                <pc:sldMk cId="170702523" sldId="805"/>
                <pc2:cmMk id="{B65B80B1-9D8E-4E86-B305-6E1B9F241BED}"/>
              </pc2:cmMkLst>
            </pc226:cmChg>
          </p:ext>
        </pc:extLst>
      </pc:sldChg>
      <pc:sldChg chg="modSp mod modCm">
        <pc:chgData name="Leah Resnick" userId="8c02bba8-7569-4115-8e11-e0a448e8fe58" providerId="ADAL" clId="{384976D5-C7F7-4A4F-AC93-4D75EBAE338C}" dt="2023-08-01T13:41:34.703" v="121" actId="20577"/>
        <pc:sldMkLst>
          <pc:docMk/>
          <pc:sldMk cId="3543102945" sldId="855"/>
        </pc:sldMkLst>
        <pc:spChg chg="mod">
          <ac:chgData name="Leah Resnick" userId="8c02bba8-7569-4115-8e11-e0a448e8fe58" providerId="ADAL" clId="{384976D5-C7F7-4A4F-AC93-4D75EBAE338C}" dt="2023-08-01T13:41:34.703" v="121" actId="2057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8-01T13:41:34.703" v="121" actId="20577"/>
              <pc2:cmMkLst xmlns:pc2="http://schemas.microsoft.com/office/powerpoint/2019/9/main/command">
                <pc:docMk/>
                <pc:sldMk cId="3543102945" sldId="855"/>
                <pc2:cmMk id="{B2875D13-F0FD-4925-8FCB-94914EE68803}"/>
              </pc2:cmMkLst>
            </pc226:cmChg>
            <pc226:cmChg xmlns:pc226="http://schemas.microsoft.com/office/powerpoint/2022/06/main/command" chg="mod">
              <pc226:chgData name="Leah Resnick" userId="8c02bba8-7569-4115-8e11-e0a448e8fe58" providerId="ADAL" clId="{384976D5-C7F7-4A4F-AC93-4D75EBAE338C}" dt="2023-08-01T13:41:34.703" v="121" actId="20577"/>
              <pc2:cmMkLst xmlns:pc2="http://schemas.microsoft.com/office/powerpoint/2019/9/main/command">
                <pc:docMk/>
                <pc:sldMk cId="3543102945" sldId="855"/>
                <pc2:cmMk id="{482DDA59-BB70-488F-9248-8BA708B26F14}"/>
              </pc2:cmMkLst>
            </pc226:cmChg>
            <pc226:cmChg xmlns:pc226="http://schemas.microsoft.com/office/powerpoint/2022/06/main/command" chg="mod">
              <pc226:chgData name="Leah Resnick" userId="8c02bba8-7569-4115-8e11-e0a448e8fe58" providerId="ADAL" clId="{384976D5-C7F7-4A4F-AC93-4D75EBAE338C}" dt="2023-08-01T13:41:34.703" v="121" actId="20577"/>
              <pc2:cmMkLst xmlns:pc2="http://schemas.microsoft.com/office/powerpoint/2019/9/main/command">
                <pc:docMk/>
                <pc:sldMk cId="3543102945" sldId="855"/>
                <pc2:cmMk id="{18875C5C-D2FF-4D2E-B4DE-A56002566682}"/>
              </pc2:cmMkLst>
            </pc226:cmChg>
            <pc226:cmChg xmlns:pc226="http://schemas.microsoft.com/office/powerpoint/2022/06/main/command" chg="mod">
              <pc226:chgData name="Leah Resnick" userId="8c02bba8-7569-4115-8e11-e0a448e8fe58" providerId="ADAL" clId="{384976D5-C7F7-4A4F-AC93-4D75EBAE338C}" dt="2023-08-01T13:41:34.703" v="121" actId="20577"/>
              <pc2:cmMkLst xmlns:pc2="http://schemas.microsoft.com/office/powerpoint/2019/9/main/command">
                <pc:docMk/>
                <pc:sldMk cId="3543102945" sldId="855"/>
                <pc2:cmMk id="{C540C6A2-AF13-474F-AFE9-AAED76386A0B}"/>
              </pc2:cmMkLst>
            </pc226:cmChg>
          </p:ext>
        </pc:extLst>
      </pc:sldChg>
      <pc:sldChg chg="del">
        <pc:chgData name="Leah Resnick" userId="8c02bba8-7569-4115-8e11-e0a448e8fe58" providerId="ADAL" clId="{384976D5-C7F7-4A4F-AC93-4D75EBAE338C}" dt="2023-08-01T13:39:39.414" v="118" actId="2696"/>
        <pc:sldMkLst>
          <pc:docMk/>
          <pc:sldMk cId="4279675798" sldId="867"/>
        </pc:sldMkLst>
      </pc:sldChg>
      <pc:sldChg chg="delCm">
        <pc:chgData name="Leah Resnick" userId="8c02bba8-7569-4115-8e11-e0a448e8fe58" providerId="ADAL" clId="{384976D5-C7F7-4A4F-AC93-4D75EBAE338C}" dt="2023-08-01T13:38:00.957" v="116"/>
        <pc:sldMkLst>
          <pc:docMk/>
          <pc:sldMk cId="1350062783" sldId="880"/>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384976D5-C7F7-4A4F-AC93-4D75EBAE338C}" dt="2023-08-01T13:38:00.957" v="116"/>
              <pc2:cmMkLst xmlns:pc2="http://schemas.microsoft.com/office/powerpoint/2019/9/main/command">
                <pc:docMk/>
                <pc:sldMk cId="1350062783" sldId="880"/>
                <pc2:cmMk id="{EDC66DF5-8D25-4B5A-B6A7-F8D38ACD568F}"/>
              </pc2:cmMkLst>
            </pc226:cmChg>
          </p:ext>
        </pc:extLst>
      </pc:sldChg>
      <pc:sldChg chg="del">
        <pc:chgData name="Leah Resnick" userId="8c02bba8-7569-4115-8e11-e0a448e8fe58" providerId="ADAL" clId="{384976D5-C7F7-4A4F-AC93-4D75EBAE338C}" dt="2023-08-01T13:42:11.167" v="123" actId="2696"/>
        <pc:sldMkLst>
          <pc:docMk/>
          <pc:sldMk cId="1731967174" sldId="888"/>
        </pc:sldMkLst>
      </pc:sldChg>
      <pc:sldChg chg="modCm">
        <pc:chgData name="Leah Resnick" userId="8c02bba8-7569-4115-8e11-e0a448e8fe58" providerId="ADAL" clId="{384976D5-C7F7-4A4F-AC93-4D75EBAE338C}" dt="2023-07-31T14:54:52.099" v="95"/>
        <pc:sldMkLst>
          <pc:docMk/>
          <pc:sldMk cId="3527481389" sldId="893"/>
        </pc:sldMkLst>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7-31T14:54:44.983" v="94"/>
              <pc2:cmMkLst xmlns:pc2="http://schemas.microsoft.com/office/powerpoint/2019/9/main/command">
                <pc:docMk/>
                <pc:sldMk cId="3527481389" sldId="893"/>
                <pc2:cmMk id="{29A46F60-A826-43CC-8173-A4F991ACF1CE}"/>
              </pc2:cmMkLst>
            </pc226:cmChg>
            <pc226:cmChg xmlns:pc226="http://schemas.microsoft.com/office/powerpoint/2022/06/main/command" chg="mod">
              <pc226:chgData name="Leah Resnick" userId="8c02bba8-7569-4115-8e11-e0a448e8fe58" providerId="ADAL" clId="{384976D5-C7F7-4A4F-AC93-4D75EBAE338C}" dt="2023-07-31T14:54:52.099" v="95"/>
              <pc2:cmMkLst xmlns:pc2="http://schemas.microsoft.com/office/powerpoint/2019/9/main/command">
                <pc:docMk/>
                <pc:sldMk cId="3527481389" sldId="893"/>
                <pc2:cmMk id="{CFFAE5D0-1584-4A14-B42A-DA437D1E69B4}"/>
              </pc2:cmMkLst>
            </pc226:cmChg>
          </p:ext>
        </pc:extLst>
      </pc:sldChg>
      <pc:sldChg chg="modSp mod modShow delCm modCm">
        <pc:chgData name="Leah Resnick" userId="8c02bba8-7569-4115-8e11-e0a448e8fe58" providerId="ADAL" clId="{384976D5-C7F7-4A4F-AC93-4D75EBAE338C}" dt="2023-08-01T14:44:05.523" v="182" actId="729"/>
        <pc:sldMkLst>
          <pc:docMk/>
          <pc:sldMk cId="2333311922" sldId="899"/>
        </pc:sldMkLst>
        <pc:spChg chg="mod">
          <ac:chgData name="Leah Resnick" userId="8c02bba8-7569-4115-8e11-e0a448e8fe58" providerId="ADAL" clId="{384976D5-C7F7-4A4F-AC93-4D75EBAE338C}" dt="2023-08-01T13:47:09.418" v="177" actId="313"/>
          <ac:spMkLst>
            <pc:docMk/>
            <pc:sldMk cId="2333311922" sldId="899"/>
            <ac:spMk id="3" creationId="{83B00251-90D3-4336-1268-CD4EB56A0A85}"/>
          </ac:spMkLst>
        </pc:sp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8-01T13:47:09.418" v="177" actId="313"/>
              <pc2:cmMkLst xmlns:pc2="http://schemas.microsoft.com/office/powerpoint/2019/9/main/command">
                <pc:docMk/>
                <pc:sldMk cId="2333311922" sldId="899"/>
                <pc2:cmMk id="{DDFC0D6D-B8EE-446B-AF83-EFC4CC9AAA60}"/>
              </pc2:cmMkLst>
            </pc226:cmChg>
            <pc226:cmChg xmlns:pc226="http://schemas.microsoft.com/office/powerpoint/2022/06/main/command" chg="del mod">
              <pc226:chgData name="Leah Resnick" userId="8c02bba8-7569-4115-8e11-e0a448e8fe58" providerId="ADAL" clId="{384976D5-C7F7-4A4F-AC93-4D75EBAE338C}" dt="2023-08-01T13:46:40.889" v="150"/>
              <pc2:cmMkLst xmlns:pc2="http://schemas.microsoft.com/office/powerpoint/2019/9/main/command">
                <pc:docMk/>
                <pc:sldMk cId="2333311922" sldId="899"/>
                <pc2:cmMk id="{DBDCC076-2238-42F2-AEAA-8C3DC7F40B51}"/>
              </pc2:cmMkLst>
            </pc226:cmChg>
            <pc226:cmChg xmlns:pc226="http://schemas.microsoft.com/office/powerpoint/2022/06/main/command" chg="del mod">
              <pc226:chgData name="Leah Resnick" userId="8c02bba8-7569-4115-8e11-e0a448e8fe58" providerId="ADAL" clId="{384976D5-C7F7-4A4F-AC93-4D75EBAE338C}" dt="2023-08-01T13:46:43.506" v="151"/>
              <pc2:cmMkLst xmlns:pc2="http://schemas.microsoft.com/office/powerpoint/2019/9/main/command">
                <pc:docMk/>
                <pc:sldMk cId="2333311922" sldId="899"/>
                <pc2:cmMk id="{04FEB87B-1F4E-43FD-B01E-B0CF43E18DBA}"/>
              </pc2:cmMkLst>
            </pc226:cmChg>
            <pc226:cmChg xmlns:pc226="http://schemas.microsoft.com/office/powerpoint/2022/06/main/command" chg="del mod">
              <pc226:chgData name="Leah Resnick" userId="8c02bba8-7569-4115-8e11-e0a448e8fe58" providerId="ADAL" clId="{384976D5-C7F7-4A4F-AC93-4D75EBAE338C}" dt="2023-08-01T13:46:45.492" v="152"/>
              <pc2:cmMkLst xmlns:pc2="http://schemas.microsoft.com/office/powerpoint/2019/9/main/command">
                <pc:docMk/>
                <pc:sldMk cId="2333311922" sldId="899"/>
                <pc2:cmMk id="{7F76DF83-90A6-4D19-B2BA-96B854363110}"/>
              </pc2:cmMkLst>
            </pc226:cmChg>
            <pc226:cmChg xmlns:pc226="http://schemas.microsoft.com/office/powerpoint/2022/06/main/command" chg="mod">
              <pc226:chgData name="Leah Resnick" userId="8c02bba8-7569-4115-8e11-e0a448e8fe58" providerId="ADAL" clId="{384976D5-C7F7-4A4F-AC93-4D75EBAE338C}" dt="2023-08-01T13:47:09.418" v="177" actId="313"/>
              <pc2:cmMkLst xmlns:pc2="http://schemas.microsoft.com/office/powerpoint/2019/9/main/command">
                <pc:docMk/>
                <pc:sldMk cId="2333311922" sldId="899"/>
                <pc2:cmMk id="{2539E0C6-44B8-4B8B-AA38-7098A2DE195B}"/>
              </pc2:cmMkLst>
            </pc226:cmChg>
            <pc226:cmChg xmlns:pc226="http://schemas.microsoft.com/office/powerpoint/2022/06/main/command" chg="del mod">
              <pc226:chgData name="Leah Resnick" userId="8c02bba8-7569-4115-8e11-e0a448e8fe58" providerId="ADAL" clId="{384976D5-C7F7-4A4F-AC93-4D75EBAE338C}" dt="2023-08-01T13:46:47.068" v="153"/>
              <pc2:cmMkLst xmlns:pc2="http://schemas.microsoft.com/office/powerpoint/2019/9/main/command">
                <pc:docMk/>
                <pc:sldMk cId="2333311922" sldId="899"/>
                <pc2:cmMk id="{0850F0C9-4A22-4604-B684-475C5881D37B}"/>
              </pc2:cmMkLst>
            </pc226:cmChg>
            <pc226:cmChg xmlns:pc226="http://schemas.microsoft.com/office/powerpoint/2022/06/main/command" chg="mod">
              <pc226:chgData name="Leah Resnick" userId="8c02bba8-7569-4115-8e11-e0a448e8fe58" providerId="ADAL" clId="{384976D5-C7F7-4A4F-AC93-4D75EBAE338C}" dt="2023-08-01T13:47:09.418" v="177" actId="313"/>
              <pc2:cmMkLst xmlns:pc2="http://schemas.microsoft.com/office/powerpoint/2019/9/main/command">
                <pc:docMk/>
                <pc:sldMk cId="2333311922" sldId="899"/>
                <pc2:cmMk id="{98BB00E8-8FBD-4173-A575-5849A64A134D}"/>
              </pc2:cmMkLst>
            </pc226:cmChg>
          </p:ext>
        </pc:extLst>
      </pc:sldChg>
      <pc:sldChg chg="modSp mod modCm">
        <pc:chgData name="Leah Resnick" userId="8c02bba8-7569-4115-8e11-e0a448e8fe58" providerId="ADAL" clId="{384976D5-C7F7-4A4F-AC93-4D75EBAE338C}" dt="2023-07-31T14:54:25.912" v="93" actId="20577"/>
        <pc:sldMkLst>
          <pc:docMk/>
          <pc:sldMk cId="1997145764" sldId="900"/>
        </pc:sldMkLst>
        <pc:spChg chg="mod">
          <ac:chgData name="Leah Resnick" userId="8c02bba8-7569-4115-8e11-e0a448e8fe58" providerId="ADAL" clId="{384976D5-C7F7-4A4F-AC93-4D75EBAE338C}" dt="2023-07-31T14:54:25.912" v="93" actId="20577"/>
          <ac:spMkLst>
            <pc:docMk/>
            <pc:sldMk cId="1997145764" sldId="900"/>
            <ac:spMk id="4" creationId="{5C69C6D0-6643-5078-8AFA-EA85769EF217}"/>
          </ac:spMkLst>
        </pc:sp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7-31T14:54:25.912" v="93" actId="20577"/>
              <pc2:cmMkLst xmlns:pc2="http://schemas.microsoft.com/office/powerpoint/2019/9/main/command">
                <pc:docMk/>
                <pc:sldMk cId="1997145764" sldId="900"/>
                <pc2:cmMk id="{238A01AD-0B54-487F-8465-01D6CCBA51F6}"/>
              </pc2:cmMkLst>
            </pc226:cmChg>
            <pc226:cmChg xmlns:pc226="http://schemas.microsoft.com/office/powerpoint/2022/06/main/command" chg="mod">
              <pc226:chgData name="Leah Resnick" userId="8c02bba8-7569-4115-8e11-e0a448e8fe58" providerId="ADAL" clId="{384976D5-C7F7-4A4F-AC93-4D75EBAE338C}" dt="2023-07-31T14:54:25.912" v="93" actId="20577"/>
              <pc2:cmMkLst xmlns:pc2="http://schemas.microsoft.com/office/powerpoint/2019/9/main/command">
                <pc:docMk/>
                <pc:sldMk cId="1997145764" sldId="900"/>
                <pc2:cmMk id="{A0252DFF-5032-4037-A2DD-7B52B79B00A8}"/>
              </pc2:cmMkLst>
            </pc226:cmChg>
          </p:ext>
        </pc:extLst>
      </pc:sldChg>
      <pc:sldChg chg="modSp mod">
        <pc:chgData name="Leah Resnick" userId="8c02bba8-7569-4115-8e11-e0a448e8fe58" providerId="ADAL" clId="{384976D5-C7F7-4A4F-AC93-4D75EBAE338C}" dt="2023-07-31T14:55:32.077" v="96" actId="1076"/>
        <pc:sldMkLst>
          <pc:docMk/>
          <pc:sldMk cId="489796882" sldId="901"/>
        </pc:sldMkLst>
        <pc:spChg chg="mod">
          <ac:chgData name="Leah Resnick" userId="8c02bba8-7569-4115-8e11-e0a448e8fe58" providerId="ADAL" clId="{384976D5-C7F7-4A4F-AC93-4D75EBAE338C}" dt="2023-07-31T14:55:32.077" v="96" actId="1076"/>
          <ac:spMkLst>
            <pc:docMk/>
            <pc:sldMk cId="489796882" sldId="901"/>
            <ac:spMk id="9" creationId="{24D1B954-7680-5BC4-48E7-C1ECBE9F2107}"/>
          </ac:spMkLst>
        </pc:spChg>
      </pc:sldChg>
      <pc:sldChg chg="modCm">
        <pc:chgData name="Leah Resnick" userId="8c02bba8-7569-4115-8e11-e0a448e8fe58" providerId="ADAL" clId="{384976D5-C7F7-4A4F-AC93-4D75EBAE338C}" dt="2023-08-01T13:43:20.982" v="126"/>
        <pc:sldMkLst>
          <pc:docMk/>
          <pc:sldMk cId="1283801690" sldId="905"/>
        </pc:sldMkLst>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384976D5-C7F7-4A4F-AC93-4D75EBAE338C}" dt="2023-08-01T13:43:20.982" v="126"/>
              <pc2:cmMkLst xmlns:pc2="http://schemas.microsoft.com/office/powerpoint/2019/9/main/command">
                <pc:docMk/>
                <pc:sldMk cId="1283801690" sldId="905"/>
                <pc2:cmMk id="{117F7CE8-F28B-4763-82CA-EED26ED90564}"/>
              </pc2:cmMkLst>
            </pc226:cmChg>
          </p:ext>
        </pc:extLst>
      </pc:sldChg>
      <pc:sldChg chg="modSp mod modNotesTx">
        <pc:chgData name="Leah Resnick" userId="8c02bba8-7569-4115-8e11-e0a448e8fe58" providerId="ADAL" clId="{384976D5-C7F7-4A4F-AC93-4D75EBAE338C}" dt="2023-07-31T14:50:15.253" v="58" actId="1076"/>
        <pc:sldMkLst>
          <pc:docMk/>
          <pc:sldMk cId="1189357909" sldId="926"/>
        </pc:sldMkLst>
        <pc:spChg chg="mod">
          <ac:chgData name="Leah Resnick" userId="8c02bba8-7569-4115-8e11-e0a448e8fe58" providerId="ADAL" clId="{384976D5-C7F7-4A4F-AC93-4D75EBAE338C}" dt="2023-07-31T14:50:11.860" v="57" actId="1076"/>
          <ac:spMkLst>
            <pc:docMk/>
            <pc:sldMk cId="1189357909" sldId="926"/>
            <ac:spMk id="14" creationId="{1309CBEA-41A9-C478-81B6-F285975944B2}"/>
          </ac:spMkLst>
        </pc:spChg>
        <pc:spChg chg="mod">
          <ac:chgData name="Leah Resnick" userId="8c02bba8-7569-4115-8e11-e0a448e8fe58" providerId="ADAL" clId="{384976D5-C7F7-4A4F-AC93-4D75EBAE338C}" dt="2023-07-31T14:50:15.253" v="58" actId="1076"/>
          <ac:spMkLst>
            <pc:docMk/>
            <pc:sldMk cId="1189357909" sldId="926"/>
            <ac:spMk id="17" creationId="{A1281C4B-E494-69A4-6424-9F9E2B941635}"/>
          </ac:spMkLst>
        </pc:spChg>
      </pc:sldChg>
      <pc:sldChg chg="modSp del">
        <pc:chgData name="Leah Resnick" userId="8c02bba8-7569-4115-8e11-e0a448e8fe58" providerId="ADAL" clId="{384976D5-C7F7-4A4F-AC93-4D75EBAE338C}" dt="2023-08-01T13:42:08.548" v="122" actId="2696"/>
        <pc:sldMkLst>
          <pc:docMk/>
          <pc:sldMk cId="505503698" sldId="932"/>
        </pc:sldMkLst>
        <pc:graphicFrameChg chg="mod">
          <ac:chgData name="Leah Resnick" userId="8c02bba8-7569-4115-8e11-e0a448e8fe58" providerId="ADAL" clId="{384976D5-C7F7-4A4F-AC93-4D75EBAE338C}" dt="2023-07-31T14:59:20.288" v="100" actId="20577"/>
          <ac:graphicFrameMkLst>
            <pc:docMk/>
            <pc:sldMk cId="505503698" sldId="932"/>
            <ac:graphicFrameMk id="5" creationId="{EC291525-0A6C-B4C8-3BC9-EE5DFDDA7A4F}"/>
          </ac:graphicFrameMkLst>
        </pc:graphicFrameChg>
      </pc:sldChg>
      <pc:sldChg chg="del mod modShow">
        <pc:chgData name="Leah Resnick" userId="8c02bba8-7569-4115-8e11-e0a448e8fe58" providerId="ADAL" clId="{384976D5-C7F7-4A4F-AC93-4D75EBAE338C}" dt="2023-08-01T13:42:21.464" v="124" actId="2696"/>
        <pc:sldMkLst>
          <pc:docMk/>
          <pc:sldMk cId="3106274828" sldId="935"/>
        </pc:sldMkLst>
      </pc:sldChg>
      <pc:sldChg chg="new del">
        <pc:chgData name="Leah Resnick" userId="8c02bba8-7569-4115-8e11-e0a448e8fe58" providerId="ADAL" clId="{384976D5-C7F7-4A4F-AC93-4D75EBAE338C}" dt="2023-07-31T14:58:11.312" v="98" actId="680"/>
        <pc:sldMkLst>
          <pc:docMk/>
          <pc:sldMk cId="4068880315" sldId="935"/>
        </pc:sldMkLst>
      </pc:sldChg>
      <pc:sldChg chg="add del">
        <pc:chgData name="Leah Resnick" userId="8c02bba8-7569-4115-8e11-e0a448e8fe58" providerId="ADAL" clId="{384976D5-C7F7-4A4F-AC93-4D75EBAE338C}" dt="2023-08-01T14:43:58.968" v="181"/>
        <pc:sldMkLst>
          <pc:docMk/>
          <pc:sldMk cId="301722010" sldId="940"/>
        </pc:sldMkLst>
      </pc:sldChg>
      <pc:sldChg chg="add">
        <pc:chgData name="Leah Resnick" userId="8c02bba8-7569-4115-8e11-e0a448e8fe58" providerId="ADAL" clId="{384976D5-C7F7-4A4F-AC93-4D75EBAE338C}" dt="2023-08-01T14:43:22.799" v="178"/>
        <pc:sldMkLst>
          <pc:docMk/>
          <pc:sldMk cId="2363348422" sldId="941"/>
        </pc:sldMkLst>
      </pc:sldChg>
    </pc:docChg>
  </pc:docChgLst>
  <pc:docChgLst>
    <pc:chgData name="Cathy Mitchell" userId="S::cathy.mitchell@museedelhistoire.ca::2e575c0b-1d08-4526-bafd-4679e1758dd8" providerId="AD" clId="Web-{D234449B-7063-5DFD-5E1A-8B2D6C09444D}"/>
    <pc:docChg chg="addSld delSld modSld">
      <pc:chgData name="Cathy Mitchell" userId="S::cathy.mitchell@museedelhistoire.ca::2e575c0b-1d08-4526-bafd-4679e1758dd8" providerId="AD" clId="Web-{D234449B-7063-5DFD-5E1A-8B2D6C09444D}" dt="2023-08-02T18:36:37.230" v="20" actId="1076"/>
      <pc:docMkLst>
        <pc:docMk/>
      </pc:docMkLst>
      <pc:sldChg chg="addSp delSp modSp mod setBg">
        <pc:chgData name="Cathy Mitchell" userId="S::cathy.mitchell@museedelhistoire.ca::2e575c0b-1d08-4526-bafd-4679e1758dd8" providerId="AD" clId="Web-{D234449B-7063-5DFD-5E1A-8B2D6C09444D}" dt="2023-08-02T18:36:37.230" v="20" actId="1076"/>
        <pc:sldMkLst>
          <pc:docMk/>
          <pc:sldMk cId="82154370" sldId="933"/>
        </pc:sldMkLst>
        <pc:picChg chg="add del mod">
          <ac:chgData name="Cathy Mitchell" userId="S::cathy.mitchell@museedelhistoire.ca::2e575c0b-1d08-4526-bafd-4679e1758dd8" providerId="AD" clId="Web-{D234449B-7063-5DFD-5E1A-8B2D6C09444D}" dt="2023-08-02T18:27:09.462" v="5"/>
          <ac:picMkLst>
            <pc:docMk/>
            <pc:sldMk cId="82154370" sldId="933"/>
            <ac:picMk id="2" creationId="{4FF595F3-5A92-2E85-4CDE-D31C60936AFE}"/>
          </ac:picMkLst>
        </pc:picChg>
        <pc:picChg chg="del">
          <ac:chgData name="Cathy Mitchell" userId="S::cathy.mitchell@museedelhistoire.ca::2e575c0b-1d08-4526-bafd-4679e1758dd8" providerId="AD" clId="Web-{D234449B-7063-5DFD-5E1A-8B2D6C09444D}" dt="2023-08-02T18:26:27.384" v="0"/>
          <ac:picMkLst>
            <pc:docMk/>
            <pc:sldMk cId="82154370" sldId="933"/>
            <ac:picMk id="3" creationId="{F54A0D57-47D2-E07D-7C4D-E678B5D12A5F}"/>
          </ac:picMkLst>
        </pc:picChg>
        <pc:picChg chg="add del mod">
          <ac:chgData name="Cathy Mitchell" userId="S::cathy.mitchell@museedelhistoire.ca::2e575c0b-1d08-4526-bafd-4679e1758dd8" providerId="AD" clId="Web-{D234449B-7063-5DFD-5E1A-8B2D6C09444D}" dt="2023-08-02T18:28:59.260" v="10"/>
          <ac:picMkLst>
            <pc:docMk/>
            <pc:sldMk cId="82154370" sldId="933"/>
            <ac:picMk id="5" creationId="{EC4BFF54-455B-35AC-D9BA-E9AB1C94F591}"/>
          </ac:picMkLst>
        </pc:picChg>
        <pc:picChg chg="add del mod">
          <ac:chgData name="Cathy Mitchell" userId="S::cathy.mitchell@museedelhistoire.ca::2e575c0b-1d08-4526-bafd-4679e1758dd8" providerId="AD" clId="Web-{D234449B-7063-5DFD-5E1A-8B2D6C09444D}" dt="2023-08-02T18:35:36.480" v="15"/>
          <ac:picMkLst>
            <pc:docMk/>
            <pc:sldMk cId="82154370" sldId="933"/>
            <ac:picMk id="6" creationId="{D1912571-3A3E-4DD1-533E-DF116C141112}"/>
          </ac:picMkLst>
        </pc:picChg>
        <pc:picChg chg="add mod">
          <ac:chgData name="Cathy Mitchell" userId="S::cathy.mitchell@museedelhistoire.ca::2e575c0b-1d08-4526-bafd-4679e1758dd8" providerId="AD" clId="Web-{D234449B-7063-5DFD-5E1A-8B2D6C09444D}" dt="2023-08-02T18:36:37.230" v="20" actId="1076"/>
          <ac:picMkLst>
            <pc:docMk/>
            <pc:sldMk cId="82154370" sldId="933"/>
            <ac:picMk id="7" creationId="{8875A3F2-49EF-3C95-E2FE-16345022BD91}"/>
          </ac:picMkLst>
        </pc:picChg>
      </pc:sldChg>
      <pc:sldChg chg="add del replId">
        <pc:chgData name="Cathy Mitchell" userId="S::cathy.mitchell@museedelhistoire.ca::2e575c0b-1d08-4526-bafd-4679e1758dd8" providerId="AD" clId="Web-{D234449B-7063-5DFD-5E1A-8B2D6C09444D}" dt="2023-08-02T18:26:35.181" v="2"/>
        <pc:sldMkLst>
          <pc:docMk/>
          <pc:sldMk cId="4031544447" sldId="943"/>
        </pc:sldMkLst>
      </pc:sldChg>
      <pc:sldChg chg="add del replId">
        <pc:chgData name="Cathy Mitchell" userId="S::cathy.mitchell@museedelhistoire.ca::2e575c0b-1d08-4526-bafd-4679e1758dd8" providerId="AD" clId="Web-{D234449B-7063-5DFD-5E1A-8B2D6C09444D}" dt="2023-08-02T18:28:01.400" v="7"/>
        <pc:sldMkLst>
          <pc:docMk/>
          <pc:sldMk cId="4216983151" sldId="943"/>
        </pc:sldMkLst>
      </pc:sldChg>
    </pc:docChg>
  </pc:docChgLst>
  <pc:docChgLst>
    <pc:chgData name="Natalie Roy" userId="S::natalie.roy@museedelhistoire.ca::2a6fd6f7-96c1-4951-b26e-87fa6997c4cb" providerId="AD" clId="Web-{DC88CBE4-AA46-4CBA-BDC4-D3EBA8296BE7}"/>
    <pc:docChg chg="">
      <pc:chgData name="Natalie Roy" userId="S::natalie.roy@museedelhistoire.ca::2a6fd6f7-96c1-4951-b26e-87fa6997c4cb" providerId="AD" clId="Web-{DC88CBE4-AA46-4CBA-BDC4-D3EBA8296BE7}" dt="2023-08-21T13:51:18.446" v="0"/>
      <pc:docMkLst>
        <pc:docMk/>
      </pc:docMkLst>
      <pc:sldChg chg="addCm">
        <pc:chgData name="Natalie Roy" userId="S::natalie.roy@museedelhistoire.ca::2a6fd6f7-96c1-4951-b26e-87fa6997c4cb" providerId="AD" clId="Web-{DC88CBE4-AA46-4CBA-BDC4-D3EBA8296BE7}" dt="2023-08-21T13:51:18.446" v="0"/>
        <pc:sldMkLst>
          <pc:docMk/>
          <pc:sldMk cId="1955076569" sldId="94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DC88CBE4-AA46-4CBA-BDC4-D3EBA8296BE7}" dt="2023-08-21T13:51:18.446" v="0"/>
              <pc2:cmMkLst xmlns:pc2="http://schemas.microsoft.com/office/powerpoint/2019/9/main/command">
                <pc:docMk/>
                <pc:sldMk cId="1955076569" sldId="942"/>
                <pc2:cmMk id="{E1DA90BD-29FD-4BEE-A67D-958F33ACB92F}"/>
              </pc2:cmMkLst>
            </pc226:cmChg>
          </p:ext>
        </pc:extLst>
      </pc:sldChg>
    </pc:docChg>
  </pc:docChgLst>
  <pc:docChgLst>
    <pc:chgData name="Natalie Roy" userId="S::natalie.roy@museedelhistoire.ca::2a6fd6f7-96c1-4951-b26e-87fa6997c4cb" providerId="AD" clId="Web-{EDB7D08C-1E80-4018-ADCA-9E94F432CC5C}"/>
    <pc:docChg chg="sldOrd">
      <pc:chgData name="Natalie Roy" userId="S::natalie.roy@museedelhistoire.ca::2a6fd6f7-96c1-4951-b26e-87fa6997c4cb" providerId="AD" clId="Web-{EDB7D08C-1E80-4018-ADCA-9E94F432CC5C}" dt="2023-08-18T14:57:50.711" v="0"/>
      <pc:docMkLst>
        <pc:docMk/>
      </pc:docMkLst>
      <pc:sldChg chg="ord">
        <pc:chgData name="Natalie Roy" userId="S::natalie.roy@museedelhistoire.ca::2a6fd6f7-96c1-4951-b26e-87fa6997c4cb" providerId="AD" clId="Web-{EDB7D08C-1E80-4018-ADCA-9E94F432CC5C}" dt="2023-08-18T14:57:50.711" v="0"/>
        <pc:sldMkLst>
          <pc:docMk/>
          <pc:sldMk cId="3527481389" sldId="893"/>
        </pc:sldMkLst>
      </pc:sldChg>
    </pc:docChg>
  </pc:docChgLst>
  <pc:docChgLst>
    <pc:chgData name="Leah Resnick" userId="S::leah.resnick@museedelhistoire.ca::8c02bba8-7569-4115-8e11-e0a448e8fe58" providerId="AD" clId="Web-{4873F0B6-74AC-DE8C-D6A1-38072EFA4B4C}"/>
    <pc:docChg chg="modSld">
      <pc:chgData name="Leah Resnick" userId="S::leah.resnick@museedelhistoire.ca::8c02bba8-7569-4115-8e11-e0a448e8fe58" providerId="AD" clId="Web-{4873F0B6-74AC-DE8C-D6A1-38072EFA4B4C}" dt="2023-08-01T15:44:09.987" v="97"/>
      <pc:docMkLst>
        <pc:docMk/>
      </pc:docMkLst>
      <pc:sldChg chg="modSp modCm">
        <pc:chgData name="Leah Resnick" userId="S::leah.resnick@museedelhistoire.ca::8c02bba8-7569-4115-8e11-e0a448e8fe58" providerId="AD" clId="Web-{4873F0B6-74AC-DE8C-D6A1-38072EFA4B4C}" dt="2023-08-01T15:44:09.987" v="97"/>
        <pc:sldMkLst>
          <pc:docMk/>
          <pc:sldMk cId="3543102945" sldId="855"/>
        </pc:sldMkLst>
        <pc:spChg chg="mod">
          <ac:chgData name="Leah Resnick" userId="S::leah.resnick@museedelhistoire.ca::8c02bba8-7569-4115-8e11-e0a448e8fe58" providerId="AD" clId="Web-{4873F0B6-74AC-DE8C-D6A1-38072EFA4B4C}" dt="2023-08-01T15:40:31.083" v="96" actId="2057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Leah Resnick" userId="S::leah.resnick@museedelhistoire.ca::8c02bba8-7569-4115-8e11-e0a448e8fe58" providerId="AD" clId="Web-{4873F0B6-74AC-DE8C-D6A1-38072EFA4B4C}" dt="2023-08-01T15:38:54.209" v="94" actId="20577"/>
              <pc2:cmMkLst xmlns:pc2="http://schemas.microsoft.com/office/powerpoint/2019/9/main/command">
                <pc:docMk/>
                <pc:sldMk cId="3543102945" sldId="855"/>
                <pc2:cmMk id="{B2875D13-F0FD-4925-8FCB-94914EE68803}"/>
              </pc2:cmMkLst>
            </pc226:cmChg>
            <pc226:cmChg xmlns:pc226="http://schemas.microsoft.com/office/powerpoint/2022/06/main/command" chg="mod">
              <pc226:chgData name="Leah Resnick" userId="S::leah.resnick@museedelhistoire.ca::8c02bba8-7569-4115-8e11-e0a448e8fe58" providerId="AD" clId="Web-{4873F0B6-74AC-DE8C-D6A1-38072EFA4B4C}" dt="2023-08-01T15:38:54.209" v="94" actId="20577"/>
              <pc2:cmMkLst xmlns:pc2="http://schemas.microsoft.com/office/powerpoint/2019/9/main/command">
                <pc:docMk/>
                <pc:sldMk cId="3543102945" sldId="855"/>
                <pc2:cmMk id="{482DDA59-BB70-488F-9248-8BA708B26F14}"/>
              </pc2:cmMkLst>
            </pc226:cmChg>
            <pc226:cmChg xmlns:pc226="http://schemas.microsoft.com/office/powerpoint/2022/06/main/command" chg="mod">
              <pc226:chgData name="Leah Resnick" userId="S::leah.resnick@museedelhistoire.ca::8c02bba8-7569-4115-8e11-e0a448e8fe58" providerId="AD" clId="Web-{4873F0B6-74AC-DE8C-D6A1-38072EFA4B4C}" dt="2023-08-01T15:38:54.209" v="94" actId="20577"/>
              <pc2:cmMkLst xmlns:pc2="http://schemas.microsoft.com/office/powerpoint/2019/9/main/command">
                <pc:docMk/>
                <pc:sldMk cId="3543102945" sldId="855"/>
                <pc2:cmMk id="{18875C5C-D2FF-4D2E-B4DE-A56002566682}"/>
              </pc2:cmMkLst>
            </pc226:cmChg>
            <pc226:cmChg xmlns:pc226="http://schemas.microsoft.com/office/powerpoint/2022/06/main/command" chg="">
              <pc226:chgData name="Leah Resnick" userId="S::leah.resnick@museedelhistoire.ca::8c02bba8-7569-4115-8e11-e0a448e8fe58" providerId="AD" clId="Web-{4873F0B6-74AC-DE8C-D6A1-38072EFA4B4C}" dt="2023-08-01T15:44:09.987" v="97"/>
              <pc2:cmMkLst xmlns:pc2="http://schemas.microsoft.com/office/powerpoint/2019/9/main/command">
                <pc:docMk/>
                <pc:sldMk cId="3543102945" sldId="855"/>
                <pc2:cmMk id="{354FE066-3CA9-4A88-A2B4-07D5361A157A}"/>
              </pc2:cmMkLst>
              <pc226:cmRplyChg chg="add">
                <pc226:chgData name="Leah Resnick" userId="S::leah.resnick@museedelhistoire.ca::8c02bba8-7569-4115-8e11-e0a448e8fe58" providerId="AD" clId="Web-{4873F0B6-74AC-DE8C-D6A1-38072EFA4B4C}" dt="2023-08-01T15:44:09.987" v="97"/>
                <pc2:cmRplyMkLst xmlns:pc2="http://schemas.microsoft.com/office/powerpoint/2019/9/main/command">
                  <pc:docMk/>
                  <pc:sldMk cId="3543102945" sldId="855"/>
                  <pc2:cmMk id="{354FE066-3CA9-4A88-A2B4-07D5361A157A}"/>
                  <pc2:cmRplyMk id="{689D0503-7EA3-4947-BB6F-30E546E6F8EF}"/>
                </pc2:cmRplyMkLst>
              </pc226:cmRplyChg>
            </pc226:cmChg>
            <pc226:cmChg xmlns:pc226="http://schemas.microsoft.com/office/powerpoint/2022/06/main/command" chg="mod">
              <pc226:chgData name="Leah Resnick" userId="S::leah.resnick@museedelhistoire.ca::8c02bba8-7569-4115-8e11-e0a448e8fe58" providerId="AD" clId="Web-{4873F0B6-74AC-DE8C-D6A1-38072EFA4B4C}" dt="2023-08-01T15:38:54.209" v="94" actId="20577"/>
              <pc2:cmMkLst xmlns:pc2="http://schemas.microsoft.com/office/powerpoint/2019/9/main/command">
                <pc:docMk/>
                <pc:sldMk cId="3543102945" sldId="855"/>
                <pc2:cmMk id="{C540C6A2-AF13-474F-AFE9-AAED76386A0B}"/>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EA1B8-EB13-462F-AF52-75317047FDD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CA"/>
        </a:p>
      </dgm:t>
    </dgm:pt>
    <dgm:pt modelId="{C3A68444-61D6-4D93-A7F1-703B0CF5AB37}">
      <dgm:prSet phldrT="[Tex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dirty="0">
              <a:solidFill>
                <a:schemeClr val="bg1"/>
              </a:solidFill>
              <a:cs typeface="Calibri" panose="020F0502020204030204"/>
            </a:rPr>
            <a:t>Projects must</a:t>
          </a:r>
          <a:endParaRPr lang="en-CA" b="1" dirty="0">
            <a:solidFill>
              <a:schemeClr val="bg1"/>
            </a:solidFill>
          </a:endParaRPr>
        </a:p>
      </dgm:t>
      <dgm:extLst>
        <a:ext uri="{E40237B7-FDA0-4F09-8148-C483321AD2D9}">
          <dgm14:cNvPr xmlns:dgm14="http://schemas.microsoft.com/office/drawing/2010/diagram" id="0" name="" descr="Projects must&#10;"/>
        </a:ext>
      </dgm:extLst>
    </dgm:pt>
    <dgm:pt modelId="{DECB3853-1449-4388-B591-8C2E776D533B}" type="parTrans" cxnId="{CC6AB65F-3D2F-4762-BD69-27A5AE0B7DB7}">
      <dgm:prSet/>
      <dgm:spPr/>
      <dgm:t>
        <a:bodyPr/>
        <a:lstStyle/>
        <a:p>
          <a:endParaRPr lang="en-CA" b="1"/>
        </a:p>
      </dgm:t>
    </dgm:pt>
    <dgm:pt modelId="{F32229FF-A42E-4700-B040-E1ACEFF434B1}" type="sibTrans" cxnId="{CC6AB65F-3D2F-4762-BD69-27A5AE0B7DB7}">
      <dgm:prSet/>
      <dgm:spPr/>
      <dgm:t>
        <a:bodyPr/>
        <a:lstStyle/>
        <a:p>
          <a:endParaRPr lang="en-CA" b="1"/>
        </a:p>
      </dgm:t>
    </dgm:pt>
    <dgm:pt modelId="{18C136F8-956C-4D2C-AA85-FB4AE416FD33}">
      <dgm:prSe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nchor="ctr"/>
        <a:lstStyle/>
        <a:p>
          <a:r>
            <a:rPr lang="en-CA" sz="2400" b="1" dirty="0">
              <a:solidFill>
                <a:schemeClr val="tx1"/>
              </a:solidFill>
              <a:cs typeface="Calibri" panose="020F0502020204030204"/>
            </a:rPr>
            <a:t>Be accessible through a web browser</a:t>
          </a:r>
        </a:p>
      </dgm:t>
      <dgm:extLst>
        <a:ext uri="{E40237B7-FDA0-4F09-8148-C483321AD2D9}">
          <dgm14:cNvPr xmlns:dgm14="http://schemas.microsoft.com/office/drawing/2010/diagram" id="0" name="" descr="Be accessible through a web browser&#10;"/>
        </a:ext>
      </dgm:extLst>
    </dgm:pt>
    <dgm:pt modelId="{D279B2BD-C9F6-45D4-B27D-8C1E9693EF0E}" type="parTrans" cxnId="{7E70CB0F-1D3F-497A-A166-49DE6DAC63C8}">
      <dgm:prSet/>
      <dgm:spPr>
        <a:ln>
          <a:solidFill>
            <a:schemeClr val="tx1"/>
          </a:solidFill>
        </a:ln>
      </dgm:spPr>
      <dgm:t>
        <a:bodyPr/>
        <a:lstStyle/>
        <a:p>
          <a:endParaRPr lang="en-CA" b="1"/>
        </a:p>
      </dgm:t>
    </dgm:pt>
    <dgm:pt modelId="{06174BFD-B418-4336-B9FA-CB18BD0305C6}" type="sibTrans" cxnId="{7E70CB0F-1D3F-497A-A166-49DE6DAC63C8}">
      <dgm:prSet/>
      <dgm:spPr/>
      <dgm:t>
        <a:bodyPr/>
        <a:lstStyle/>
        <a:p>
          <a:endParaRPr lang="en-CA" b="1"/>
        </a:p>
      </dgm:t>
    </dgm:pt>
    <dgm:pt modelId="{39E56AF1-B5F6-4F69-B4C7-11C2AA18B753}">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400" b="1" dirty="0">
              <a:solidFill>
                <a:schemeClr val="tx1"/>
              </a:solidFill>
              <a:cs typeface="Calibri" panose="020F0502020204030204"/>
            </a:rPr>
            <a:t>Offer a complete online experience</a:t>
          </a:r>
        </a:p>
      </dgm:t>
      <dgm:extLst>
        <a:ext uri="{E40237B7-FDA0-4F09-8148-C483321AD2D9}">
          <dgm14:cNvPr xmlns:dgm14="http://schemas.microsoft.com/office/drawing/2010/diagram" id="0" name="" descr="Offer a complete online experience&#10;"/>
        </a:ext>
      </dgm:extLst>
    </dgm:pt>
    <dgm:pt modelId="{9B2F56C1-9EBA-47D6-8953-36A2398BFB4D}" type="parTrans" cxnId="{6AF26718-A95D-421A-997F-A04C7EA702A6}">
      <dgm:prSet/>
      <dgm:spPr>
        <a:ln>
          <a:solidFill>
            <a:schemeClr val="tx1"/>
          </a:solidFill>
        </a:ln>
      </dgm:spPr>
      <dgm:t>
        <a:bodyPr/>
        <a:lstStyle/>
        <a:p>
          <a:endParaRPr lang="en-CA" b="1"/>
        </a:p>
      </dgm:t>
    </dgm:pt>
    <dgm:pt modelId="{3CE1158E-ADDC-4FE8-B2C3-E90BE6E3F9B0}" type="sibTrans" cxnId="{6AF26718-A95D-421A-997F-A04C7EA702A6}">
      <dgm:prSet/>
      <dgm:spPr/>
      <dgm:t>
        <a:bodyPr/>
        <a:lstStyle/>
        <a:p>
          <a:endParaRPr lang="en-CA" b="1"/>
        </a:p>
      </dgm:t>
    </dgm:pt>
    <dgm:pt modelId="{2859A654-CF79-4959-BC14-0473A45D6119}">
      <dgm:prSet custT="1">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en-CA" sz="2400" b="1" dirty="0">
              <a:solidFill>
                <a:schemeClr val="tx1"/>
              </a:solidFill>
              <a:cs typeface="Calibri" panose="020F0502020204030204"/>
            </a:rPr>
            <a:t>Be accessible from any location without specialized equipment</a:t>
          </a:r>
        </a:p>
      </dgm:t>
      <dgm:extLst>
        <a:ext uri="{E40237B7-FDA0-4F09-8148-C483321AD2D9}">
          <dgm14:cNvPr xmlns:dgm14="http://schemas.microsoft.com/office/drawing/2010/diagram" id="0" name="" descr="Be accessible from any location without specialized equipment&#10;"/>
        </a:ext>
      </dgm:extLst>
    </dgm:pt>
    <dgm:pt modelId="{619C9A9E-B12E-410E-A80D-CE71E9F88F56}" type="parTrans" cxnId="{2BE6DF12-C0F3-46B4-A2A7-FA75D6ED7FC2}">
      <dgm:prSet/>
      <dgm:spPr>
        <a:ln>
          <a:solidFill>
            <a:schemeClr val="tx1"/>
          </a:solidFill>
        </a:ln>
      </dgm:spPr>
      <dgm:t>
        <a:bodyPr/>
        <a:lstStyle/>
        <a:p>
          <a:endParaRPr lang="en-CA" b="1"/>
        </a:p>
      </dgm:t>
    </dgm:pt>
    <dgm:pt modelId="{CEAFF022-7430-4788-8821-5B8208120EFD}" type="sibTrans" cxnId="{2BE6DF12-C0F3-46B4-A2A7-FA75D6ED7FC2}">
      <dgm:prSet/>
      <dgm:spPr/>
      <dgm:t>
        <a:bodyPr/>
        <a:lstStyle/>
        <a:p>
          <a:endParaRPr lang="en-CA" b="1"/>
        </a:p>
      </dgm:t>
    </dgm:pt>
    <dgm:pt modelId="{A303E134-DE95-4C6C-8C03-134C6113F4C2}">
      <dgm:prSe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en-CA" sz="2400" b="1" dirty="0">
              <a:solidFill>
                <a:schemeClr val="tx1"/>
              </a:solidFill>
              <a:cs typeface="Calibri" panose="020F0502020204030204"/>
            </a:rPr>
            <a:t>Be in English and French</a:t>
          </a:r>
        </a:p>
      </dgm:t>
      <dgm:extLst>
        <a:ext uri="{E40237B7-FDA0-4F09-8148-C483321AD2D9}">
          <dgm14:cNvPr xmlns:dgm14="http://schemas.microsoft.com/office/drawing/2010/diagram" id="0" name="" descr="Be in English and French&#10;"/>
        </a:ext>
      </dgm:extLst>
    </dgm:pt>
    <dgm:pt modelId="{8CAB3A21-9849-44EF-9850-83FD814FFBFD}" type="parTrans" cxnId="{B2EA3944-9278-47F5-AD56-D72279AC4723}">
      <dgm:prSet/>
      <dgm:spPr/>
      <dgm:t>
        <a:bodyPr/>
        <a:lstStyle/>
        <a:p>
          <a:endParaRPr lang="en-CA"/>
        </a:p>
      </dgm:t>
    </dgm:pt>
    <dgm:pt modelId="{DA19BA15-8624-4971-BAB0-F793F3291E24}" type="sibTrans" cxnId="{B2EA3944-9278-47F5-AD56-D72279AC4723}">
      <dgm:prSet/>
      <dgm:spPr/>
      <dgm:t>
        <a:bodyPr/>
        <a:lstStyle/>
        <a:p>
          <a:endParaRPr lang="en-CA"/>
        </a:p>
      </dgm:t>
    </dgm:pt>
    <dgm:pt modelId="{E8DA6649-6B0C-44D9-8CD8-9AE711EF37FD}" type="pres">
      <dgm:prSet presAssocID="{9B0EA1B8-EB13-462F-AF52-75317047FDD1}" presName="cycle" presStyleCnt="0">
        <dgm:presLayoutVars>
          <dgm:chMax val="1"/>
          <dgm:dir/>
          <dgm:animLvl val="ctr"/>
          <dgm:resizeHandles val="exact"/>
        </dgm:presLayoutVars>
      </dgm:prSet>
      <dgm:spPr/>
    </dgm:pt>
    <dgm:pt modelId="{09E7241A-C6BA-4826-B92A-1D30860634EE}" type="pres">
      <dgm:prSet presAssocID="{C3A68444-61D6-4D93-A7F1-703B0CF5AB37}" presName="centerShape" presStyleLbl="node0" presStyleIdx="0" presStyleCnt="1" custScaleX="192772" custScaleY="192772" custLinFactNeighborX="15775" custLinFactNeighborY="31613"/>
      <dgm:spPr/>
    </dgm:pt>
    <dgm:pt modelId="{282334EF-31F4-410B-B17E-14566D06B83D}" type="pres">
      <dgm:prSet presAssocID="{D279B2BD-C9F6-45D4-B27D-8C1E9693EF0E}" presName="Name9" presStyleLbl="parChTrans1D2" presStyleIdx="0" presStyleCnt="4"/>
      <dgm:spPr/>
    </dgm:pt>
    <dgm:pt modelId="{F9169835-516E-47C3-987B-A5C7FAE1F958}" type="pres">
      <dgm:prSet presAssocID="{D279B2BD-C9F6-45D4-B27D-8C1E9693EF0E}" presName="connTx" presStyleLbl="parChTrans1D2" presStyleIdx="0" presStyleCnt="4"/>
      <dgm:spPr/>
    </dgm:pt>
    <dgm:pt modelId="{6D6D88E8-D26F-4FE0-A472-3E52A596B983}" type="pres">
      <dgm:prSet presAssocID="{18C136F8-956C-4D2C-AA85-FB4AE416FD33}" presName="node" presStyleLbl="node1" presStyleIdx="0" presStyleCnt="4" custScaleX="139573" custScaleY="144847" custRadScaleRad="217719" custRadScaleInc="-175238">
        <dgm:presLayoutVars>
          <dgm:bulletEnabled val="1"/>
        </dgm:presLayoutVars>
      </dgm:prSet>
      <dgm:spPr/>
    </dgm:pt>
    <dgm:pt modelId="{FEFE8FC1-5C50-4DC3-B0F9-9605A708AF9B}" type="pres">
      <dgm:prSet presAssocID="{9B2F56C1-9EBA-47D6-8953-36A2398BFB4D}" presName="Name9" presStyleLbl="parChTrans1D2" presStyleIdx="1" presStyleCnt="4"/>
      <dgm:spPr/>
    </dgm:pt>
    <dgm:pt modelId="{E305F96F-4F86-4012-87CE-110448E08B85}" type="pres">
      <dgm:prSet presAssocID="{9B2F56C1-9EBA-47D6-8953-36A2398BFB4D}" presName="connTx" presStyleLbl="parChTrans1D2" presStyleIdx="1" presStyleCnt="4"/>
      <dgm:spPr/>
    </dgm:pt>
    <dgm:pt modelId="{C862910B-5077-4349-8EC5-AF221B865EE6}" type="pres">
      <dgm:prSet presAssocID="{39E56AF1-B5F6-4F69-B4C7-11C2AA18B753}" presName="node" presStyleLbl="node1" presStyleIdx="1" presStyleCnt="4" custScaleX="134214" custScaleY="139508" custRadScaleRad="106863" custRadScaleInc="-109790">
        <dgm:presLayoutVars>
          <dgm:bulletEnabled val="1"/>
        </dgm:presLayoutVars>
      </dgm:prSet>
      <dgm:spPr/>
    </dgm:pt>
    <dgm:pt modelId="{4C2CBF2F-F81D-4287-BEA0-973A6EC4608B}" type="pres">
      <dgm:prSet presAssocID="{619C9A9E-B12E-410E-A80D-CE71E9F88F56}" presName="Name9" presStyleLbl="parChTrans1D2" presStyleIdx="2" presStyleCnt="4"/>
      <dgm:spPr/>
    </dgm:pt>
    <dgm:pt modelId="{90A32228-B4EE-490F-9677-049F84783B6C}" type="pres">
      <dgm:prSet presAssocID="{619C9A9E-B12E-410E-A80D-CE71E9F88F56}" presName="connTx" presStyleLbl="parChTrans1D2" presStyleIdx="2" presStyleCnt="4"/>
      <dgm:spPr/>
    </dgm:pt>
    <dgm:pt modelId="{E2BE1A7D-6228-4BB2-95F3-E3E8AF10D814}" type="pres">
      <dgm:prSet presAssocID="{2859A654-CF79-4959-BC14-0473A45D6119}" presName="node" presStyleLbl="node1" presStyleIdx="2" presStyleCnt="4" custScaleX="165477" custScaleY="165477" custRadScaleRad="209971" custRadScaleInc="-206564">
        <dgm:presLayoutVars>
          <dgm:bulletEnabled val="1"/>
        </dgm:presLayoutVars>
      </dgm:prSet>
      <dgm:spPr/>
    </dgm:pt>
    <dgm:pt modelId="{7B18A4F2-EB5A-4761-AC6A-544E3F0CE852}" type="pres">
      <dgm:prSet presAssocID="{8CAB3A21-9849-44EF-9850-83FD814FFBFD}" presName="Name9" presStyleLbl="parChTrans1D2" presStyleIdx="3" presStyleCnt="4"/>
      <dgm:spPr/>
    </dgm:pt>
    <dgm:pt modelId="{D0FA1DCD-86CC-418B-834A-035323E5792E}" type="pres">
      <dgm:prSet presAssocID="{8CAB3A21-9849-44EF-9850-83FD814FFBFD}" presName="connTx" presStyleLbl="parChTrans1D2" presStyleIdx="3" presStyleCnt="4"/>
      <dgm:spPr/>
    </dgm:pt>
    <dgm:pt modelId="{3C5355A8-23F9-4272-A3B0-C9203538C594}" type="pres">
      <dgm:prSet presAssocID="{A303E134-DE95-4C6C-8C03-134C6113F4C2}" presName="node" presStyleLbl="node1" presStyleIdx="3" presStyleCnt="4" custScaleX="139903" custScaleY="139903" custRadScaleRad="143526" custRadScaleInc="-70553">
        <dgm:presLayoutVars>
          <dgm:bulletEnabled val="1"/>
        </dgm:presLayoutVars>
      </dgm:prSet>
      <dgm:spPr/>
    </dgm:pt>
  </dgm:ptLst>
  <dgm:cxnLst>
    <dgm:cxn modelId="{7EDE590A-C3F4-4186-95F8-C7A859FB5B11}" type="presOf" srcId="{619C9A9E-B12E-410E-A80D-CE71E9F88F56}" destId="{4C2CBF2F-F81D-4287-BEA0-973A6EC4608B}" srcOrd="0" destOrd="0" presId="urn:microsoft.com/office/officeart/2005/8/layout/radial1"/>
    <dgm:cxn modelId="{7E70CB0F-1D3F-497A-A166-49DE6DAC63C8}" srcId="{C3A68444-61D6-4D93-A7F1-703B0CF5AB37}" destId="{18C136F8-956C-4D2C-AA85-FB4AE416FD33}" srcOrd="0" destOrd="0" parTransId="{D279B2BD-C9F6-45D4-B27D-8C1E9693EF0E}" sibTransId="{06174BFD-B418-4336-B9FA-CB18BD0305C6}"/>
    <dgm:cxn modelId="{2BE6DF12-C0F3-46B4-A2A7-FA75D6ED7FC2}" srcId="{C3A68444-61D6-4D93-A7F1-703B0CF5AB37}" destId="{2859A654-CF79-4959-BC14-0473A45D6119}" srcOrd="2" destOrd="0" parTransId="{619C9A9E-B12E-410E-A80D-CE71E9F88F56}" sibTransId="{CEAFF022-7430-4788-8821-5B8208120EFD}"/>
    <dgm:cxn modelId="{6AF26718-A95D-421A-997F-A04C7EA702A6}" srcId="{C3A68444-61D6-4D93-A7F1-703B0CF5AB37}" destId="{39E56AF1-B5F6-4F69-B4C7-11C2AA18B753}" srcOrd="1" destOrd="0" parTransId="{9B2F56C1-9EBA-47D6-8953-36A2398BFB4D}" sibTransId="{3CE1158E-ADDC-4FE8-B2C3-E90BE6E3F9B0}"/>
    <dgm:cxn modelId="{69B4EB1B-2C5F-4615-9EC7-BAF9DD132BE0}" type="presOf" srcId="{A303E134-DE95-4C6C-8C03-134C6113F4C2}" destId="{3C5355A8-23F9-4272-A3B0-C9203538C594}" srcOrd="0" destOrd="0" presId="urn:microsoft.com/office/officeart/2005/8/layout/radial1"/>
    <dgm:cxn modelId="{0BDE0026-6DC9-4413-AAE2-6C73FBD012E8}" type="presOf" srcId="{8CAB3A21-9849-44EF-9850-83FD814FFBFD}" destId="{D0FA1DCD-86CC-418B-834A-035323E5792E}" srcOrd="1" destOrd="0" presId="urn:microsoft.com/office/officeart/2005/8/layout/radial1"/>
    <dgm:cxn modelId="{64B96A2D-23AB-4057-A6BB-5EE966FD4753}" type="presOf" srcId="{9B2F56C1-9EBA-47D6-8953-36A2398BFB4D}" destId="{E305F96F-4F86-4012-87CE-110448E08B85}" srcOrd="1" destOrd="0" presId="urn:microsoft.com/office/officeart/2005/8/layout/radial1"/>
    <dgm:cxn modelId="{BD575A2D-1BAD-4D9A-A2D2-1F488678E052}" type="presOf" srcId="{9B2F56C1-9EBA-47D6-8953-36A2398BFB4D}" destId="{FEFE8FC1-5C50-4DC3-B0F9-9605A708AF9B}" srcOrd="0" destOrd="0" presId="urn:microsoft.com/office/officeart/2005/8/layout/radial1"/>
    <dgm:cxn modelId="{C3D7CD36-24FF-4BC0-BA8F-9A436799656E}" type="presOf" srcId="{18C136F8-956C-4D2C-AA85-FB4AE416FD33}" destId="{6D6D88E8-D26F-4FE0-A472-3E52A596B983}" srcOrd="0" destOrd="0" presId="urn:microsoft.com/office/officeart/2005/8/layout/radial1"/>
    <dgm:cxn modelId="{CC6AB65F-3D2F-4762-BD69-27A5AE0B7DB7}" srcId="{9B0EA1B8-EB13-462F-AF52-75317047FDD1}" destId="{C3A68444-61D6-4D93-A7F1-703B0CF5AB37}" srcOrd="0" destOrd="0" parTransId="{DECB3853-1449-4388-B591-8C2E776D533B}" sibTransId="{F32229FF-A42E-4700-B040-E1ACEFF434B1}"/>
    <dgm:cxn modelId="{B2EA3944-9278-47F5-AD56-D72279AC4723}" srcId="{C3A68444-61D6-4D93-A7F1-703B0CF5AB37}" destId="{A303E134-DE95-4C6C-8C03-134C6113F4C2}" srcOrd="3" destOrd="0" parTransId="{8CAB3A21-9849-44EF-9850-83FD814FFBFD}" sibTransId="{DA19BA15-8624-4971-BAB0-F793F3291E24}"/>
    <dgm:cxn modelId="{B32A4070-6D03-4C72-85BB-E1CE9BB69213}" type="presOf" srcId="{D279B2BD-C9F6-45D4-B27D-8C1E9693EF0E}" destId="{F9169835-516E-47C3-987B-A5C7FAE1F958}" srcOrd="1" destOrd="0" presId="urn:microsoft.com/office/officeart/2005/8/layout/radial1"/>
    <dgm:cxn modelId="{94C78F71-378F-40F8-B422-33DCDBA0FDE2}" type="presOf" srcId="{2859A654-CF79-4959-BC14-0473A45D6119}" destId="{E2BE1A7D-6228-4BB2-95F3-E3E8AF10D814}" srcOrd="0" destOrd="0" presId="urn:microsoft.com/office/officeart/2005/8/layout/radial1"/>
    <dgm:cxn modelId="{3ACFEA76-F65E-433A-882F-FB8329053BA6}" type="presOf" srcId="{39E56AF1-B5F6-4F69-B4C7-11C2AA18B753}" destId="{C862910B-5077-4349-8EC5-AF221B865EE6}" srcOrd="0" destOrd="0" presId="urn:microsoft.com/office/officeart/2005/8/layout/radial1"/>
    <dgm:cxn modelId="{2F6C9A77-788A-4FE0-8861-7B91FCB5E8A6}" type="presOf" srcId="{619C9A9E-B12E-410E-A80D-CE71E9F88F56}" destId="{90A32228-B4EE-490F-9677-049F84783B6C}" srcOrd="1" destOrd="0" presId="urn:microsoft.com/office/officeart/2005/8/layout/radial1"/>
    <dgm:cxn modelId="{0E3A399C-78C2-48B8-AD4B-E6635B31D3D7}" type="presOf" srcId="{D279B2BD-C9F6-45D4-B27D-8C1E9693EF0E}" destId="{282334EF-31F4-410B-B17E-14566D06B83D}" srcOrd="0" destOrd="0" presId="urn:microsoft.com/office/officeart/2005/8/layout/radial1"/>
    <dgm:cxn modelId="{9EF0D1A2-84DB-4EAC-B794-EAA779F504DD}" type="presOf" srcId="{C3A68444-61D6-4D93-A7F1-703B0CF5AB37}" destId="{09E7241A-C6BA-4826-B92A-1D30860634EE}" srcOrd="0" destOrd="0" presId="urn:microsoft.com/office/officeart/2005/8/layout/radial1"/>
    <dgm:cxn modelId="{96DCEDA6-9CE6-4D58-8DFD-1583DB9D0E2E}" type="presOf" srcId="{8CAB3A21-9849-44EF-9850-83FD814FFBFD}" destId="{7B18A4F2-EB5A-4761-AC6A-544E3F0CE852}" srcOrd="0" destOrd="0" presId="urn:microsoft.com/office/officeart/2005/8/layout/radial1"/>
    <dgm:cxn modelId="{4171EAB3-4A84-4227-800B-E24AD4028083}" type="presOf" srcId="{9B0EA1B8-EB13-462F-AF52-75317047FDD1}" destId="{E8DA6649-6B0C-44D9-8CD8-9AE711EF37FD}" srcOrd="0" destOrd="0" presId="urn:microsoft.com/office/officeart/2005/8/layout/radial1"/>
    <dgm:cxn modelId="{DD8243C7-615A-4719-B70B-109F82F3D0A8}" type="presParOf" srcId="{E8DA6649-6B0C-44D9-8CD8-9AE711EF37FD}" destId="{09E7241A-C6BA-4826-B92A-1D30860634EE}" srcOrd="0" destOrd="0" presId="urn:microsoft.com/office/officeart/2005/8/layout/radial1"/>
    <dgm:cxn modelId="{5127FEAB-B89D-4533-8162-64D418A601F3}" type="presParOf" srcId="{E8DA6649-6B0C-44D9-8CD8-9AE711EF37FD}" destId="{282334EF-31F4-410B-B17E-14566D06B83D}" srcOrd="1" destOrd="0" presId="urn:microsoft.com/office/officeart/2005/8/layout/radial1"/>
    <dgm:cxn modelId="{558FD951-D4B1-4301-9CDB-E3CE73A29E7E}" type="presParOf" srcId="{282334EF-31F4-410B-B17E-14566D06B83D}" destId="{F9169835-516E-47C3-987B-A5C7FAE1F958}" srcOrd="0" destOrd="0" presId="urn:microsoft.com/office/officeart/2005/8/layout/radial1"/>
    <dgm:cxn modelId="{7E240C16-565D-4E14-8ABE-BD4BD938A4FE}" type="presParOf" srcId="{E8DA6649-6B0C-44D9-8CD8-9AE711EF37FD}" destId="{6D6D88E8-D26F-4FE0-A472-3E52A596B983}" srcOrd="2" destOrd="0" presId="urn:microsoft.com/office/officeart/2005/8/layout/radial1"/>
    <dgm:cxn modelId="{F5FF6044-C676-496E-A251-FEC395A42CE0}" type="presParOf" srcId="{E8DA6649-6B0C-44D9-8CD8-9AE711EF37FD}" destId="{FEFE8FC1-5C50-4DC3-B0F9-9605A708AF9B}" srcOrd="3" destOrd="0" presId="urn:microsoft.com/office/officeart/2005/8/layout/radial1"/>
    <dgm:cxn modelId="{A9C93002-2C76-4E0B-B7FE-805457527645}" type="presParOf" srcId="{FEFE8FC1-5C50-4DC3-B0F9-9605A708AF9B}" destId="{E305F96F-4F86-4012-87CE-110448E08B85}" srcOrd="0" destOrd="0" presId="urn:microsoft.com/office/officeart/2005/8/layout/radial1"/>
    <dgm:cxn modelId="{32C95864-B21D-4D3B-9AFE-67B61C49DC7B}" type="presParOf" srcId="{E8DA6649-6B0C-44D9-8CD8-9AE711EF37FD}" destId="{C862910B-5077-4349-8EC5-AF221B865EE6}" srcOrd="4" destOrd="0" presId="urn:microsoft.com/office/officeart/2005/8/layout/radial1"/>
    <dgm:cxn modelId="{C37A9588-DA72-4BA5-ADFB-0333037743D0}" type="presParOf" srcId="{E8DA6649-6B0C-44D9-8CD8-9AE711EF37FD}" destId="{4C2CBF2F-F81D-4287-BEA0-973A6EC4608B}" srcOrd="5" destOrd="0" presId="urn:microsoft.com/office/officeart/2005/8/layout/radial1"/>
    <dgm:cxn modelId="{0098411E-A732-4272-BE01-1D64951A729E}" type="presParOf" srcId="{4C2CBF2F-F81D-4287-BEA0-973A6EC4608B}" destId="{90A32228-B4EE-490F-9677-049F84783B6C}" srcOrd="0" destOrd="0" presId="urn:microsoft.com/office/officeart/2005/8/layout/radial1"/>
    <dgm:cxn modelId="{4CE764F1-A3CE-4545-AA42-AF3E98D1A7B9}" type="presParOf" srcId="{E8DA6649-6B0C-44D9-8CD8-9AE711EF37FD}" destId="{E2BE1A7D-6228-4BB2-95F3-E3E8AF10D814}" srcOrd="6" destOrd="0" presId="urn:microsoft.com/office/officeart/2005/8/layout/radial1"/>
    <dgm:cxn modelId="{163A6E08-89BB-4C9C-BC1C-3BFCBEDCADEC}" type="presParOf" srcId="{E8DA6649-6B0C-44D9-8CD8-9AE711EF37FD}" destId="{7B18A4F2-EB5A-4761-AC6A-544E3F0CE852}" srcOrd="7" destOrd="0" presId="urn:microsoft.com/office/officeart/2005/8/layout/radial1"/>
    <dgm:cxn modelId="{18B755CD-19BF-408C-B725-3E947D85CF1C}" type="presParOf" srcId="{7B18A4F2-EB5A-4761-AC6A-544E3F0CE852}" destId="{D0FA1DCD-86CC-418B-834A-035323E5792E}" srcOrd="0" destOrd="0" presId="urn:microsoft.com/office/officeart/2005/8/layout/radial1"/>
    <dgm:cxn modelId="{790B9391-A35F-409F-999C-855D7E281DA8}" type="presParOf" srcId="{E8DA6649-6B0C-44D9-8CD8-9AE711EF37FD}" destId="{3C5355A8-23F9-4272-A3B0-C9203538C59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609F5-6BF1-4749-97B1-2CE813956A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5BFBA48F-8671-4892-8CE1-0225E789B53C}">
      <dgm:prSet phldrT="[Text]">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en-CA" b="1" dirty="0">
              <a:solidFill>
                <a:schemeClr val="bg1"/>
              </a:solidFill>
            </a:rPr>
            <a:t>Virtual Exhibits</a:t>
          </a:r>
        </a:p>
      </dgm:t>
      <dgm:extLst>
        <a:ext uri="{E40237B7-FDA0-4F09-8148-C483321AD2D9}">
          <dgm14:cNvPr xmlns:dgm14="http://schemas.microsoft.com/office/drawing/2010/diagram" id="0" name="" descr="Virtual Exhibits&#10;"/>
        </a:ext>
      </dgm:extLst>
    </dgm:pt>
    <dgm:pt modelId="{65C77E26-AB7C-4870-AE13-64D74A3F81EC}" type="parTrans" cxnId="{3472FD2A-93E7-4381-9C91-50AD5BB6E982}">
      <dgm:prSet/>
      <dgm:spPr/>
      <dgm:t>
        <a:bodyPr/>
        <a:lstStyle/>
        <a:p>
          <a:endParaRPr lang="en-CA"/>
        </a:p>
      </dgm:t>
    </dgm:pt>
    <dgm:pt modelId="{10A7186B-AF71-427C-BE13-50CCEC512AB6}" type="sibTrans" cxnId="{3472FD2A-93E7-4381-9C91-50AD5BB6E982}">
      <dgm:prSet/>
      <dgm:spPr/>
      <dgm:t>
        <a:bodyPr/>
        <a:lstStyle/>
        <a:p>
          <a:endParaRPr lang="en-CA"/>
        </a:p>
      </dgm:t>
    </dgm:pt>
    <dgm:pt modelId="{70E4F4DC-0A32-48B9-8236-BDEBF13A8CE2}">
      <dgm:prSet phldrT="[Text]">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en-CA" b="1" dirty="0">
              <a:solidFill>
                <a:schemeClr val="tx1"/>
              </a:solidFill>
            </a:rPr>
            <a:t>Virtual Tours</a:t>
          </a:r>
        </a:p>
      </dgm:t>
      <dgm:extLst>
        <a:ext uri="{E40237B7-FDA0-4F09-8148-C483321AD2D9}">
          <dgm14:cNvPr xmlns:dgm14="http://schemas.microsoft.com/office/drawing/2010/diagram" id="0" name="" descr="Virtual Tours&#10;"/>
        </a:ext>
      </dgm:extLst>
    </dgm:pt>
    <dgm:pt modelId="{9E7BC226-D8FE-474F-ABA7-7C40A5B0DAF7}" type="parTrans" cxnId="{BC07BB0B-93E8-4FBF-BE6B-5451E33E664B}">
      <dgm:prSet/>
      <dgm:spPr/>
      <dgm:t>
        <a:bodyPr/>
        <a:lstStyle/>
        <a:p>
          <a:endParaRPr lang="en-CA"/>
        </a:p>
      </dgm:t>
    </dgm:pt>
    <dgm:pt modelId="{E4C9F87D-428F-4A2C-9FF4-20B18DD4742A}" type="sibTrans" cxnId="{BC07BB0B-93E8-4FBF-BE6B-5451E33E664B}">
      <dgm:prSet/>
      <dgm:spPr/>
      <dgm:t>
        <a:bodyPr/>
        <a:lstStyle/>
        <a:p>
          <a:endParaRPr lang="en-CA"/>
        </a:p>
      </dgm:t>
    </dgm:pt>
    <dgm:pt modelId="{07CE023A-CE73-4B53-A77D-953CCD58DF5C}">
      <dgm:prSet phldrT="[Tex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b="1" i="0" dirty="0">
              <a:solidFill>
                <a:schemeClr val="tx1"/>
              </a:solidFill>
            </a:rPr>
            <a:t>Online Games</a:t>
          </a:r>
        </a:p>
      </dgm:t>
      <dgm:extLst>
        <a:ext uri="{E40237B7-FDA0-4F09-8148-C483321AD2D9}">
          <dgm14:cNvPr xmlns:dgm14="http://schemas.microsoft.com/office/drawing/2010/diagram" id="0" name="" descr="Online Games&#10;"/>
        </a:ext>
      </dgm:extLst>
    </dgm:pt>
    <dgm:pt modelId="{35C1F1DE-4A86-4531-AF5C-CF4476819595}" type="parTrans" cxnId="{0075B4CF-28BB-4CAC-BA38-6B513FE0BC5F}">
      <dgm:prSet/>
      <dgm:spPr/>
      <dgm:t>
        <a:bodyPr/>
        <a:lstStyle/>
        <a:p>
          <a:endParaRPr lang="en-CA"/>
        </a:p>
      </dgm:t>
    </dgm:pt>
    <dgm:pt modelId="{E42E35EA-E25A-44B7-87C2-EDF799B91EA2}" type="sibTrans" cxnId="{0075B4CF-28BB-4CAC-BA38-6B513FE0BC5F}">
      <dgm:prSet/>
      <dgm:spPr/>
      <dgm:t>
        <a:bodyPr/>
        <a:lstStyle/>
        <a:p>
          <a:endParaRPr lang="en-CA"/>
        </a:p>
      </dgm:t>
    </dgm:pt>
    <dgm:pt modelId="{2E3F047C-C504-4A06-B553-75E8016629F2}">
      <dgm:prSet phldrT="[Text]">
        <dgm:style>
          <a:lnRef idx="0">
            <a:scrgbClr r="0" g="0" b="0"/>
          </a:lnRef>
          <a:fillRef idx="0">
            <a:scrgbClr r="0" g="0" b="0"/>
          </a:fillRef>
          <a:effectRef idx="0">
            <a:scrgbClr r="0" g="0" b="0"/>
          </a:effectRef>
          <a:fontRef idx="minor">
            <a:schemeClr val="lt1"/>
          </a:fontRef>
        </dgm:style>
      </dgm:prSet>
      <dgm:spPr>
        <a:solidFill>
          <a:srgbClr val="0C0C0C"/>
        </a:solidFill>
        <a:ln>
          <a:noFill/>
        </a:ln>
      </dgm:spPr>
      <dgm:t>
        <a:bodyPr/>
        <a:lstStyle/>
        <a:p>
          <a:r>
            <a:rPr lang="en-CA" b="1" dirty="0">
              <a:solidFill>
                <a:schemeClr val="bg1"/>
              </a:solidFill>
            </a:rPr>
            <a:t>Web Apps</a:t>
          </a:r>
        </a:p>
      </dgm:t>
      <dgm:extLst>
        <a:ext uri="{E40237B7-FDA0-4F09-8148-C483321AD2D9}">
          <dgm14:cNvPr xmlns:dgm14="http://schemas.microsoft.com/office/drawing/2010/diagram" id="0" name="" descr="Web Apps&#10;"/>
        </a:ext>
      </dgm:extLst>
    </dgm:pt>
    <dgm:pt modelId="{91236EBF-E29B-4D8D-926D-9A8A9FBC9CC3}" type="parTrans" cxnId="{C38CC47E-35E1-4B53-9E9D-C072D0152FDC}">
      <dgm:prSet/>
      <dgm:spPr/>
      <dgm:t>
        <a:bodyPr/>
        <a:lstStyle/>
        <a:p>
          <a:endParaRPr lang="en-CA"/>
        </a:p>
      </dgm:t>
    </dgm:pt>
    <dgm:pt modelId="{A8B8A726-1227-4F87-828B-E0929AB6A77A}" type="sibTrans" cxnId="{C38CC47E-35E1-4B53-9E9D-C072D0152FDC}">
      <dgm:prSet/>
      <dgm:spPr/>
      <dgm:t>
        <a:bodyPr/>
        <a:lstStyle/>
        <a:p>
          <a:endParaRPr lang="en-CA"/>
        </a:p>
      </dgm:t>
    </dgm:pt>
    <dgm:pt modelId="{13903843-7152-4E6D-9205-927225B9F51D}">
      <dgm:prSet phldrT="[Text]">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b="1" dirty="0">
              <a:solidFill>
                <a:schemeClr val="tx1"/>
              </a:solidFill>
            </a:rPr>
            <a:t>Educational Resources</a:t>
          </a:r>
        </a:p>
      </dgm:t>
      <dgm:extLst>
        <a:ext uri="{E40237B7-FDA0-4F09-8148-C483321AD2D9}">
          <dgm14:cNvPr xmlns:dgm14="http://schemas.microsoft.com/office/drawing/2010/diagram" id="0" name="" descr="Educational Resources&#10;"/>
        </a:ext>
      </dgm:extLst>
    </dgm:pt>
    <dgm:pt modelId="{D50850E0-5409-4475-BED7-406ACB322885}" type="parTrans" cxnId="{DBB60A0C-E702-4D58-9962-4CEE59D5FC5E}">
      <dgm:prSet/>
      <dgm:spPr/>
      <dgm:t>
        <a:bodyPr/>
        <a:lstStyle/>
        <a:p>
          <a:endParaRPr lang="en-CA"/>
        </a:p>
      </dgm:t>
    </dgm:pt>
    <dgm:pt modelId="{807F3D2D-49E0-49E6-8BEB-0CF9CE32D9AE}" type="sibTrans" cxnId="{DBB60A0C-E702-4D58-9962-4CEE59D5FC5E}">
      <dgm:prSet/>
      <dgm:spPr/>
      <dgm:t>
        <a:bodyPr/>
        <a:lstStyle/>
        <a:p>
          <a:endParaRPr lang="en-CA"/>
        </a:p>
      </dgm:t>
    </dgm:pt>
    <dgm:pt modelId="{934EA46C-2BC4-4810-96D5-BEF0141FA269}">
      <dgm:prSet phldrT="[Tex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b="1" dirty="0">
              <a:solidFill>
                <a:schemeClr val="bg1"/>
              </a:solidFill>
            </a:rPr>
            <a:t>Immersive Experiences</a:t>
          </a:r>
        </a:p>
      </dgm:t>
      <dgm:extLst>
        <a:ext uri="{E40237B7-FDA0-4F09-8148-C483321AD2D9}">
          <dgm14:cNvPr xmlns:dgm14="http://schemas.microsoft.com/office/drawing/2010/diagram" id="0" name="" descr="Immersive Experiences&#10;"/>
        </a:ext>
      </dgm:extLst>
    </dgm:pt>
    <dgm:pt modelId="{2784CDD6-0ECA-4343-8952-4F61E1460167}" type="parTrans" cxnId="{2DC1CC5F-27E5-4D51-9BED-5797966C15E9}">
      <dgm:prSet/>
      <dgm:spPr/>
      <dgm:t>
        <a:bodyPr/>
        <a:lstStyle/>
        <a:p>
          <a:endParaRPr lang="en-CA"/>
        </a:p>
      </dgm:t>
    </dgm:pt>
    <dgm:pt modelId="{D3072793-4324-42CC-92A4-6846D96E49BF}" type="sibTrans" cxnId="{2DC1CC5F-27E5-4D51-9BED-5797966C15E9}">
      <dgm:prSet/>
      <dgm:spPr/>
      <dgm:t>
        <a:bodyPr/>
        <a:lstStyle/>
        <a:p>
          <a:endParaRPr lang="en-CA"/>
        </a:p>
      </dgm:t>
    </dgm:pt>
    <dgm:pt modelId="{C54A6E08-8126-47BA-BC4E-C3DEEC9AD735}" type="pres">
      <dgm:prSet presAssocID="{635609F5-6BF1-4749-97B1-2CE813956A1C}" presName="diagram" presStyleCnt="0">
        <dgm:presLayoutVars>
          <dgm:dir/>
          <dgm:resizeHandles val="exact"/>
        </dgm:presLayoutVars>
      </dgm:prSet>
      <dgm:spPr/>
    </dgm:pt>
    <dgm:pt modelId="{8207FCC0-FEE5-408A-BD2B-4CE8CD1F6D76}" type="pres">
      <dgm:prSet presAssocID="{5BFBA48F-8671-4892-8CE1-0225E789B53C}" presName="node" presStyleLbl="node1" presStyleIdx="0" presStyleCnt="6">
        <dgm:presLayoutVars>
          <dgm:bulletEnabled val="1"/>
        </dgm:presLayoutVars>
      </dgm:prSet>
      <dgm:spPr>
        <a:prstGeom prst="roundRect">
          <a:avLst/>
        </a:prstGeom>
      </dgm:spPr>
    </dgm:pt>
    <dgm:pt modelId="{5C38A182-BB2D-4291-B91E-3586384E1E6F}" type="pres">
      <dgm:prSet presAssocID="{10A7186B-AF71-427C-BE13-50CCEC512AB6}" presName="sibTrans" presStyleCnt="0"/>
      <dgm:spPr/>
    </dgm:pt>
    <dgm:pt modelId="{A053BD17-6185-47A8-97B1-D033221B2F2D}" type="pres">
      <dgm:prSet presAssocID="{70E4F4DC-0A32-48B9-8236-BDEBF13A8CE2}" presName="node" presStyleLbl="node1" presStyleIdx="1" presStyleCnt="6">
        <dgm:presLayoutVars>
          <dgm:bulletEnabled val="1"/>
        </dgm:presLayoutVars>
      </dgm:prSet>
      <dgm:spPr>
        <a:prstGeom prst="roundRect">
          <a:avLst/>
        </a:prstGeom>
      </dgm:spPr>
    </dgm:pt>
    <dgm:pt modelId="{9D8CC963-A115-460D-9800-75CB15ED3340}" type="pres">
      <dgm:prSet presAssocID="{E4C9F87D-428F-4A2C-9FF4-20B18DD4742A}" presName="sibTrans" presStyleCnt="0"/>
      <dgm:spPr/>
    </dgm:pt>
    <dgm:pt modelId="{4352B9C4-DB47-42E1-BBBA-DC7AF672265A}" type="pres">
      <dgm:prSet presAssocID="{934EA46C-2BC4-4810-96D5-BEF0141FA269}" presName="node" presStyleLbl="node1" presStyleIdx="2" presStyleCnt="6">
        <dgm:presLayoutVars>
          <dgm:bulletEnabled val="1"/>
        </dgm:presLayoutVars>
      </dgm:prSet>
      <dgm:spPr>
        <a:prstGeom prst="roundRect">
          <a:avLst/>
        </a:prstGeom>
      </dgm:spPr>
    </dgm:pt>
    <dgm:pt modelId="{98F9F663-5D40-4ABA-BE44-4CD74EBDD2F1}" type="pres">
      <dgm:prSet presAssocID="{D3072793-4324-42CC-92A4-6846D96E49BF}" presName="sibTrans" presStyleCnt="0"/>
      <dgm:spPr/>
    </dgm:pt>
    <dgm:pt modelId="{D7AF6376-5CA2-491C-8482-B2DE8E0002A4}" type="pres">
      <dgm:prSet presAssocID="{07CE023A-CE73-4B53-A77D-953CCD58DF5C}" presName="node" presStyleLbl="node1" presStyleIdx="3" presStyleCnt="6">
        <dgm:presLayoutVars>
          <dgm:bulletEnabled val="1"/>
        </dgm:presLayoutVars>
      </dgm:prSet>
      <dgm:spPr>
        <a:prstGeom prst="roundRect">
          <a:avLst/>
        </a:prstGeom>
      </dgm:spPr>
    </dgm:pt>
    <dgm:pt modelId="{5BAAF199-CBAA-4717-AFF3-D0832F5169B6}" type="pres">
      <dgm:prSet presAssocID="{E42E35EA-E25A-44B7-87C2-EDF799B91EA2}" presName="sibTrans" presStyleCnt="0"/>
      <dgm:spPr/>
    </dgm:pt>
    <dgm:pt modelId="{8F500F7E-1099-4F9D-AF57-80CB90461C56}" type="pres">
      <dgm:prSet presAssocID="{2E3F047C-C504-4A06-B553-75E8016629F2}" presName="node" presStyleLbl="node1" presStyleIdx="4" presStyleCnt="6">
        <dgm:presLayoutVars>
          <dgm:bulletEnabled val="1"/>
        </dgm:presLayoutVars>
      </dgm:prSet>
      <dgm:spPr>
        <a:prstGeom prst="roundRect">
          <a:avLst/>
        </a:prstGeom>
      </dgm:spPr>
    </dgm:pt>
    <dgm:pt modelId="{784920C4-4DE3-4577-A07C-C1B06A1A2F79}" type="pres">
      <dgm:prSet presAssocID="{A8B8A726-1227-4F87-828B-E0929AB6A77A}" presName="sibTrans" presStyleCnt="0"/>
      <dgm:spPr/>
    </dgm:pt>
    <dgm:pt modelId="{37650D25-E8D5-49F0-AFF1-2D1B7F167D91}" type="pres">
      <dgm:prSet presAssocID="{13903843-7152-4E6D-9205-927225B9F51D}" presName="node" presStyleLbl="node1" presStyleIdx="5" presStyleCnt="6">
        <dgm:presLayoutVars>
          <dgm:bulletEnabled val="1"/>
        </dgm:presLayoutVars>
      </dgm:prSet>
      <dgm:spPr>
        <a:prstGeom prst="roundRect">
          <a:avLst/>
        </a:prstGeom>
      </dgm:spPr>
    </dgm:pt>
  </dgm:ptLst>
  <dgm:cxnLst>
    <dgm:cxn modelId="{BC07BB0B-93E8-4FBF-BE6B-5451E33E664B}" srcId="{635609F5-6BF1-4749-97B1-2CE813956A1C}" destId="{70E4F4DC-0A32-48B9-8236-BDEBF13A8CE2}" srcOrd="1" destOrd="0" parTransId="{9E7BC226-D8FE-474F-ABA7-7C40A5B0DAF7}" sibTransId="{E4C9F87D-428F-4A2C-9FF4-20B18DD4742A}"/>
    <dgm:cxn modelId="{DBB60A0C-E702-4D58-9962-4CEE59D5FC5E}" srcId="{635609F5-6BF1-4749-97B1-2CE813956A1C}" destId="{13903843-7152-4E6D-9205-927225B9F51D}" srcOrd="5" destOrd="0" parTransId="{D50850E0-5409-4475-BED7-406ACB322885}" sibTransId="{807F3D2D-49E0-49E6-8BEB-0CF9CE32D9AE}"/>
    <dgm:cxn modelId="{3472FD2A-93E7-4381-9C91-50AD5BB6E982}" srcId="{635609F5-6BF1-4749-97B1-2CE813956A1C}" destId="{5BFBA48F-8671-4892-8CE1-0225E789B53C}" srcOrd="0" destOrd="0" parTransId="{65C77E26-AB7C-4870-AE13-64D74A3F81EC}" sibTransId="{10A7186B-AF71-427C-BE13-50CCEC512AB6}"/>
    <dgm:cxn modelId="{A08D9833-9855-49DE-B29C-8E7398517D25}" type="presOf" srcId="{70E4F4DC-0A32-48B9-8236-BDEBF13A8CE2}" destId="{A053BD17-6185-47A8-97B1-D033221B2F2D}" srcOrd="0" destOrd="0" presId="urn:microsoft.com/office/officeart/2005/8/layout/default"/>
    <dgm:cxn modelId="{E116103C-F14E-4591-B99A-6E34C9BDA494}" type="presOf" srcId="{5BFBA48F-8671-4892-8CE1-0225E789B53C}" destId="{8207FCC0-FEE5-408A-BD2B-4CE8CD1F6D76}" srcOrd="0" destOrd="0" presId="urn:microsoft.com/office/officeart/2005/8/layout/default"/>
    <dgm:cxn modelId="{2DC1CC5F-27E5-4D51-9BED-5797966C15E9}" srcId="{635609F5-6BF1-4749-97B1-2CE813956A1C}" destId="{934EA46C-2BC4-4810-96D5-BEF0141FA269}" srcOrd="2" destOrd="0" parTransId="{2784CDD6-0ECA-4343-8952-4F61E1460167}" sibTransId="{D3072793-4324-42CC-92A4-6846D96E49BF}"/>
    <dgm:cxn modelId="{C38CC47E-35E1-4B53-9E9D-C072D0152FDC}" srcId="{635609F5-6BF1-4749-97B1-2CE813956A1C}" destId="{2E3F047C-C504-4A06-B553-75E8016629F2}" srcOrd="4" destOrd="0" parTransId="{91236EBF-E29B-4D8D-926D-9A8A9FBC9CC3}" sibTransId="{A8B8A726-1227-4F87-828B-E0929AB6A77A}"/>
    <dgm:cxn modelId="{39BC73A7-E883-45F7-BCAE-83E5252CC9F3}" type="presOf" srcId="{2E3F047C-C504-4A06-B553-75E8016629F2}" destId="{8F500F7E-1099-4F9D-AF57-80CB90461C56}" srcOrd="0" destOrd="0" presId="urn:microsoft.com/office/officeart/2005/8/layout/default"/>
    <dgm:cxn modelId="{0075B4CF-28BB-4CAC-BA38-6B513FE0BC5F}" srcId="{635609F5-6BF1-4749-97B1-2CE813956A1C}" destId="{07CE023A-CE73-4B53-A77D-953CCD58DF5C}" srcOrd="3" destOrd="0" parTransId="{35C1F1DE-4A86-4531-AF5C-CF4476819595}" sibTransId="{E42E35EA-E25A-44B7-87C2-EDF799B91EA2}"/>
    <dgm:cxn modelId="{389152D5-0285-4CF7-BE6F-98C55C1D880B}" type="presOf" srcId="{934EA46C-2BC4-4810-96D5-BEF0141FA269}" destId="{4352B9C4-DB47-42E1-BBBA-DC7AF672265A}" srcOrd="0" destOrd="0" presId="urn:microsoft.com/office/officeart/2005/8/layout/default"/>
    <dgm:cxn modelId="{05816FE4-11F0-4236-9185-8F2F6902D5D9}" type="presOf" srcId="{07CE023A-CE73-4B53-A77D-953CCD58DF5C}" destId="{D7AF6376-5CA2-491C-8482-B2DE8E0002A4}" srcOrd="0" destOrd="0" presId="urn:microsoft.com/office/officeart/2005/8/layout/default"/>
    <dgm:cxn modelId="{E56F29F0-1030-44F3-BA29-186182B56A14}" type="presOf" srcId="{13903843-7152-4E6D-9205-927225B9F51D}" destId="{37650D25-E8D5-49F0-AFF1-2D1B7F167D91}" srcOrd="0" destOrd="0" presId="urn:microsoft.com/office/officeart/2005/8/layout/default"/>
    <dgm:cxn modelId="{B7A9B3FD-4511-41ED-A5D8-565D4A03DFD6}" type="presOf" srcId="{635609F5-6BF1-4749-97B1-2CE813956A1C}" destId="{C54A6E08-8126-47BA-BC4E-C3DEEC9AD735}" srcOrd="0" destOrd="0" presId="urn:microsoft.com/office/officeart/2005/8/layout/default"/>
    <dgm:cxn modelId="{CCE5E2F6-FA3B-4CCB-8FAA-D36678609571}" type="presParOf" srcId="{C54A6E08-8126-47BA-BC4E-C3DEEC9AD735}" destId="{8207FCC0-FEE5-408A-BD2B-4CE8CD1F6D76}" srcOrd="0" destOrd="0" presId="urn:microsoft.com/office/officeart/2005/8/layout/default"/>
    <dgm:cxn modelId="{B7A070F2-E6E6-4BC8-BA6F-0E07E9873717}" type="presParOf" srcId="{C54A6E08-8126-47BA-BC4E-C3DEEC9AD735}" destId="{5C38A182-BB2D-4291-B91E-3586384E1E6F}" srcOrd="1" destOrd="0" presId="urn:microsoft.com/office/officeart/2005/8/layout/default"/>
    <dgm:cxn modelId="{6ABA5F9B-69FC-4663-9EC8-313DB13DEA7F}" type="presParOf" srcId="{C54A6E08-8126-47BA-BC4E-C3DEEC9AD735}" destId="{A053BD17-6185-47A8-97B1-D033221B2F2D}" srcOrd="2" destOrd="0" presId="urn:microsoft.com/office/officeart/2005/8/layout/default"/>
    <dgm:cxn modelId="{18DED147-1BB5-46F6-86C6-CD0B1EF93F99}" type="presParOf" srcId="{C54A6E08-8126-47BA-BC4E-C3DEEC9AD735}" destId="{9D8CC963-A115-460D-9800-75CB15ED3340}" srcOrd="3" destOrd="0" presId="urn:microsoft.com/office/officeart/2005/8/layout/default"/>
    <dgm:cxn modelId="{B4190A59-63C7-4BD8-9DF2-1089E820E701}" type="presParOf" srcId="{C54A6E08-8126-47BA-BC4E-C3DEEC9AD735}" destId="{4352B9C4-DB47-42E1-BBBA-DC7AF672265A}" srcOrd="4" destOrd="0" presId="urn:microsoft.com/office/officeart/2005/8/layout/default"/>
    <dgm:cxn modelId="{0A19279E-C635-4FC8-B352-CDA9B7FF785F}" type="presParOf" srcId="{C54A6E08-8126-47BA-BC4E-C3DEEC9AD735}" destId="{98F9F663-5D40-4ABA-BE44-4CD74EBDD2F1}" srcOrd="5" destOrd="0" presId="urn:microsoft.com/office/officeart/2005/8/layout/default"/>
    <dgm:cxn modelId="{42C93624-320D-42DD-AA93-7B97FEEFCEBC}" type="presParOf" srcId="{C54A6E08-8126-47BA-BC4E-C3DEEC9AD735}" destId="{D7AF6376-5CA2-491C-8482-B2DE8E0002A4}" srcOrd="6" destOrd="0" presId="urn:microsoft.com/office/officeart/2005/8/layout/default"/>
    <dgm:cxn modelId="{BF9D4667-CD96-4E14-9F50-4A90E05FFBE5}" type="presParOf" srcId="{C54A6E08-8126-47BA-BC4E-C3DEEC9AD735}" destId="{5BAAF199-CBAA-4717-AFF3-D0832F5169B6}" srcOrd="7" destOrd="0" presId="urn:microsoft.com/office/officeart/2005/8/layout/default"/>
    <dgm:cxn modelId="{B3B2FE4D-0206-4F25-8E05-FAACD120CE1E}" type="presParOf" srcId="{C54A6E08-8126-47BA-BC4E-C3DEEC9AD735}" destId="{8F500F7E-1099-4F9D-AF57-80CB90461C56}" srcOrd="8" destOrd="0" presId="urn:microsoft.com/office/officeart/2005/8/layout/default"/>
    <dgm:cxn modelId="{A525F113-4B6C-4A29-862E-646701B64D72}" type="presParOf" srcId="{C54A6E08-8126-47BA-BC4E-C3DEEC9AD735}" destId="{784920C4-4DE3-4577-A07C-C1B06A1A2F79}" srcOrd="9" destOrd="0" presId="urn:microsoft.com/office/officeart/2005/8/layout/default"/>
    <dgm:cxn modelId="{F563E0C2-1A3C-41C8-8E30-665FF85116FD}" type="presParOf" srcId="{C54A6E08-8126-47BA-BC4E-C3DEEC9AD735}" destId="{37650D25-E8D5-49F0-AFF1-2D1B7F167D9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5609F5-6BF1-4749-97B1-2CE813956A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5BFBA48F-8671-4892-8CE1-0225E789B53C}">
      <dgm:prSet phldrT="[Tex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sz="2400" b="1" dirty="0">
              <a:solidFill>
                <a:schemeClr val="bg1"/>
              </a:solidFill>
            </a:rPr>
            <a:t>Institutional Websites</a:t>
          </a:r>
        </a:p>
      </dgm:t>
      <dgm:extLst>
        <a:ext uri="{E40237B7-FDA0-4F09-8148-C483321AD2D9}">
          <dgm14:cNvPr xmlns:dgm14="http://schemas.microsoft.com/office/drawing/2010/diagram" id="0" name="" descr="Institutional Websites&#10;"/>
        </a:ext>
      </dgm:extLst>
    </dgm:pt>
    <dgm:pt modelId="{65C77E26-AB7C-4870-AE13-64D74A3F81EC}" type="parTrans" cxnId="{3472FD2A-93E7-4381-9C91-50AD5BB6E982}">
      <dgm:prSet/>
      <dgm:spPr/>
      <dgm:t>
        <a:bodyPr/>
        <a:lstStyle/>
        <a:p>
          <a:endParaRPr lang="en-CA"/>
        </a:p>
      </dgm:t>
    </dgm:pt>
    <dgm:pt modelId="{10A7186B-AF71-427C-BE13-50CCEC512AB6}" type="sibTrans" cxnId="{3472FD2A-93E7-4381-9C91-50AD5BB6E982}">
      <dgm:prSet/>
      <dgm:spPr/>
      <dgm:t>
        <a:bodyPr/>
        <a:lstStyle/>
        <a:p>
          <a:endParaRPr lang="en-CA"/>
        </a:p>
      </dgm:t>
    </dgm:pt>
    <dgm:pt modelId="{07CE023A-CE73-4B53-A77D-953CCD58DF5C}">
      <dgm:prSet phldrT="[Tex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sz="2400" b="1" i="0" dirty="0">
              <a:solidFill>
                <a:schemeClr val="tx1"/>
              </a:solidFill>
            </a:rPr>
            <a:t>Photo Books</a:t>
          </a:r>
        </a:p>
      </dgm:t>
      <dgm:extLst>
        <a:ext uri="{E40237B7-FDA0-4F09-8148-C483321AD2D9}">
          <dgm14:cNvPr xmlns:dgm14="http://schemas.microsoft.com/office/drawing/2010/diagram" id="0" name="" descr="Photo Books&#10;"/>
        </a:ext>
      </dgm:extLst>
    </dgm:pt>
    <dgm:pt modelId="{35C1F1DE-4A86-4531-AF5C-CF4476819595}" type="parTrans" cxnId="{0075B4CF-28BB-4CAC-BA38-6B513FE0BC5F}">
      <dgm:prSet/>
      <dgm:spPr/>
      <dgm:t>
        <a:bodyPr/>
        <a:lstStyle/>
        <a:p>
          <a:endParaRPr lang="en-CA"/>
        </a:p>
      </dgm:t>
    </dgm:pt>
    <dgm:pt modelId="{E42E35EA-E25A-44B7-87C2-EDF799B91EA2}" type="sibTrans" cxnId="{0075B4CF-28BB-4CAC-BA38-6B513FE0BC5F}">
      <dgm:prSet/>
      <dgm:spPr/>
      <dgm:t>
        <a:bodyPr/>
        <a:lstStyle/>
        <a:p>
          <a:endParaRPr lang="en-CA"/>
        </a:p>
      </dgm:t>
    </dgm:pt>
    <dgm:pt modelId="{2E3F047C-C504-4A06-B553-75E8016629F2}">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en-CA" sz="2400" b="1" dirty="0">
              <a:solidFill>
                <a:schemeClr val="bg1"/>
              </a:solidFill>
            </a:rPr>
            <a:t>Native Apps</a:t>
          </a:r>
        </a:p>
      </dgm:t>
      <dgm:extLst>
        <a:ext uri="{E40237B7-FDA0-4F09-8148-C483321AD2D9}">
          <dgm14:cNvPr xmlns:dgm14="http://schemas.microsoft.com/office/drawing/2010/diagram" id="0" name="" descr="Native Apps&#10;"/>
        </a:ext>
      </dgm:extLst>
    </dgm:pt>
    <dgm:pt modelId="{91236EBF-E29B-4D8D-926D-9A8A9FBC9CC3}" type="parTrans" cxnId="{C38CC47E-35E1-4B53-9E9D-C072D0152FDC}">
      <dgm:prSet/>
      <dgm:spPr/>
      <dgm:t>
        <a:bodyPr/>
        <a:lstStyle/>
        <a:p>
          <a:endParaRPr lang="en-CA"/>
        </a:p>
      </dgm:t>
    </dgm:pt>
    <dgm:pt modelId="{A8B8A726-1227-4F87-828B-E0929AB6A77A}" type="sibTrans" cxnId="{C38CC47E-35E1-4B53-9E9D-C072D0152FDC}">
      <dgm:prSet/>
      <dgm:spPr/>
      <dgm:t>
        <a:bodyPr/>
        <a:lstStyle/>
        <a:p>
          <a:endParaRPr lang="en-CA"/>
        </a:p>
      </dgm:t>
    </dgm:pt>
    <dgm:pt modelId="{DCACEC9C-2341-4D43-A93B-859C7AB73E4B}">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en-CA" sz="2400" b="1" dirty="0">
              <a:solidFill>
                <a:schemeClr val="tx1"/>
              </a:solidFill>
            </a:rPr>
            <a:t>Databases</a:t>
          </a:r>
          <a:endParaRPr lang="en-CA" sz="3200" b="1" dirty="0">
            <a:solidFill>
              <a:schemeClr val="tx1"/>
            </a:solidFill>
          </a:endParaRPr>
        </a:p>
      </dgm:t>
      <dgm:extLst>
        <a:ext uri="{E40237B7-FDA0-4F09-8148-C483321AD2D9}">
          <dgm14:cNvPr xmlns:dgm14="http://schemas.microsoft.com/office/drawing/2010/diagram" id="0" name="" descr="Databases&#10;"/>
        </a:ext>
      </dgm:extLst>
    </dgm:pt>
    <dgm:pt modelId="{8776A037-1507-46D3-9FA4-50ED46EFC3AF}" type="parTrans" cxnId="{70C1F33A-D02D-4B98-8C50-BCAF5E8B2297}">
      <dgm:prSet/>
      <dgm:spPr/>
      <dgm:t>
        <a:bodyPr/>
        <a:lstStyle/>
        <a:p>
          <a:endParaRPr lang="en-CA"/>
        </a:p>
      </dgm:t>
    </dgm:pt>
    <dgm:pt modelId="{7E52E93C-7F28-4F53-ACDE-7DF9B9FE2976}" type="sibTrans" cxnId="{70C1F33A-D02D-4B98-8C50-BCAF5E8B2297}">
      <dgm:prSet/>
      <dgm:spPr/>
      <dgm:t>
        <a:bodyPr/>
        <a:lstStyle/>
        <a:p>
          <a:endParaRPr lang="en-CA"/>
        </a:p>
      </dgm:t>
    </dgm:pt>
    <dgm:pt modelId="{7FD54B72-819E-4E55-9616-C1B1DF5AD100}">
      <dgm:prSet phldrT="[Text]" custT="1">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en-CA" sz="2400" b="1" dirty="0">
              <a:solidFill>
                <a:schemeClr val="tx1"/>
              </a:solidFill>
            </a:rPr>
            <a:t>VR / AR </a:t>
          </a:r>
        </a:p>
      </dgm:t>
      <dgm:extLst>
        <a:ext uri="{E40237B7-FDA0-4F09-8148-C483321AD2D9}">
          <dgm14:cNvPr xmlns:dgm14="http://schemas.microsoft.com/office/drawing/2010/diagram" id="0" name="" descr="VR / AR &#10;"/>
        </a:ext>
      </dgm:extLst>
    </dgm:pt>
    <dgm:pt modelId="{C1A12121-8E6B-438D-8DBA-59F6E974F897}" type="parTrans" cxnId="{24721D5E-FD89-4B6A-8031-44776C8ADC15}">
      <dgm:prSet/>
      <dgm:spPr/>
      <dgm:t>
        <a:bodyPr/>
        <a:lstStyle/>
        <a:p>
          <a:endParaRPr lang="en-CA"/>
        </a:p>
      </dgm:t>
    </dgm:pt>
    <dgm:pt modelId="{E03DFB95-1557-4B21-B0CD-587D778CF958}" type="sibTrans" cxnId="{24721D5E-FD89-4B6A-8031-44776C8ADC15}">
      <dgm:prSet/>
      <dgm:spPr/>
      <dgm:t>
        <a:bodyPr/>
        <a:lstStyle/>
        <a:p>
          <a:endParaRPr lang="en-CA"/>
        </a:p>
      </dgm:t>
    </dgm:pt>
    <dgm:pt modelId="{B9122780-59D7-46CE-B896-BF0FC22464AA}">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400" b="1" dirty="0">
              <a:solidFill>
                <a:schemeClr val="bg1"/>
              </a:solidFill>
            </a:rPr>
            <a:t>Replicas of Existing Products </a:t>
          </a:r>
        </a:p>
      </dgm:t>
      <dgm:extLst>
        <a:ext uri="{E40237B7-FDA0-4F09-8148-C483321AD2D9}">
          <dgm14:cNvPr xmlns:dgm14="http://schemas.microsoft.com/office/drawing/2010/diagram" id="0" name="" descr="Replicas of Existing Products &#10;"/>
        </a:ext>
      </dgm:extLst>
    </dgm:pt>
    <dgm:pt modelId="{A158EA7A-2555-4706-A9AF-01A9EC251E57}" type="parTrans" cxnId="{B0B78D95-F0C8-4B97-9A26-E2DCEA5B6D93}">
      <dgm:prSet/>
      <dgm:spPr/>
      <dgm:t>
        <a:bodyPr/>
        <a:lstStyle/>
        <a:p>
          <a:endParaRPr lang="en-CA"/>
        </a:p>
      </dgm:t>
    </dgm:pt>
    <dgm:pt modelId="{A0F740E8-4E6F-43CA-BB7A-3A9C0B743692}" type="sibTrans" cxnId="{B0B78D95-F0C8-4B97-9A26-E2DCEA5B6D93}">
      <dgm:prSet/>
      <dgm:spPr/>
      <dgm:t>
        <a:bodyPr/>
        <a:lstStyle/>
        <a:p>
          <a:endParaRPr lang="en-CA"/>
        </a:p>
      </dgm:t>
    </dgm:pt>
    <dgm:pt modelId="{14C03BA2-322B-447E-8C1E-D7B6BFBEDD6F}">
      <dgm:prSet phldrT="[Tex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en-CA" sz="2400" b="1" dirty="0">
              <a:solidFill>
                <a:schemeClr val="tx1"/>
              </a:solidFill>
            </a:rPr>
            <a:t>Commercial Elements</a:t>
          </a:r>
        </a:p>
      </dgm:t>
      <dgm:extLst>
        <a:ext uri="{E40237B7-FDA0-4F09-8148-C483321AD2D9}">
          <dgm14:cNvPr xmlns:dgm14="http://schemas.microsoft.com/office/drawing/2010/diagram" id="0" name="" descr="Commercial Elements&#10;"/>
        </a:ext>
      </dgm:extLst>
    </dgm:pt>
    <dgm:pt modelId="{A6B45990-5CA9-4372-A23E-C240C99CC413}" type="parTrans" cxnId="{228359DB-D46C-435B-8E6A-F974DEA91DF1}">
      <dgm:prSet/>
      <dgm:spPr/>
      <dgm:t>
        <a:bodyPr/>
        <a:lstStyle/>
        <a:p>
          <a:endParaRPr lang="en-CA"/>
        </a:p>
      </dgm:t>
    </dgm:pt>
    <dgm:pt modelId="{88EA5534-C289-4696-927C-2B696ADDD9CC}" type="sibTrans" cxnId="{228359DB-D46C-435B-8E6A-F974DEA91DF1}">
      <dgm:prSet/>
      <dgm:spPr/>
      <dgm:t>
        <a:bodyPr/>
        <a:lstStyle/>
        <a:p>
          <a:endParaRPr lang="en-CA"/>
        </a:p>
      </dgm:t>
    </dgm:pt>
    <dgm:pt modelId="{C82E5EBE-1C3E-450F-9E78-7F2432BA8347}">
      <dgm:prSet phldrT="[Text]" custT="1">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en-CA" sz="2400" b="1" dirty="0">
              <a:solidFill>
                <a:schemeClr val="tx1"/>
              </a:solidFill>
            </a:rPr>
            <a:t>Onsite Presentations </a:t>
          </a:r>
        </a:p>
      </dgm:t>
      <dgm:extLst>
        <a:ext uri="{E40237B7-FDA0-4F09-8148-C483321AD2D9}">
          <dgm14:cNvPr xmlns:dgm14="http://schemas.microsoft.com/office/drawing/2010/diagram" id="0" name="" descr="Onsite Presentations &#10;"/>
        </a:ext>
      </dgm:extLst>
    </dgm:pt>
    <dgm:pt modelId="{70E99166-507E-4E03-B276-86AB911A2406}" type="parTrans" cxnId="{76EA0E76-E5CF-442F-8EB1-F4F081AEFE44}">
      <dgm:prSet/>
      <dgm:spPr/>
      <dgm:t>
        <a:bodyPr/>
        <a:lstStyle/>
        <a:p>
          <a:endParaRPr lang="en-CA"/>
        </a:p>
      </dgm:t>
    </dgm:pt>
    <dgm:pt modelId="{1E60D2A5-3086-45A6-8944-AB31C0F93605}" type="sibTrans" cxnId="{76EA0E76-E5CF-442F-8EB1-F4F081AEFE44}">
      <dgm:prSet/>
      <dgm:spPr/>
      <dgm:t>
        <a:bodyPr/>
        <a:lstStyle/>
        <a:p>
          <a:endParaRPr lang="en-CA"/>
        </a:p>
      </dgm:t>
    </dgm:pt>
    <dgm:pt modelId="{178D341C-FE09-49B3-B3EF-41E9C4BADEEB}">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400" b="1" dirty="0">
              <a:solidFill>
                <a:schemeClr val="bg1"/>
              </a:solidFill>
            </a:rPr>
            <a:t>Collection Digitization</a:t>
          </a:r>
        </a:p>
      </dgm:t>
      <dgm:extLst>
        <a:ext uri="{E40237B7-FDA0-4F09-8148-C483321AD2D9}">
          <dgm14:cNvPr xmlns:dgm14="http://schemas.microsoft.com/office/drawing/2010/diagram" id="0" name="" descr="Collection Digitization&#10;"/>
        </a:ext>
      </dgm:extLst>
    </dgm:pt>
    <dgm:pt modelId="{6693B476-3405-4BF5-B13A-C66E988621D3}" type="parTrans" cxnId="{DD8DA567-1215-411E-87AE-8421969D8FF2}">
      <dgm:prSet/>
      <dgm:spPr/>
      <dgm:t>
        <a:bodyPr/>
        <a:lstStyle/>
        <a:p>
          <a:endParaRPr lang="en-CA"/>
        </a:p>
      </dgm:t>
    </dgm:pt>
    <dgm:pt modelId="{E27D4DB1-8350-4E01-8182-16E33E5FAAC5}" type="sibTrans" cxnId="{DD8DA567-1215-411E-87AE-8421969D8FF2}">
      <dgm:prSet/>
      <dgm:spPr/>
      <dgm:t>
        <a:bodyPr/>
        <a:lstStyle/>
        <a:p>
          <a:endParaRPr lang="en-CA"/>
        </a:p>
      </dgm:t>
    </dgm:pt>
    <dgm:pt modelId="{C54A6E08-8126-47BA-BC4E-C3DEEC9AD735}" type="pres">
      <dgm:prSet presAssocID="{635609F5-6BF1-4749-97B1-2CE813956A1C}" presName="diagram" presStyleCnt="0">
        <dgm:presLayoutVars>
          <dgm:dir/>
          <dgm:resizeHandles val="exact"/>
        </dgm:presLayoutVars>
      </dgm:prSet>
      <dgm:spPr/>
    </dgm:pt>
    <dgm:pt modelId="{8207FCC0-FEE5-408A-BD2B-4CE8CD1F6D76}" type="pres">
      <dgm:prSet presAssocID="{5BFBA48F-8671-4892-8CE1-0225E789B53C}" presName="node" presStyleLbl="node1" presStyleIdx="0" presStyleCnt="9">
        <dgm:presLayoutVars>
          <dgm:bulletEnabled val="1"/>
        </dgm:presLayoutVars>
      </dgm:prSet>
      <dgm:spPr>
        <a:prstGeom prst="roundRect">
          <a:avLst/>
        </a:prstGeom>
      </dgm:spPr>
    </dgm:pt>
    <dgm:pt modelId="{5C38A182-BB2D-4291-B91E-3586384E1E6F}" type="pres">
      <dgm:prSet presAssocID="{10A7186B-AF71-427C-BE13-50CCEC512AB6}" presName="sibTrans" presStyleCnt="0"/>
      <dgm:spPr/>
    </dgm:pt>
    <dgm:pt modelId="{ADAF400C-2679-43AD-BB7F-16B4856FFFCB}" type="pres">
      <dgm:prSet presAssocID="{DCACEC9C-2341-4D43-A93B-859C7AB73E4B}" presName="node" presStyleLbl="node1" presStyleIdx="1" presStyleCnt="9">
        <dgm:presLayoutVars>
          <dgm:bulletEnabled val="1"/>
        </dgm:presLayoutVars>
      </dgm:prSet>
      <dgm:spPr>
        <a:prstGeom prst="roundRect">
          <a:avLst/>
        </a:prstGeom>
      </dgm:spPr>
    </dgm:pt>
    <dgm:pt modelId="{1B70EB4D-83B1-45BB-A785-FA265F981102}" type="pres">
      <dgm:prSet presAssocID="{7E52E93C-7F28-4F53-ACDE-7DF9B9FE2976}" presName="sibTrans" presStyleCnt="0"/>
      <dgm:spPr/>
    </dgm:pt>
    <dgm:pt modelId="{38CDF641-CB43-43CB-9A97-85160C56DBC5}" type="pres">
      <dgm:prSet presAssocID="{178D341C-FE09-49B3-B3EF-41E9C4BADEEB}" presName="node" presStyleLbl="node1" presStyleIdx="2" presStyleCnt="9">
        <dgm:presLayoutVars>
          <dgm:bulletEnabled val="1"/>
        </dgm:presLayoutVars>
      </dgm:prSet>
      <dgm:spPr>
        <a:prstGeom prst="roundRect">
          <a:avLst/>
        </a:prstGeom>
      </dgm:spPr>
    </dgm:pt>
    <dgm:pt modelId="{AC13B63C-D785-49C4-BB25-E39A83CF2E33}" type="pres">
      <dgm:prSet presAssocID="{E27D4DB1-8350-4E01-8182-16E33E5FAAC5}" presName="sibTrans" presStyleCnt="0"/>
      <dgm:spPr/>
    </dgm:pt>
    <dgm:pt modelId="{178AF7CE-7873-421D-A004-381710C1792E}" type="pres">
      <dgm:prSet presAssocID="{C82E5EBE-1C3E-450F-9E78-7F2432BA8347}" presName="node" presStyleLbl="node1" presStyleIdx="3" presStyleCnt="9">
        <dgm:presLayoutVars>
          <dgm:bulletEnabled val="1"/>
        </dgm:presLayoutVars>
      </dgm:prSet>
      <dgm:spPr>
        <a:prstGeom prst="roundRect">
          <a:avLst/>
        </a:prstGeom>
      </dgm:spPr>
    </dgm:pt>
    <dgm:pt modelId="{C4A88427-115F-4D50-9E54-07D119B64A15}" type="pres">
      <dgm:prSet presAssocID="{1E60D2A5-3086-45A6-8944-AB31C0F93605}" presName="sibTrans" presStyleCnt="0"/>
      <dgm:spPr/>
    </dgm:pt>
    <dgm:pt modelId="{CE896DD3-495E-481E-BD7E-FE47971ED0ED}" type="pres">
      <dgm:prSet presAssocID="{B9122780-59D7-46CE-B896-BF0FC22464AA}" presName="node" presStyleLbl="node1" presStyleIdx="4" presStyleCnt="9">
        <dgm:presLayoutVars>
          <dgm:bulletEnabled val="1"/>
        </dgm:presLayoutVars>
      </dgm:prSet>
      <dgm:spPr>
        <a:prstGeom prst="roundRect">
          <a:avLst/>
        </a:prstGeom>
      </dgm:spPr>
    </dgm:pt>
    <dgm:pt modelId="{58FCECBB-D4D4-4B7D-93F9-DEB5DFD1C0C3}" type="pres">
      <dgm:prSet presAssocID="{A0F740E8-4E6F-43CA-BB7A-3A9C0B743692}" presName="sibTrans" presStyleCnt="0"/>
      <dgm:spPr/>
    </dgm:pt>
    <dgm:pt modelId="{D7AF6376-5CA2-491C-8482-B2DE8E0002A4}" type="pres">
      <dgm:prSet presAssocID="{07CE023A-CE73-4B53-A77D-953CCD58DF5C}" presName="node" presStyleLbl="node1" presStyleIdx="5" presStyleCnt="9">
        <dgm:presLayoutVars>
          <dgm:bulletEnabled val="1"/>
        </dgm:presLayoutVars>
      </dgm:prSet>
      <dgm:spPr>
        <a:prstGeom prst="roundRect">
          <a:avLst/>
        </a:prstGeom>
      </dgm:spPr>
    </dgm:pt>
    <dgm:pt modelId="{5BAAF199-CBAA-4717-AFF3-D0832F5169B6}" type="pres">
      <dgm:prSet presAssocID="{E42E35EA-E25A-44B7-87C2-EDF799B91EA2}" presName="sibTrans" presStyleCnt="0"/>
      <dgm:spPr/>
    </dgm:pt>
    <dgm:pt modelId="{8F500F7E-1099-4F9D-AF57-80CB90461C56}" type="pres">
      <dgm:prSet presAssocID="{2E3F047C-C504-4A06-B553-75E8016629F2}" presName="node" presStyleLbl="node1" presStyleIdx="6" presStyleCnt="9">
        <dgm:presLayoutVars>
          <dgm:bulletEnabled val="1"/>
        </dgm:presLayoutVars>
      </dgm:prSet>
      <dgm:spPr>
        <a:prstGeom prst="roundRect">
          <a:avLst/>
        </a:prstGeom>
      </dgm:spPr>
    </dgm:pt>
    <dgm:pt modelId="{A5536221-BD6B-4949-9895-47FA465E1B29}" type="pres">
      <dgm:prSet presAssocID="{A8B8A726-1227-4F87-828B-E0929AB6A77A}" presName="sibTrans" presStyleCnt="0"/>
      <dgm:spPr/>
    </dgm:pt>
    <dgm:pt modelId="{D3253635-3232-4662-82C7-3003C9731970}" type="pres">
      <dgm:prSet presAssocID="{14C03BA2-322B-447E-8C1E-D7B6BFBEDD6F}" presName="node" presStyleLbl="node1" presStyleIdx="7" presStyleCnt="9">
        <dgm:presLayoutVars>
          <dgm:bulletEnabled val="1"/>
        </dgm:presLayoutVars>
      </dgm:prSet>
      <dgm:spPr>
        <a:prstGeom prst="roundRect">
          <a:avLst/>
        </a:prstGeom>
      </dgm:spPr>
    </dgm:pt>
    <dgm:pt modelId="{D5EFFE98-A254-42AC-8DCA-613D6EE76319}" type="pres">
      <dgm:prSet presAssocID="{88EA5534-C289-4696-927C-2B696ADDD9CC}" presName="sibTrans" presStyleCnt="0"/>
      <dgm:spPr/>
    </dgm:pt>
    <dgm:pt modelId="{9BC8DDB1-0580-4880-80B5-D7A8ACAAFC13}" type="pres">
      <dgm:prSet presAssocID="{7FD54B72-819E-4E55-9616-C1B1DF5AD100}" presName="node" presStyleLbl="node1" presStyleIdx="8" presStyleCnt="9" custLinFactNeighborX="0">
        <dgm:presLayoutVars>
          <dgm:bulletEnabled val="1"/>
        </dgm:presLayoutVars>
      </dgm:prSet>
      <dgm:spPr>
        <a:prstGeom prst="roundRect">
          <a:avLst/>
        </a:prstGeom>
      </dgm:spPr>
    </dgm:pt>
  </dgm:ptLst>
  <dgm:cxnLst>
    <dgm:cxn modelId="{036C0B07-67BF-407C-8C5A-268D6A5DC737}" type="presOf" srcId="{B9122780-59D7-46CE-B896-BF0FC22464AA}" destId="{CE896DD3-495E-481E-BD7E-FE47971ED0ED}" srcOrd="0" destOrd="0" presId="urn:microsoft.com/office/officeart/2005/8/layout/default"/>
    <dgm:cxn modelId="{3472FD2A-93E7-4381-9C91-50AD5BB6E982}" srcId="{635609F5-6BF1-4749-97B1-2CE813956A1C}" destId="{5BFBA48F-8671-4892-8CE1-0225E789B53C}" srcOrd="0" destOrd="0" parTransId="{65C77E26-AB7C-4870-AE13-64D74A3F81EC}" sibTransId="{10A7186B-AF71-427C-BE13-50CCEC512AB6}"/>
    <dgm:cxn modelId="{70C1F33A-D02D-4B98-8C50-BCAF5E8B2297}" srcId="{635609F5-6BF1-4749-97B1-2CE813956A1C}" destId="{DCACEC9C-2341-4D43-A93B-859C7AB73E4B}" srcOrd="1" destOrd="0" parTransId="{8776A037-1507-46D3-9FA4-50ED46EFC3AF}" sibTransId="{7E52E93C-7F28-4F53-ACDE-7DF9B9FE2976}"/>
    <dgm:cxn modelId="{E116103C-F14E-4591-B99A-6E34C9BDA494}" type="presOf" srcId="{5BFBA48F-8671-4892-8CE1-0225E789B53C}" destId="{8207FCC0-FEE5-408A-BD2B-4CE8CD1F6D76}" srcOrd="0" destOrd="0" presId="urn:microsoft.com/office/officeart/2005/8/layout/default"/>
    <dgm:cxn modelId="{24721D5E-FD89-4B6A-8031-44776C8ADC15}" srcId="{635609F5-6BF1-4749-97B1-2CE813956A1C}" destId="{7FD54B72-819E-4E55-9616-C1B1DF5AD100}" srcOrd="8" destOrd="0" parTransId="{C1A12121-8E6B-438D-8DBA-59F6E974F897}" sibTransId="{E03DFB95-1557-4B21-B0CD-587D778CF958}"/>
    <dgm:cxn modelId="{13D2DF64-9A6B-4688-9E35-B5B581CCB2FE}" type="presOf" srcId="{178D341C-FE09-49B3-B3EF-41E9C4BADEEB}" destId="{38CDF641-CB43-43CB-9A97-85160C56DBC5}" srcOrd="0" destOrd="0" presId="urn:microsoft.com/office/officeart/2005/8/layout/default"/>
    <dgm:cxn modelId="{DD8DA567-1215-411E-87AE-8421969D8FF2}" srcId="{635609F5-6BF1-4749-97B1-2CE813956A1C}" destId="{178D341C-FE09-49B3-B3EF-41E9C4BADEEB}" srcOrd="2" destOrd="0" parTransId="{6693B476-3405-4BF5-B13A-C66E988621D3}" sibTransId="{E27D4DB1-8350-4E01-8182-16E33E5FAAC5}"/>
    <dgm:cxn modelId="{331A4468-6349-48B1-AE32-BA3093DC5A22}" type="presOf" srcId="{14C03BA2-322B-447E-8C1E-D7B6BFBEDD6F}" destId="{D3253635-3232-4662-82C7-3003C9731970}" srcOrd="0" destOrd="0" presId="urn:microsoft.com/office/officeart/2005/8/layout/default"/>
    <dgm:cxn modelId="{76EA0E76-E5CF-442F-8EB1-F4F081AEFE44}" srcId="{635609F5-6BF1-4749-97B1-2CE813956A1C}" destId="{C82E5EBE-1C3E-450F-9E78-7F2432BA8347}" srcOrd="3" destOrd="0" parTransId="{70E99166-507E-4E03-B276-86AB911A2406}" sibTransId="{1E60D2A5-3086-45A6-8944-AB31C0F93605}"/>
    <dgm:cxn modelId="{C38CC47E-35E1-4B53-9E9D-C072D0152FDC}" srcId="{635609F5-6BF1-4749-97B1-2CE813956A1C}" destId="{2E3F047C-C504-4A06-B553-75E8016629F2}" srcOrd="6" destOrd="0" parTransId="{91236EBF-E29B-4D8D-926D-9A8A9FBC9CC3}" sibTransId="{A8B8A726-1227-4F87-828B-E0929AB6A77A}"/>
    <dgm:cxn modelId="{B0B78D95-F0C8-4B97-9A26-E2DCEA5B6D93}" srcId="{635609F5-6BF1-4749-97B1-2CE813956A1C}" destId="{B9122780-59D7-46CE-B896-BF0FC22464AA}" srcOrd="4" destOrd="0" parTransId="{A158EA7A-2555-4706-A9AF-01A9EC251E57}" sibTransId="{A0F740E8-4E6F-43CA-BB7A-3A9C0B743692}"/>
    <dgm:cxn modelId="{B2112CA6-EE5C-4158-BB30-209EAD525185}" type="presOf" srcId="{DCACEC9C-2341-4D43-A93B-859C7AB73E4B}" destId="{ADAF400C-2679-43AD-BB7F-16B4856FFFCB}" srcOrd="0" destOrd="0" presId="urn:microsoft.com/office/officeart/2005/8/layout/default"/>
    <dgm:cxn modelId="{39BC73A7-E883-45F7-BCAE-83E5252CC9F3}" type="presOf" srcId="{2E3F047C-C504-4A06-B553-75E8016629F2}" destId="{8F500F7E-1099-4F9D-AF57-80CB90461C56}" srcOrd="0" destOrd="0" presId="urn:microsoft.com/office/officeart/2005/8/layout/default"/>
    <dgm:cxn modelId="{44056CB4-4257-4373-B482-0A2C323AB92B}" type="presOf" srcId="{C82E5EBE-1C3E-450F-9E78-7F2432BA8347}" destId="{178AF7CE-7873-421D-A004-381710C1792E}" srcOrd="0" destOrd="0" presId="urn:microsoft.com/office/officeart/2005/8/layout/default"/>
    <dgm:cxn modelId="{0075B4CF-28BB-4CAC-BA38-6B513FE0BC5F}" srcId="{635609F5-6BF1-4749-97B1-2CE813956A1C}" destId="{07CE023A-CE73-4B53-A77D-953CCD58DF5C}" srcOrd="5" destOrd="0" parTransId="{35C1F1DE-4A86-4531-AF5C-CF4476819595}" sibTransId="{E42E35EA-E25A-44B7-87C2-EDF799B91EA2}"/>
    <dgm:cxn modelId="{228359DB-D46C-435B-8E6A-F974DEA91DF1}" srcId="{635609F5-6BF1-4749-97B1-2CE813956A1C}" destId="{14C03BA2-322B-447E-8C1E-D7B6BFBEDD6F}" srcOrd="7" destOrd="0" parTransId="{A6B45990-5CA9-4372-A23E-C240C99CC413}" sibTransId="{88EA5534-C289-4696-927C-2B696ADDD9CC}"/>
    <dgm:cxn modelId="{05816FE4-11F0-4236-9185-8F2F6902D5D9}" type="presOf" srcId="{07CE023A-CE73-4B53-A77D-953CCD58DF5C}" destId="{D7AF6376-5CA2-491C-8482-B2DE8E0002A4}" srcOrd="0" destOrd="0" presId="urn:microsoft.com/office/officeart/2005/8/layout/default"/>
    <dgm:cxn modelId="{B7A9B3FD-4511-41ED-A5D8-565D4A03DFD6}" type="presOf" srcId="{635609F5-6BF1-4749-97B1-2CE813956A1C}" destId="{C54A6E08-8126-47BA-BC4E-C3DEEC9AD735}" srcOrd="0" destOrd="0" presId="urn:microsoft.com/office/officeart/2005/8/layout/default"/>
    <dgm:cxn modelId="{EB1401FF-21A9-48F5-BEB4-2B0F319E6AD5}" type="presOf" srcId="{7FD54B72-819E-4E55-9616-C1B1DF5AD100}" destId="{9BC8DDB1-0580-4880-80B5-D7A8ACAAFC13}" srcOrd="0" destOrd="0" presId="urn:microsoft.com/office/officeart/2005/8/layout/default"/>
    <dgm:cxn modelId="{CCE5E2F6-FA3B-4CCB-8FAA-D36678609571}" type="presParOf" srcId="{C54A6E08-8126-47BA-BC4E-C3DEEC9AD735}" destId="{8207FCC0-FEE5-408A-BD2B-4CE8CD1F6D76}" srcOrd="0" destOrd="0" presId="urn:microsoft.com/office/officeart/2005/8/layout/default"/>
    <dgm:cxn modelId="{B7A070F2-E6E6-4BC8-BA6F-0E07E9873717}" type="presParOf" srcId="{C54A6E08-8126-47BA-BC4E-C3DEEC9AD735}" destId="{5C38A182-BB2D-4291-B91E-3586384E1E6F}" srcOrd="1" destOrd="0" presId="urn:microsoft.com/office/officeart/2005/8/layout/default"/>
    <dgm:cxn modelId="{A7E72618-6B87-4E71-BCB5-BC194C901EF0}" type="presParOf" srcId="{C54A6E08-8126-47BA-BC4E-C3DEEC9AD735}" destId="{ADAF400C-2679-43AD-BB7F-16B4856FFFCB}" srcOrd="2" destOrd="0" presId="urn:microsoft.com/office/officeart/2005/8/layout/default"/>
    <dgm:cxn modelId="{65CC4E0C-03C6-4F20-9B3D-9A1C95121A42}" type="presParOf" srcId="{C54A6E08-8126-47BA-BC4E-C3DEEC9AD735}" destId="{1B70EB4D-83B1-45BB-A785-FA265F981102}" srcOrd="3" destOrd="0" presId="urn:microsoft.com/office/officeart/2005/8/layout/default"/>
    <dgm:cxn modelId="{DBAC719C-B617-42F3-9079-CE18A2975C1D}" type="presParOf" srcId="{C54A6E08-8126-47BA-BC4E-C3DEEC9AD735}" destId="{38CDF641-CB43-43CB-9A97-85160C56DBC5}" srcOrd="4" destOrd="0" presId="urn:microsoft.com/office/officeart/2005/8/layout/default"/>
    <dgm:cxn modelId="{8EAE7931-EA5D-411B-96FB-CCC1134812B5}" type="presParOf" srcId="{C54A6E08-8126-47BA-BC4E-C3DEEC9AD735}" destId="{AC13B63C-D785-49C4-BB25-E39A83CF2E33}" srcOrd="5" destOrd="0" presId="urn:microsoft.com/office/officeart/2005/8/layout/default"/>
    <dgm:cxn modelId="{45EBFDE5-FFF2-4592-8066-B849161C04EC}" type="presParOf" srcId="{C54A6E08-8126-47BA-BC4E-C3DEEC9AD735}" destId="{178AF7CE-7873-421D-A004-381710C1792E}" srcOrd="6" destOrd="0" presId="urn:microsoft.com/office/officeart/2005/8/layout/default"/>
    <dgm:cxn modelId="{9595114C-EB2D-4AA8-945A-DFC1901D2F7C}" type="presParOf" srcId="{C54A6E08-8126-47BA-BC4E-C3DEEC9AD735}" destId="{C4A88427-115F-4D50-9E54-07D119B64A15}" srcOrd="7" destOrd="0" presId="urn:microsoft.com/office/officeart/2005/8/layout/default"/>
    <dgm:cxn modelId="{3EC7E364-8079-4687-9A29-AD048D21EF5F}" type="presParOf" srcId="{C54A6E08-8126-47BA-BC4E-C3DEEC9AD735}" destId="{CE896DD3-495E-481E-BD7E-FE47971ED0ED}" srcOrd="8" destOrd="0" presId="urn:microsoft.com/office/officeart/2005/8/layout/default"/>
    <dgm:cxn modelId="{EE237A3A-A071-406A-BF28-6ED00131B441}" type="presParOf" srcId="{C54A6E08-8126-47BA-BC4E-C3DEEC9AD735}" destId="{58FCECBB-D4D4-4B7D-93F9-DEB5DFD1C0C3}" srcOrd="9" destOrd="0" presId="urn:microsoft.com/office/officeart/2005/8/layout/default"/>
    <dgm:cxn modelId="{42C93624-320D-42DD-AA93-7B97FEEFCEBC}" type="presParOf" srcId="{C54A6E08-8126-47BA-BC4E-C3DEEC9AD735}" destId="{D7AF6376-5CA2-491C-8482-B2DE8E0002A4}" srcOrd="10" destOrd="0" presId="urn:microsoft.com/office/officeart/2005/8/layout/default"/>
    <dgm:cxn modelId="{BF9D4667-CD96-4E14-9F50-4A90E05FFBE5}" type="presParOf" srcId="{C54A6E08-8126-47BA-BC4E-C3DEEC9AD735}" destId="{5BAAF199-CBAA-4717-AFF3-D0832F5169B6}" srcOrd="11" destOrd="0" presId="urn:microsoft.com/office/officeart/2005/8/layout/default"/>
    <dgm:cxn modelId="{B3B2FE4D-0206-4F25-8E05-FAACD120CE1E}" type="presParOf" srcId="{C54A6E08-8126-47BA-BC4E-C3DEEC9AD735}" destId="{8F500F7E-1099-4F9D-AF57-80CB90461C56}" srcOrd="12" destOrd="0" presId="urn:microsoft.com/office/officeart/2005/8/layout/default"/>
    <dgm:cxn modelId="{11AF2A8D-A18F-47DC-8525-11EA1DC602E4}" type="presParOf" srcId="{C54A6E08-8126-47BA-BC4E-C3DEEC9AD735}" destId="{A5536221-BD6B-4949-9895-47FA465E1B29}" srcOrd="13" destOrd="0" presId="urn:microsoft.com/office/officeart/2005/8/layout/default"/>
    <dgm:cxn modelId="{96550A73-56A9-4AD6-A6A9-6A583527DA04}" type="presParOf" srcId="{C54A6E08-8126-47BA-BC4E-C3DEEC9AD735}" destId="{D3253635-3232-4662-82C7-3003C9731970}" srcOrd="14" destOrd="0" presId="urn:microsoft.com/office/officeart/2005/8/layout/default"/>
    <dgm:cxn modelId="{F3E1778C-779E-4D20-92B9-BF85F93A94FC}" type="presParOf" srcId="{C54A6E08-8126-47BA-BC4E-C3DEEC9AD735}" destId="{D5EFFE98-A254-42AC-8DCA-613D6EE76319}" srcOrd="15" destOrd="0" presId="urn:microsoft.com/office/officeart/2005/8/layout/default"/>
    <dgm:cxn modelId="{644A52DC-870A-4F27-880F-A51093B10471}" type="presParOf" srcId="{C54A6E08-8126-47BA-BC4E-C3DEEC9AD735}" destId="{9BC8DDB1-0580-4880-80B5-D7A8ACAAFC1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9908849-63CA-42F6-A861-E90F1D23856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477DC73A-BD80-4A79-AEF3-AD2B30D49E90}">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Project Manager</a:t>
          </a:r>
        </a:p>
      </dgm:t>
      <dgm:extLst>
        <a:ext uri="{E40237B7-FDA0-4F09-8148-C483321AD2D9}">
          <dgm14:cNvPr xmlns:dgm14="http://schemas.microsoft.com/office/drawing/2010/diagram" id="0" name="" descr="Project Manager&#10;"/>
        </a:ext>
      </dgm:extLst>
    </dgm:pt>
    <dgm:pt modelId="{303EA4C2-ABAA-4259-8EAA-1D50DB73ACFF}" type="parTrans" cxnId="{E0E10BAA-E4FD-4BA8-8EF2-EB1D2EC03E5E}">
      <dgm:prSet/>
      <dgm:spPr/>
      <dgm:t>
        <a:bodyPr/>
        <a:lstStyle/>
        <a:p>
          <a:endParaRPr lang="en-CA"/>
        </a:p>
      </dgm:t>
    </dgm:pt>
    <dgm:pt modelId="{A1D5E9FB-D762-4DC8-AD15-156EF7FB1237}" type="sibTrans" cxnId="{E0E10BAA-E4FD-4BA8-8EF2-EB1D2EC03E5E}">
      <dgm:prSet/>
      <dgm:spPr/>
      <dgm:t>
        <a:bodyPr/>
        <a:lstStyle/>
        <a:p>
          <a:endParaRPr lang="en-CA"/>
        </a:p>
      </dgm:t>
    </dgm:pt>
    <dgm:pt modelId="{C5BF6D28-1F4B-4875-8A4D-8898C0B975B3}">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Web Designer</a:t>
          </a:r>
        </a:p>
      </dgm:t>
      <dgm:extLst>
        <a:ext uri="{E40237B7-FDA0-4F09-8148-C483321AD2D9}">
          <dgm14:cNvPr xmlns:dgm14="http://schemas.microsoft.com/office/drawing/2010/diagram" id="0" name="" descr="Web Designer&#10;"/>
        </a:ext>
      </dgm:extLst>
    </dgm:pt>
    <dgm:pt modelId="{FCB7AF75-EB87-44CF-85E3-3257A7E3A6FC}" type="parTrans" cxnId="{1D952831-3FA5-4D12-AE0D-8349B1046B90}">
      <dgm:prSet/>
      <dgm:spPr/>
      <dgm:t>
        <a:bodyPr/>
        <a:lstStyle/>
        <a:p>
          <a:endParaRPr lang="en-CA"/>
        </a:p>
      </dgm:t>
    </dgm:pt>
    <dgm:pt modelId="{15F25DCA-9554-4E31-A13F-3B43A0726CF4}" type="sibTrans" cxnId="{1D952831-3FA5-4D12-AE0D-8349B1046B90}">
      <dgm:prSet/>
      <dgm:spPr/>
      <dgm:t>
        <a:bodyPr/>
        <a:lstStyle/>
        <a:p>
          <a:endParaRPr lang="en-CA"/>
        </a:p>
      </dgm:t>
    </dgm:pt>
    <dgm:pt modelId="{F7AF6FE4-33FB-4B1A-8B87-1F32072DCE6F}">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Curator &amp; Researcher</a:t>
          </a:r>
        </a:p>
      </dgm:t>
      <dgm:extLst>
        <a:ext uri="{E40237B7-FDA0-4F09-8148-C483321AD2D9}">
          <dgm14:cNvPr xmlns:dgm14="http://schemas.microsoft.com/office/drawing/2010/diagram" id="0" name="" descr="Curator &amp; Researcher&#10;"/>
        </a:ext>
      </dgm:extLst>
    </dgm:pt>
    <dgm:pt modelId="{589E7F84-DA1A-404A-967D-FE1A387DCFEE}" type="parTrans" cxnId="{619B9232-FE37-4A0C-A8DE-E90D78C90151}">
      <dgm:prSet/>
      <dgm:spPr/>
      <dgm:t>
        <a:bodyPr/>
        <a:lstStyle/>
        <a:p>
          <a:endParaRPr lang="en-CA"/>
        </a:p>
      </dgm:t>
    </dgm:pt>
    <dgm:pt modelId="{97AB5688-D76A-4DF0-9D8C-4420E67102C5}" type="sibTrans" cxnId="{619B9232-FE37-4A0C-A8DE-E90D78C90151}">
      <dgm:prSet/>
      <dgm:spPr/>
      <dgm:t>
        <a:bodyPr/>
        <a:lstStyle/>
        <a:p>
          <a:endParaRPr lang="en-CA"/>
        </a:p>
      </dgm:t>
    </dgm:pt>
    <dgm:pt modelId="{51D2CE96-1E6F-4D2C-96C0-03E733F44AA7}">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Interpretive Planner &amp; Educator</a:t>
          </a:r>
        </a:p>
      </dgm:t>
      <dgm:extLst>
        <a:ext uri="{E40237B7-FDA0-4F09-8148-C483321AD2D9}">
          <dgm14:cNvPr xmlns:dgm14="http://schemas.microsoft.com/office/drawing/2010/diagram" id="0" name="" descr="Interpretive Planner &amp; Educator&#10;"/>
        </a:ext>
      </dgm:extLst>
    </dgm:pt>
    <dgm:pt modelId="{49C49FA8-B239-454C-89FA-9019F821718C}" type="parTrans" cxnId="{6D4A80CB-F9F1-45EA-959A-C8B7980CFA57}">
      <dgm:prSet/>
      <dgm:spPr/>
      <dgm:t>
        <a:bodyPr/>
        <a:lstStyle/>
        <a:p>
          <a:endParaRPr lang="en-CA"/>
        </a:p>
      </dgm:t>
    </dgm:pt>
    <dgm:pt modelId="{EF7C952D-C917-48A2-931E-6CB144171C42}" type="sibTrans" cxnId="{6D4A80CB-F9F1-45EA-959A-C8B7980CFA57}">
      <dgm:prSet/>
      <dgm:spPr/>
      <dgm:t>
        <a:bodyPr/>
        <a:lstStyle/>
        <a:p>
          <a:endParaRPr lang="en-CA"/>
        </a:p>
      </dgm:t>
    </dgm:pt>
    <dgm:pt modelId="{65DAD91B-AE40-4C5B-8415-D52CC868DE74}">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Writer</a:t>
          </a:r>
        </a:p>
      </dgm:t>
      <dgm:extLst>
        <a:ext uri="{E40237B7-FDA0-4F09-8148-C483321AD2D9}">
          <dgm14:cNvPr xmlns:dgm14="http://schemas.microsoft.com/office/drawing/2010/diagram" id="0" name="" descr="Writer&#10;"/>
        </a:ext>
      </dgm:extLst>
    </dgm:pt>
    <dgm:pt modelId="{1400C9D3-02EA-4F2B-A381-67D202BB9940}" type="parTrans" cxnId="{B2301DED-008F-4E76-9272-F4D42FB3CE3F}">
      <dgm:prSet/>
      <dgm:spPr/>
      <dgm:t>
        <a:bodyPr/>
        <a:lstStyle/>
        <a:p>
          <a:endParaRPr lang="en-CA"/>
        </a:p>
      </dgm:t>
    </dgm:pt>
    <dgm:pt modelId="{1C422AD0-E6AB-4800-910D-8FF96BF45109}" type="sibTrans" cxnId="{B2301DED-008F-4E76-9272-F4D42FB3CE3F}">
      <dgm:prSet/>
      <dgm:spPr/>
      <dgm:t>
        <a:bodyPr/>
        <a:lstStyle/>
        <a:p>
          <a:endParaRPr lang="en-CA"/>
        </a:p>
      </dgm:t>
    </dgm:pt>
    <dgm:pt modelId="{DE32A069-F0A7-4AA3-A63C-810D0585316E}">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Web Agency</a:t>
          </a:r>
        </a:p>
      </dgm:t>
      <dgm:extLst>
        <a:ext uri="{E40237B7-FDA0-4F09-8148-C483321AD2D9}">
          <dgm14:cNvPr xmlns:dgm14="http://schemas.microsoft.com/office/drawing/2010/diagram" id="0" name="" descr="Web Agency&#10;"/>
        </a:ext>
      </dgm:extLst>
    </dgm:pt>
    <dgm:pt modelId="{96B58374-AD42-4A02-9759-12547182F5C6}" type="parTrans" cxnId="{F6B58BCE-A019-4C97-9B49-818844CF0C9B}">
      <dgm:prSet/>
      <dgm:spPr/>
      <dgm:t>
        <a:bodyPr/>
        <a:lstStyle/>
        <a:p>
          <a:endParaRPr lang="en-CA"/>
        </a:p>
      </dgm:t>
    </dgm:pt>
    <dgm:pt modelId="{1419496B-B8A0-4EBF-B1DD-9C0DD85A25F3}" type="sibTrans" cxnId="{F6B58BCE-A019-4C97-9B49-818844CF0C9B}">
      <dgm:prSet/>
      <dgm:spPr/>
      <dgm:t>
        <a:bodyPr/>
        <a:lstStyle/>
        <a:p>
          <a:endParaRPr lang="en-CA"/>
        </a:p>
      </dgm:t>
    </dgm:pt>
    <dgm:pt modelId="{93685F3E-81B0-4DF4-8A8F-7CE4D3F09FF3}">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Graphic Designer</a:t>
          </a:r>
        </a:p>
      </dgm:t>
      <dgm:extLst>
        <a:ext uri="{E40237B7-FDA0-4F09-8148-C483321AD2D9}">
          <dgm14:cNvPr xmlns:dgm14="http://schemas.microsoft.com/office/drawing/2010/diagram" id="0" name="" descr="Graphic Designer&#10;"/>
        </a:ext>
      </dgm:extLst>
    </dgm:pt>
    <dgm:pt modelId="{6C94E414-7A8C-4108-84B0-F79C0E8040A0}" type="parTrans" cxnId="{F9059518-EF18-45D9-8179-6AFC29EB632D}">
      <dgm:prSet/>
      <dgm:spPr/>
      <dgm:t>
        <a:bodyPr/>
        <a:lstStyle/>
        <a:p>
          <a:endParaRPr lang="en-CA"/>
        </a:p>
      </dgm:t>
    </dgm:pt>
    <dgm:pt modelId="{E8156F79-8BD8-47E4-B5C0-833005A3E14D}" type="sibTrans" cxnId="{F9059518-EF18-45D9-8179-6AFC29EB632D}">
      <dgm:prSet/>
      <dgm:spPr/>
      <dgm:t>
        <a:bodyPr/>
        <a:lstStyle/>
        <a:p>
          <a:endParaRPr lang="en-CA"/>
        </a:p>
      </dgm:t>
    </dgm:pt>
    <dgm:pt modelId="{6861A883-DE9E-4AF0-973B-560123A3BFF4}">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en-CA" sz="2000" b="1" dirty="0">
              <a:solidFill>
                <a:schemeClr val="bg1"/>
              </a:solidFill>
              <a:latin typeface="+mn-lt"/>
            </a:rPr>
            <a:t>Translator &amp; Editors</a:t>
          </a:r>
        </a:p>
      </dgm:t>
      <dgm:extLst>
        <a:ext uri="{E40237B7-FDA0-4F09-8148-C483321AD2D9}">
          <dgm14:cNvPr xmlns:dgm14="http://schemas.microsoft.com/office/drawing/2010/diagram" id="0" name="" descr="Translator &amp; Editors&#10;"/>
        </a:ext>
      </dgm:extLst>
    </dgm:pt>
    <dgm:pt modelId="{E1FE4809-1450-4C68-9382-7B5612AC13C1}" type="parTrans" cxnId="{2B4FA2F1-9E72-46CB-B494-32435DF451DA}">
      <dgm:prSet/>
      <dgm:spPr/>
      <dgm:t>
        <a:bodyPr/>
        <a:lstStyle/>
        <a:p>
          <a:endParaRPr lang="en-CA"/>
        </a:p>
      </dgm:t>
    </dgm:pt>
    <dgm:pt modelId="{0EB43DA6-50DB-4957-99EA-3A0D95F88D0B}" type="sibTrans" cxnId="{2B4FA2F1-9E72-46CB-B494-32435DF451DA}">
      <dgm:prSet/>
      <dgm:spPr/>
      <dgm:t>
        <a:bodyPr/>
        <a:lstStyle/>
        <a:p>
          <a:endParaRPr lang="en-CA"/>
        </a:p>
      </dgm:t>
    </dgm:pt>
    <dgm:pt modelId="{92CE9C28-59FF-496D-91C0-C4A6485D045B}" type="pres">
      <dgm:prSet presAssocID="{E9908849-63CA-42F6-A861-E90F1D238564}" presName="diagram" presStyleCnt="0">
        <dgm:presLayoutVars>
          <dgm:dir/>
          <dgm:resizeHandles val="exact"/>
        </dgm:presLayoutVars>
      </dgm:prSet>
      <dgm:spPr/>
    </dgm:pt>
    <dgm:pt modelId="{3D6E656E-1BDE-49E1-B3ED-B190B55E6998}" type="pres">
      <dgm:prSet presAssocID="{477DC73A-BD80-4A79-AEF3-AD2B30D49E90}" presName="node" presStyleLbl="node1" presStyleIdx="0" presStyleCnt="8">
        <dgm:presLayoutVars>
          <dgm:bulletEnabled val="1"/>
        </dgm:presLayoutVars>
      </dgm:prSet>
      <dgm:spPr>
        <a:prstGeom prst="roundRect">
          <a:avLst/>
        </a:prstGeom>
      </dgm:spPr>
    </dgm:pt>
    <dgm:pt modelId="{34CDE60E-9CD4-4ADF-89B1-A06D4EE74810}" type="pres">
      <dgm:prSet presAssocID="{A1D5E9FB-D762-4DC8-AD15-156EF7FB1237}" presName="sibTrans" presStyleCnt="0"/>
      <dgm:spPr/>
    </dgm:pt>
    <dgm:pt modelId="{CFDB2F1B-9029-458E-8244-92515574C051}" type="pres">
      <dgm:prSet presAssocID="{F7AF6FE4-33FB-4B1A-8B87-1F32072DCE6F}" presName="node" presStyleLbl="node1" presStyleIdx="1" presStyleCnt="8">
        <dgm:presLayoutVars>
          <dgm:bulletEnabled val="1"/>
        </dgm:presLayoutVars>
      </dgm:prSet>
      <dgm:spPr>
        <a:prstGeom prst="roundRect">
          <a:avLst/>
        </a:prstGeom>
      </dgm:spPr>
    </dgm:pt>
    <dgm:pt modelId="{660FE1F0-3DA1-49E3-BCD3-9821A7FFA624}" type="pres">
      <dgm:prSet presAssocID="{97AB5688-D76A-4DF0-9D8C-4420E67102C5}" presName="sibTrans" presStyleCnt="0"/>
      <dgm:spPr/>
    </dgm:pt>
    <dgm:pt modelId="{69D16AE8-A243-4C14-80CB-0C0883558D7E}" type="pres">
      <dgm:prSet presAssocID="{51D2CE96-1E6F-4D2C-96C0-03E733F44AA7}" presName="node" presStyleLbl="node1" presStyleIdx="2" presStyleCnt="8">
        <dgm:presLayoutVars>
          <dgm:bulletEnabled val="1"/>
        </dgm:presLayoutVars>
      </dgm:prSet>
      <dgm:spPr>
        <a:prstGeom prst="roundRect">
          <a:avLst/>
        </a:prstGeom>
      </dgm:spPr>
    </dgm:pt>
    <dgm:pt modelId="{015246D1-7CAE-4B43-89E2-12C2A6CB5005}" type="pres">
      <dgm:prSet presAssocID="{EF7C952D-C917-48A2-931E-6CB144171C42}" presName="sibTrans" presStyleCnt="0"/>
      <dgm:spPr/>
    </dgm:pt>
    <dgm:pt modelId="{9D44B66C-173B-4E13-90DB-73EDF449721E}" type="pres">
      <dgm:prSet presAssocID="{65DAD91B-AE40-4C5B-8415-D52CC868DE74}" presName="node" presStyleLbl="node1" presStyleIdx="3" presStyleCnt="8">
        <dgm:presLayoutVars>
          <dgm:bulletEnabled val="1"/>
        </dgm:presLayoutVars>
      </dgm:prSet>
      <dgm:spPr>
        <a:prstGeom prst="roundRect">
          <a:avLst/>
        </a:prstGeom>
      </dgm:spPr>
    </dgm:pt>
    <dgm:pt modelId="{66890723-3719-4831-927E-DCE74F050031}" type="pres">
      <dgm:prSet presAssocID="{1C422AD0-E6AB-4800-910D-8FF96BF45109}" presName="sibTrans" presStyleCnt="0"/>
      <dgm:spPr/>
    </dgm:pt>
    <dgm:pt modelId="{EB720E97-E66F-4D61-AC6B-07E39B1D0196}" type="pres">
      <dgm:prSet presAssocID="{DE32A069-F0A7-4AA3-A63C-810D0585316E}" presName="node" presStyleLbl="node1" presStyleIdx="4" presStyleCnt="8">
        <dgm:presLayoutVars>
          <dgm:bulletEnabled val="1"/>
        </dgm:presLayoutVars>
      </dgm:prSet>
      <dgm:spPr>
        <a:prstGeom prst="roundRect">
          <a:avLst/>
        </a:prstGeom>
      </dgm:spPr>
    </dgm:pt>
    <dgm:pt modelId="{F5217033-C52D-43E9-A0FE-F4C735D428DC}" type="pres">
      <dgm:prSet presAssocID="{1419496B-B8A0-4EBF-B1DD-9C0DD85A25F3}" presName="sibTrans" presStyleCnt="0"/>
      <dgm:spPr/>
    </dgm:pt>
    <dgm:pt modelId="{79D18E18-DC5F-4323-BC2A-90D6C81D8C97}" type="pres">
      <dgm:prSet presAssocID="{C5BF6D28-1F4B-4875-8A4D-8898C0B975B3}" presName="node" presStyleLbl="node1" presStyleIdx="5" presStyleCnt="8" custLinFactNeighborX="-896" custLinFactNeighborY="1616">
        <dgm:presLayoutVars>
          <dgm:bulletEnabled val="1"/>
        </dgm:presLayoutVars>
      </dgm:prSet>
      <dgm:spPr>
        <a:prstGeom prst="roundRect">
          <a:avLst/>
        </a:prstGeom>
      </dgm:spPr>
    </dgm:pt>
    <dgm:pt modelId="{A4156F7D-EDB9-44CB-9141-84C44360FC87}" type="pres">
      <dgm:prSet presAssocID="{15F25DCA-9554-4E31-A13F-3B43A0726CF4}" presName="sibTrans" presStyleCnt="0"/>
      <dgm:spPr/>
    </dgm:pt>
    <dgm:pt modelId="{FEFA21B6-6AD6-4D7D-859C-4E30F0F4AAE8}" type="pres">
      <dgm:prSet presAssocID="{93685F3E-81B0-4DF4-8A8F-7CE4D3F09FF3}" presName="node" presStyleLbl="node1" presStyleIdx="6" presStyleCnt="8">
        <dgm:presLayoutVars>
          <dgm:bulletEnabled val="1"/>
        </dgm:presLayoutVars>
      </dgm:prSet>
      <dgm:spPr>
        <a:prstGeom prst="roundRect">
          <a:avLst/>
        </a:prstGeom>
      </dgm:spPr>
    </dgm:pt>
    <dgm:pt modelId="{44C50B62-7110-4973-B6BC-4DCD78645C12}" type="pres">
      <dgm:prSet presAssocID="{E8156F79-8BD8-47E4-B5C0-833005A3E14D}" presName="sibTrans" presStyleCnt="0"/>
      <dgm:spPr/>
    </dgm:pt>
    <dgm:pt modelId="{19E9461F-DEDE-4FEB-94D0-2E7FAEF775E2}" type="pres">
      <dgm:prSet presAssocID="{6861A883-DE9E-4AF0-973B-560123A3BFF4}" presName="node" presStyleLbl="node1" presStyleIdx="7" presStyleCnt="8">
        <dgm:presLayoutVars>
          <dgm:bulletEnabled val="1"/>
        </dgm:presLayoutVars>
      </dgm:prSet>
      <dgm:spPr>
        <a:prstGeom prst="roundRect">
          <a:avLst/>
        </a:prstGeom>
      </dgm:spPr>
    </dgm:pt>
  </dgm:ptLst>
  <dgm:cxnLst>
    <dgm:cxn modelId="{CBE15402-2953-40AB-B6D8-ACA46B6EF03B}" type="presOf" srcId="{65DAD91B-AE40-4C5B-8415-D52CC868DE74}" destId="{9D44B66C-173B-4E13-90DB-73EDF449721E}" srcOrd="0" destOrd="0" presId="urn:microsoft.com/office/officeart/2005/8/layout/default"/>
    <dgm:cxn modelId="{F9059518-EF18-45D9-8179-6AFC29EB632D}" srcId="{E9908849-63CA-42F6-A861-E90F1D238564}" destId="{93685F3E-81B0-4DF4-8A8F-7CE4D3F09FF3}" srcOrd="6" destOrd="0" parTransId="{6C94E414-7A8C-4108-84B0-F79C0E8040A0}" sibTransId="{E8156F79-8BD8-47E4-B5C0-833005A3E14D}"/>
    <dgm:cxn modelId="{EFE02C26-4680-4484-BDC8-CE0C8A68DAAA}" type="presOf" srcId="{E9908849-63CA-42F6-A861-E90F1D238564}" destId="{92CE9C28-59FF-496D-91C0-C4A6485D045B}" srcOrd="0" destOrd="0" presId="urn:microsoft.com/office/officeart/2005/8/layout/default"/>
    <dgm:cxn modelId="{1D952831-3FA5-4D12-AE0D-8349B1046B90}" srcId="{E9908849-63CA-42F6-A861-E90F1D238564}" destId="{C5BF6D28-1F4B-4875-8A4D-8898C0B975B3}" srcOrd="5" destOrd="0" parTransId="{FCB7AF75-EB87-44CF-85E3-3257A7E3A6FC}" sibTransId="{15F25DCA-9554-4E31-A13F-3B43A0726CF4}"/>
    <dgm:cxn modelId="{619B9232-FE37-4A0C-A8DE-E90D78C90151}" srcId="{E9908849-63CA-42F6-A861-E90F1D238564}" destId="{F7AF6FE4-33FB-4B1A-8B87-1F32072DCE6F}" srcOrd="1" destOrd="0" parTransId="{589E7F84-DA1A-404A-967D-FE1A387DCFEE}" sibTransId="{97AB5688-D76A-4DF0-9D8C-4420E67102C5}"/>
    <dgm:cxn modelId="{04160C6F-4276-428B-A543-E613CD7742B3}" type="presOf" srcId="{DE32A069-F0A7-4AA3-A63C-810D0585316E}" destId="{EB720E97-E66F-4D61-AC6B-07E39B1D0196}" srcOrd="0" destOrd="0" presId="urn:microsoft.com/office/officeart/2005/8/layout/default"/>
    <dgm:cxn modelId="{0010F576-0AD5-481D-9962-4C65117720C0}" type="presOf" srcId="{C5BF6D28-1F4B-4875-8A4D-8898C0B975B3}" destId="{79D18E18-DC5F-4323-BC2A-90D6C81D8C97}" srcOrd="0" destOrd="0" presId="urn:microsoft.com/office/officeart/2005/8/layout/default"/>
    <dgm:cxn modelId="{3180B87E-6BE5-48DE-93F8-75A0DE2A288C}" type="presOf" srcId="{477DC73A-BD80-4A79-AEF3-AD2B30D49E90}" destId="{3D6E656E-1BDE-49E1-B3ED-B190B55E6998}" srcOrd="0" destOrd="0" presId="urn:microsoft.com/office/officeart/2005/8/layout/default"/>
    <dgm:cxn modelId="{66216685-B000-42DE-BE36-4BB5E71B59DE}" type="presOf" srcId="{6861A883-DE9E-4AF0-973B-560123A3BFF4}" destId="{19E9461F-DEDE-4FEB-94D0-2E7FAEF775E2}" srcOrd="0" destOrd="0" presId="urn:microsoft.com/office/officeart/2005/8/layout/default"/>
    <dgm:cxn modelId="{E0E10BAA-E4FD-4BA8-8EF2-EB1D2EC03E5E}" srcId="{E9908849-63CA-42F6-A861-E90F1D238564}" destId="{477DC73A-BD80-4A79-AEF3-AD2B30D49E90}" srcOrd="0" destOrd="0" parTransId="{303EA4C2-ABAA-4259-8EAA-1D50DB73ACFF}" sibTransId="{A1D5E9FB-D762-4DC8-AD15-156EF7FB1237}"/>
    <dgm:cxn modelId="{A0D118B4-F96D-40C8-93AC-316E36C54EAD}" type="presOf" srcId="{93685F3E-81B0-4DF4-8A8F-7CE4D3F09FF3}" destId="{FEFA21B6-6AD6-4D7D-859C-4E30F0F4AAE8}" srcOrd="0" destOrd="0" presId="urn:microsoft.com/office/officeart/2005/8/layout/default"/>
    <dgm:cxn modelId="{6D4A80CB-F9F1-45EA-959A-C8B7980CFA57}" srcId="{E9908849-63CA-42F6-A861-E90F1D238564}" destId="{51D2CE96-1E6F-4D2C-96C0-03E733F44AA7}" srcOrd="2" destOrd="0" parTransId="{49C49FA8-B239-454C-89FA-9019F821718C}" sibTransId="{EF7C952D-C917-48A2-931E-6CB144171C42}"/>
    <dgm:cxn modelId="{F6B58BCE-A019-4C97-9B49-818844CF0C9B}" srcId="{E9908849-63CA-42F6-A861-E90F1D238564}" destId="{DE32A069-F0A7-4AA3-A63C-810D0585316E}" srcOrd="4" destOrd="0" parTransId="{96B58374-AD42-4A02-9759-12547182F5C6}" sibTransId="{1419496B-B8A0-4EBF-B1DD-9C0DD85A25F3}"/>
    <dgm:cxn modelId="{E81233D7-840E-409B-AAC8-EB8EAE14E77C}" type="presOf" srcId="{F7AF6FE4-33FB-4B1A-8B87-1F32072DCE6F}" destId="{CFDB2F1B-9029-458E-8244-92515574C051}" srcOrd="0" destOrd="0" presId="urn:microsoft.com/office/officeart/2005/8/layout/default"/>
    <dgm:cxn modelId="{7B61A5D8-7A7B-43D5-AA1E-B0EDE213296C}" type="presOf" srcId="{51D2CE96-1E6F-4D2C-96C0-03E733F44AA7}" destId="{69D16AE8-A243-4C14-80CB-0C0883558D7E}" srcOrd="0" destOrd="0" presId="urn:microsoft.com/office/officeart/2005/8/layout/default"/>
    <dgm:cxn modelId="{B2301DED-008F-4E76-9272-F4D42FB3CE3F}" srcId="{E9908849-63CA-42F6-A861-E90F1D238564}" destId="{65DAD91B-AE40-4C5B-8415-D52CC868DE74}" srcOrd="3" destOrd="0" parTransId="{1400C9D3-02EA-4F2B-A381-67D202BB9940}" sibTransId="{1C422AD0-E6AB-4800-910D-8FF96BF45109}"/>
    <dgm:cxn modelId="{2B4FA2F1-9E72-46CB-B494-32435DF451DA}" srcId="{E9908849-63CA-42F6-A861-E90F1D238564}" destId="{6861A883-DE9E-4AF0-973B-560123A3BFF4}" srcOrd="7" destOrd="0" parTransId="{E1FE4809-1450-4C68-9382-7B5612AC13C1}" sibTransId="{0EB43DA6-50DB-4957-99EA-3A0D95F88D0B}"/>
    <dgm:cxn modelId="{E697F7B8-C085-4CD3-AFCD-915783535E40}" type="presParOf" srcId="{92CE9C28-59FF-496D-91C0-C4A6485D045B}" destId="{3D6E656E-1BDE-49E1-B3ED-B190B55E6998}" srcOrd="0" destOrd="0" presId="urn:microsoft.com/office/officeart/2005/8/layout/default"/>
    <dgm:cxn modelId="{23B6F1AE-4187-4970-A771-8A5CE952390C}" type="presParOf" srcId="{92CE9C28-59FF-496D-91C0-C4A6485D045B}" destId="{34CDE60E-9CD4-4ADF-89B1-A06D4EE74810}" srcOrd="1" destOrd="0" presId="urn:microsoft.com/office/officeart/2005/8/layout/default"/>
    <dgm:cxn modelId="{66A6462F-F771-4BFB-AB0D-C0E0B858F3DF}" type="presParOf" srcId="{92CE9C28-59FF-496D-91C0-C4A6485D045B}" destId="{CFDB2F1B-9029-458E-8244-92515574C051}" srcOrd="2" destOrd="0" presId="urn:microsoft.com/office/officeart/2005/8/layout/default"/>
    <dgm:cxn modelId="{B307C9B7-F06D-4969-9D43-ED0FE3ED5B8B}" type="presParOf" srcId="{92CE9C28-59FF-496D-91C0-C4A6485D045B}" destId="{660FE1F0-3DA1-49E3-BCD3-9821A7FFA624}" srcOrd="3" destOrd="0" presId="urn:microsoft.com/office/officeart/2005/8/layout/default"/>
    <dgm:cxn modelId="{D71E5994-10C0-44C9-B738-444A15AD286F}" type="presParOf" srcId="{92CE9C28-59FF-496D-91C0-C4A6485D045B}" destId="{69D16AE8-A243-4C14-80CB-0C0883558D7E}" srcOrd="4" destOrd="0" presId="urn:microsoft.com/office/officeart/2005/8/layout/default"/>
    <dgm:cxn modelId="{5E5784F1-D027-47DC-8F77-94BE3D53AE0D}" type="presParOf" srcId="{92CE9C28-59FF-496D-91C0-C4A6485D045B}" destId="{015246D1-7CAE-4B43-89E2-12C2A6CB5005}" srcOrd="5" destOrd="0" presId="urn:microsoft.com/office/officeart/2005/8/layout/default"/>
    <dgm:cxn modelId="{C205BFD5-CF41-4914-9A65-DC49D5303162}" type="presParOf" srcId="{92CE9C28-59FF-496D-91C0-C4A6485D045B}" destId="{9D44B66C-173B-4E13-90DB-73EDF449721E}" srcOrd="6" destOrd="0" presId="urn:microsoft.com/office/officeart/2005/8/layout/default"/>
    <dgm:cxn modelId="{AD668DDE-1FBF-4D38-B121-0C43D8D97FEC}" type="presParOf" srcId="{92CE9C28-59FF-496D-91C0-C4A6485D045B}" destId="{66890723-3719-4831-927E-DCE74F050031}" srcOrd="7" destOrd="0" presId="urn:microsoft.com/office/officeart/2005/8/layout/default"/>
    <dgm:cxn modelId="{054590ED-6FE2-45E6-B858-17E6762C75F8}" type="presParOf" srcId="{92CE9C28-59FF-496D-91C0-C4A6485D045B}" destId="{EB720E97-E66F-4D61-AC6B-07E39B1D0196}" srcOrd="8" destOrd="0" presId="urn:microsoft.com/office/officeart/2005/8/layout/default"/>
    <dgm:cxn modelId="{8091B3AD-D92E-4866-BF27-088D19C4EED7}" type="presParOf" srcId="{92CE9C28-59FF-496D-91C0-C4A6485D045B}" destId="{F5217033-C52D-43E9-A0FE-F4C735D428DC}" srcOrd="9" destOrd="0" presId="urn:microsoft.com/office/officeart/2005/8/layout/default"/>
    <dgm:cxn modelId="{951CF52B-0B91-458B-89E5-1D8C1BF90FF9}" type="presParOf" srcId="{92CE9C28-59FF-496D-91C0-C4A6485D045B}" destId="{79D18E18-DC5F-4323-BC2A-90D6C81D8C97}" srcOrd="10" destOrd="0" presId="urn:microsoft.com/office/officeart/2005/8/layout/default"/>
    <dgm:cxn modelId="{6D2EB3AD-D4A1-47CD-A426-C9D4C76C22CB}" type="presParOf" srcId="{92CE9C28-59FF-496D-91C0-C4A6485D045B}" destId="{A4156F7D-EDB9-44CB-9141-84C44360FC87}" srcOrd="11" destOrd="0" presId="urn:microsoft.com/office/officeart/2005/8/layout/default"/>
    <dgm:cxn modelId="{FC2CE054-49AC-471E-AEA1-31C58793C5EA}" type="presParOf" srcId="{92CE9C28-59FF-496D-91C0-C4A6485D045B}" destId="{FEFA21B6-6AD6-4D7D-859C-4E30F0F4AAE8}" srcOrd="12" destOrd="0" presId="urn:microsoft.com/office/officeart/2005/8/layout/default"/>
    <dgm:cxn modelId="{1A9F4939-D1F1-4987-97E5-89E5DD8837E0}" type="presParOf" srcId="{92CE9C28-59FF-496D-91C0-C4A6485D045B}" destId="{44C50B62-7110-4973-B6BC-4DCD78645C12}" srcOrd="13" destOrd="0" presId="urn:microsoft.com/office/officeart/2005/8/layout/default"/>
    <dgm:cxn modelId="{570E2402-C8E8-4F36-8100-B01F177733D6}" type="presParOf" srcId="{92CE9C28-59FF-496D-91C0-C4A6485D045B}" destId="{19E9461F-DEDE-4FEB-94D0-2E7FAEF775E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908849-63CA-42F6-A861-E90F1D23856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F229D8EA-063A-4E88-B683-3983C4F72BD6}">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dirty="0">
              <a:solidFill>
                <a:schemeClr val="tx1"/>
              </a:solidFill>
              <a:latin typeface="+mn-lt"/>
            </a:rPr>
            <a:t>Videographer</a:t>
          </a:r>
        </a:p>
      </dgm:t>
      <dgm:extLst>
        <a:ext uri="{E40237B7-FDA0-4F09-8148-C483321AD2D9}">
          <dgm14:cNvPr xmlns:dgm14="http://schemas.microsoft.com/office/drawing/2010/diagram" id="0" name="" descr="Videographer&#10;"/>
        </a:ext>
      </dgm:extLst>
    </dgm:pt>
    <dgm:pt modelId="{7A1248A5-371D-46D9-955F-A6E74B87D478}" type="parTrans" cxnId="{6C3CE5CE-EB1D-43AD-B34F-252FD5826064}">
      <dgm:prSet/>
      <dgm:spPr/>
      <dgm:t>
        <a:bodyPr/>
        <a:lstStyle/>
        <a:p>
          <a:endParaRPr lang="en-CA"/>
        </a:p>
      </dgm:t>
    </dgm:pt>
    <dgm:pt modelId="{0BC7E90F-283C-4993-82C6-705F07466CE0}" type="sibTrans" cxnId="{6C3CE5CE-EB1D-43AD-B34F-252FD5826064}">
      <dgm:prSet/>
      <dgm:spPr/>
      <dgm:t>
        <a:bodyPr/>
        <a:lstStyle/>
        <a:p>
          <a:endParaRPr lang="en-CA"/>
        </a:p>
      </dgm:t>
    </dgm:pt>
    <dgm:pt modelId="{A54EE76B-8594-4161-A4DD-333009E3F098}">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dirty="0">
              <a:solidFill>
                <a:schemeClr val="tx1"/>
              </a:solidFill>
              <a:latin typeface="+mn-lt"/>
            </a:rPr>
            <a:t>Partners</a:t>
          </a:r>
        </a:p>
      </dgm:t>
      <dgm:extLst>
        <a:ext uri="{E40237B7-FDA0-4F09-8148-C483321AD2D9}">
          <dgm14:cNvPr xmlns:dgm14="http://schemas.microsoft.com/office/drawing/2010/diagram" id="0" name="" descr="Partners&#10;"/>
        </a:ext>
      </dgm:extLst>
    </dgm:pt>
    <dgm:pt modelId="{CBB44C58-3BC3-4EBB-ABE3-3F05F1E2D5E1}" type="parTrans" cxnId="{76C51626-6E7E-4297-9964-3A4675BE6D6C}">
      <dgm:prSet/>
      <dgm:spPr/>
      <dgm:t>
        <a:bodyPr/>
        <a:lstStyle/>
        <a:p>
          <a:endParaRPr lang="en-CA"/>
        </a:p>
      </dgm:t>
    </dgm:pt>
    <dgm:pt modelId="{AA89F09B-6BB6-4587-B5CA-B3DE6EBB913A}" type="sibTrans" cxnId="{76C51626-6E7E-4297-9964-3A4675BE6D6C}">
      <dgm:prSet/>
      <dgm:spPr/>
      <dgm:t>
        <a:bodyPr/>
        <a:lstStyle/>
        <a:p>
          <a:endParaRPr lang="en-CA"/>
        </a:p>
      </dgm:t>
    </dgm:pt>
    <dgm:pt modelId="{DAABC80C-E0BA-4FD1-A8B3-B6F1AAB5AA19}">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dirty="0">
              <a:solidFill>
                <a:schemeClr val="tx1"/>
              </a:solidFill>
              <a:latin typeface="+mn-lt"/>
            </a:rPr>
            <a:t>User Testing Specialist</a:t>
          </a:r>
        </a:p>
      </dgm:t>
      <dgm:extLst>
        <a:ext uri="{E40237B7-FDA0-4F09-8148-C483321AD2D9}">
          <dgm14:cNvPr xmlns:dgm14="http://schemas.microsoft.com/office/drawing/2010/diagram" id="0" name="" descr="User Testing Specialist&#10;"/>
        </a:ext>
      </dgm:extLst>
    </dgm:pt>
    <dgm:pt modelId="{38ACFFFA-4661-4180-879D-56924F7E2B86}" type="parTrans" cxnId="{C752D8B6-9AD9-4AE5-9416-A958937F1081}">
      <dgm:prSet/>
      <dgm:spPr/>
      <dgm:t>
        <a:bodyPr/>
        <a:lstStyle/>
        <a:p>
          <a:endParaRPr lang="en-CA"/>
        </a:p>
      </dgm:t>
    </dgm:pt>
    <dgm:pt modelId="{EE154BEC-11B5-4BF9-B685-F94D5D3593CC}" type="sibTrans" cxnId="{C752D8B6-9AD9-4AE5-9416-A958937F1081}">
      <dgm:prSet/>
      <dgm:spPr/>
      <dgm:t>
        <a:bodyPr/>
        <a:lstStyle/>
        <a:p>
          <a:endParaRPr lang="en-CA"/>
        </a:p>
      </dgm:t>
    </dgm:pt>
    <dgm:pt modelId="{1A4E58C6-B2E4-4129-B148-2B6856C680D2}">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pPr rtl="0"/>
          <a:r>
            <a:rPr lang="en-US" sz="2000" b="1" dirty="0">
              <a:solidFill>
                <a:schemeClr val="tx1"/>
              </a:solidFill>
              <a:latin typeface="+mn-lt"/>
              <a:ea typeface="Calibri" panose="020F0502020204030204" pitchFamily="34" charset="0"/>
              <a:cs typeface="Calibri" panose="020F0502020204030204" pitchFamily="34" charset="0"/>
            </a:rPr>
            <a:t>Represented Communities</a:t>
          </a:r>
          <a:endParaRPr lang="en-CA" sz="2000" b="1" dirty="0">
            <a:solidFill>
              <a:schemeClr val="tx1"/>
            </a:solidFill>
            <a:latin typeface="+mn-lt"/>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Represented Communities&#10;"/>
        </a:ext>
      </dgm:extLst>
    </dgm:pt>
    <dgm:pt modelId="{2E374F7B-C528-4216-A9FB-2D9D3B7768EE}" type="parTrans" cxnId="{91194603-4136-4FA0-A3E4-1F8DFB8522F2}">
      <dgm:prSet/>
      <dgm:spPr/>
      <dgm:t>
        <a:bodyPr/>
        <a:lstStyle/>
        <a:p>
          <a:endParaRPr lang="en-CA"/>
        </a:p>
      </dgm:t>
    </dgm:pt>
    <dgm:pt modelId="{0848EB85-1A0F-4F04-ACCB-980E42F0370A}" type="sibTrans" cxnId="{91194603-4136-4FA0-A3E4-1F8DFB8522F2}">
      <dgm:prSet/>
      <dgm:spPr/>
      <dgm:t>
        <a:bodyPr/>
        <a:lstStyle/>
        <a:p>
          <a:endParaRPr lang="en-CA"/>
        </a:p>
      </dgm:t>
    </dgm:pt>
    <dgm:pt modelId="{EA4CA4C1-9AD4-4490-B5E9-AB44F93AB5A2}">
      <dgm:prSet phldr="0"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dirty="0">
              <a:solidFill>
                <a:schemeClr val="tx1"/>
              </a:solidFill>
              <a:latin typeface="+mn-lt"/>
              <a:ea typeface="Calibri" panose="020F0502020204030204" pitchFamily="34" charset="0"/>
              <a:cs typeface="Calibri" panose="020F0502020204030204" pitchFamily="34" charset="0"/>
            </a:rPr>
            <a:t>Digital Interactives Specialist</a:t>
          </a:r>
          <a:endParaRPr lang="en-US" sz="2000" b="1" dirty="0">
            <a:latin typeface="+mn-lt"/>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Digital Interactives Specialist&#10;"/>
        </a:ext>
      </dgm:extLst>
    </dgm:pt>
    <dgm:pt modelId="{9F9C986D-5F45-4AD7-A7FF-F38CA21092B7}" type="parTrans" cxnId="{CF904DFA-1BC5-4E1A-AA24-8366B3381E66}">
      <dgm:prSet/>
      <dgm:spPr/>
      <dgm:t>
        <a:bodyPr/>
        <a:lstStyle/>
        <a:p>
          <a:endParaRPr lang="en-CA"/>
        </a:p>
      </dgm:t>
    </dgm:pt>
    <dgm:pt modelId="{8C2D4647-5E61-40C6-92EC-03DCA1DA956B}" type="sibTrans" cxnId="{CF904DFA-1BC5-4E1A-AA24-8366B3381E66}">
      <dgm:prSet/>
      <dgm:spPr/>
      <dgm:t>
        <a:bodyPr/>
        <a:lstStyle/>
        <a:p>
          <a:endParaRPr lang="en-CA"/>
        </a:p>
      </dgm:t>
    </dgm:pt>
    <dgm:pt modelId="{88829715-50DD-4EA9-AEDE-E2F9735F677C}">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US" sz="2000" b="1" dirty="0">
              <a:solidFill>
                <a:schemeClr val="tx1"/>
              </a:solidFill>
              <a:latin typeface="+mn-lt"/>
            </a:rPr>
            <a:t>Community</a:t>
          </a:r>
          <a:r>
            <a:rPr lang="en-US" sz="2000" b="1" baseline="0" dirty="0">
              <a:solidFill>
                <a:schemeClr val="tx1"/>
              </a:solidFill>
              <a:latin typeface="+mn-lt"/>
            </a:rPr>
            <a:t> Engagement Specialist</a:t>
          </a:r>
          <a:endParaRPr lang="en-CA" sz="2000" b="1" dirty="0">
            <a:solidFill>
              <a:schemeClr val="tx1"/>
            </a:solidFill>
            <a:latin typeface="+mn-lt"/>
          </a:endParaRPr>
        </a:p>
      </dgm:t>
      <dgm:extLst>
        <a:ext uri="{E40237B7-FDA0-4F09-8148-C483321AD2D9}">
          <dgm14:cNvPr xmlns:dgm14="http://schemas.microsoft.com/office/drawing/2010/diagram" id="0" name="" descr="Community Engagement Specialist&#10;"/>
        </a:ext>
      </dgm:extLst>
    </dgm:pt>
    <dgm:pt modelId="{F2113648-29BA-4EE9-B05C-5E1F1B1F89C8}" type="parTrans" cxnId="{6AD164BB-B53E-4296-86E0-B9E69CD918FB}">
      <dgm:prSet/>
      <dgm:spPr/>
      <dgm:t>
        <a:bodyPr/>
        <a:lstStyle/>
        <a:p>
          <a:endParaRPr lang="en-CA"/>
        </a:p>
      </dgm:t>
    </dgm:pt>
    <dgm:pt modelId="{5594202D-7759-4553-97AC-8E101088D1D3}" type="sibTrans" cxnId="{6AD164BB-B53E-4296-86E0-B9E69CD918FB}">
      <dgm:prSet/>
      <dgm:spPr/>
      <dgm:t>
        <a:bodyPr/>
        <a:lstStyle/>
        <a:p>
          <a:endParaRPr lang="en-CA"/>
        </a:p>
      </dgm:t>
    </dgm:pt>
    <dgm:pt modelId="{676A8A2D-002F-4F00-B83C-7B6A18FE6926}">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dirty="0">
              <a:solidFill>
                <a:schemeClr val="tx1"/>
              </a:solidFill>
              <a:latin typeface="+mn-lt"/>
            </a:rPr>
            <a:t>Photographer</a:t>
          </a:r>
        </a:p>
      </dgm:t>
      <dgm:extLst>
        <a:ext uri="{E40237B7-FDA0-4F09-8148-C483321AD2D9}">
          <dgm14:cNvPr xmlns:dgm14="http://schemas.microsoft.com/office/drawing/2010/diagram" id="0" name="" descr="Photographer&#10;"/>
        </a:ext>
      </dgm:extLst>
    </dgm:pt>
    <dgm:pt modelId="{E6F87DFC-1699-4576-B6E3-D89E047CEA0C}" type="parTrans" cxnId="{48273540-0835-46AC-85EE-5F425F708BF3}">
      <dgm:prSet/>
      <dgm:spPr/>
      <dgm:t>
        <a:bodyPr/>
        <a:lstStyle/>
        <a:p>
          <a:endParaRPr lang="en-CA"/>
        </a:p>
      </dgm:t>
    </dgm:pt>
    <dgm:pt modelId="{E46E05A7-CF34-4376-83C2-8752CA062AF2}" type="sibTrans" cxnId="{48273540-0835-46AC-85EE-5F425F708BF3}">
      <dgm:prSet/>
      <dgm:spPr/>
      <dgm:t>
        <a:bodyPr/>
        <a:lstStyle/>
        <a:p>
          <a:endParaRPr lang="en-CA"/>
        </a:p>
      </dgm:t>
    </dgm:pt>
    <dgm:pt modelId="{BDFB7E15-771F-4C32-BAF5-696DDE802781}">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dirty="0">
              <a:solidFill>
                <a:schemeClr val="tx1"/>
              </a:solidFill>
              <a:latin typeface="+mn-lt"/>
            </a:rPr>
            <a:t>Audio Engineer</a:t>
          </a:r>
        </a:p>
      </dgm:t>
      <dgm:extLst>
        <a:ext uri="{E40237B7-FDA0-4F09-8148-C483321AD2D9}">
          <dgm14:cNvPr xmlns:dgm14="http://schemas.microsoft.com/office/drawing/2010/diagram" id="0" name="" descr="Audio Engineer&#10;"/>
        </a:ext>
      </dgm:extLst>
    </dgm:pt>
    <dgm:pt modelId="{C60B7B84-D8FF-4654-B50D-B0122477BC54}" type="parTrans" cxnId="{8C41AEB2-6D5E-4290-9311-97DCF35DABE7}">
      <dgm:prSet/>
      <dgm:spPr/>
      <dgm:t>
        <a:bodyPr/>
        <a:lstStyle/>
        <a:p>
          <a:endParaRPr lang="en-CA"/>
        </a:p>
      </dgm:t>
    </dgm:pt>
    <dgm:pt modelId="{29434366-EE74-4710-9B14-FCA4A443AB0D}" type="sibTrans" cxnId="{8C41AEB2-6D5E-4290-9311-97DCF35DABE7}">
      <dgm:prSet/>
      <dgm:spPr/>
      <dgm:t>
        <a:bodyPr/>
        <a:lstStyle/>
        <a:p>
          <a:endParaRPr lang="en-CA"/>
        </a:p>
      </dgm:t>
    </dgm:pt>
    <dgm:pt modelId="{92CE9C28-59FF-496D-91C0-C4A6485D045B}" type="pres">
      <dgm:prSet presAssocID="{E9908849-63CA-42F6-A861-E90F1D238564}" presName="diagram" presStyleCnt="0">
        <dgm:presLayoutVars>
          <dgm:dir/>
          <dgm:resizeHandles val="exact"/>
        </dgm:presLayoutVars>
      </dgm:prSet>
      <dgm:spPr/>
    </dgm:pt>
    <dgm:pt modelId="{F3C406CC-41DA-4D3D-8D26-4F923C20486D}" type="pres">
      <dgm:prSet presAssocID="{F229D8EA-063A-4E88-B683-3983C4F72BD6}" presName="node" presStyleLbl="node1" presStyleIdx="0" presStyleCnt="8">
        <dgm:presLayoutVars>
          <dgm:bulletEnabled val="1"/>
        </dgm:presLayoutVars>
      </dgm:prSet>
      <dgm:spPr>
        <a:prstGeom prst="roundRect">
          <a:avLst/>
        </a:prstGeom>
      </dgm:spPr>
    </dgm:pt>
    <dgm:pt modelId="{1730C4E0-0793-4A26-AFAC-8B39B71C4638}" type="pres">
      <dgm:prSet presAssocID="{0BC7E90F-283C-4993-82C6-705F07466CE0}" presName="sibTrans" presStyleCnt="0"/>
      <dgm:spPr/>
    </dgm:pt>
    <dgm:pt modelId="{39854BAF-D394-4014-9020-A1B65D036566}" type="pres">
      <dgm:prSet presAssocID="{676A8A2D-002F-4F00-B83C-7B6A18FE6926}" presName="node" presStyleLbl="node1" presStyleIdx="1" presStyleCnt="8">
        <dgm:presLayoutVars>
          <dgm:bulletEnabled val="1"/>
        </dgm:presLayoutVars>
      </dgm:prSet>
      <dgm:spPr>
        <a:prstGeom prst="roundRect">
          <a:avLst/>
        </a:prstGeom>
      </dgm:spPr>
    </dgm:pt>
    <dgm:pt modelId="{4E7F29DD-ABD5-4659-9EB9-1A96824B0E9F}" type="pres">
      <dgm:prSet presAssocID="{E46E05A7-CF34-4376-83C2-8752CA062AF2}" presName="sibTrans" presStyleCnt="0"/>
      <dgm:spPr/>
    </dgm:pt>
    <dgm:pt modelId="{8C054AFF-F477-4C9E-934E-C0B99D2A62D6}" type="pres">
      <dgm:prSet presAssocID="{BDFB7E15-771F-4C32-BAF5-696DDE802781}" presName="node" presStyleLbl="node1" presStyleIdx="2" presStyleCnt="8">
        <dgm:presLayoutVars>
          <dgm:bulletEnabled val="1"/>
        </dgm:presLayoutVars>
      </dgm:prSet>
      <dgm:spPr>
        <a:prstGeom prst="roundRect">
          <a:avLst/>
        </a:prstGeom>
      </dgm:spPr>
    </dgm:pt>
    <dgm:pt modelId="{100BE1EF-EB6A-472F-87EF-5FB801BD3531}" type="pres">
      <dgm:prSet presAssocID="{29434366-EE74-4710-9B14-FCA4A443AB0D}" presName="sibTrans" presStyleCnt="0"/>
      <dgm:spPr/>
    </dgm:pt>
    <dgm:pt modelId="{A121974F-A733-4CCF-9144-4792E8F7DD5A}" type="pres">
      <dgm:prSet presAssocID="{1A4E58C6-B2E4-4129-B148-2B6856C680D2}" presName="node" presStyleLbl="node1" presStyleIdx="3" presStyleCnt="8">
        <dgm:presLayoutVars>
          <dgm:bulletEnabled val="1"/>
        </dgm:presLayoutVars>
      </dgm:prSet>
      <dgm:spPr>
        <a:prstGeom prst="roundRect">
          <a:avLst/>
        </a:prstGeom>
      </dgm:spPr>
    </dgm:pt>
    <dgm:pt modelId="{48566424-56EE-42B9-B251-B752881ADF6C}" type="pres">
      <dgm:prSet presAssocID="{0848EB85-1A0F-4F04-ACCB-980E42F0370A}" presName="sibTrans" presStyleCnt="0"/>
      <dgm:spPr/>
    </dgm:pt>
    <dgm:pt modelId="{6EAD8317-1EA4-4B60-AA42-0872A7CE1D37}" type="pres">
      <dgm:prSet presAssocID="{EA4CA4C1-9AD4-4490-B5E9-AB44F93AB5A2}" presName="node" presStyleLbl="node1" presStyleIdx="4" presStyleCnt="8">
        <dgm:presLayoutVars>
          <dgm:bulletEnabled val="1"/>
        </dgm:presLayoutVars>
      </dgm:prSet>
      <dgm:spPr>
        <a:prstGeom prst="roundRect">
          <a:avLst/>
        </a:prstGeom>
      </dgm:spPr>
    </dgm:pt>
    <dgm:pt modelId="{6A96695F-BF30-4471-9411-8F6D1FD8575F}" type="pres">
      <dgm:prSet presAssocID="{8C2D4647-5E61-40C6-92EC-03DCA1DA956B}" presName="sibTrans" presStyleCnt="0"/>
      <dgm:spPr/>
    </dgm:pt>
    <dgm:pt modelId="{D46A2CE5-9120-4AE1-A15A-008EF0CBC28B}" type="pres">
      <dgm:prSet presAssocID="{DAABC80C-E0BA-4FD1-A8B3-B6F1AAB5AA19}" presName="node" presStyleLbl="node1" presStyleIdx="5" presStyleCnt="8">
        <dgm:presLayoutVars>
          <dgm:bulletEnabled val="1"/>
        </dgm:presLayoutVars>
      </dgm:prSet>
      <dgm:spPr>
        <a:prstGeom prst="roundRect">
          <a:avLst/>
        </a:prstGeom>
      </dgm:spPr>
    </dgm:pt>
    <dgm:pt modelId="{55E5B172-3209-43A6-9B47-AD670517DC44}" type="pres">
      <dgm:prSet presAssocID="{EE154BEC-11B5-4BF9-B685-F94D5D3593CC}" presName="sibTrans" presStyleCnt="0"/>
      <dgm:spPr/>
    </dgm:pt>
    <dgm:pt modelId="{5EFFAB88-0050-4125-B8EA-0ABBDA9B5850}" type="pres">
      <dgm:prSet presAssocID="{A54EE76B-8594-4161-A4DD-333009E3F098}" presName="node" presStyleLbl="node1" presStyleIdx="6" presStyleCnt="8">
        <dgm:presLayoutVars>
          <dgm:bulletEnabled val="1"/>
        </dgm:presLayoutVars>
      </dgm:prSet>
      <dgm:spPr>
        <a:prstGeom prst="roundRect">
          <a:avLst/>
        </a:prstGeom>
      </dgm:spPr>
    </dgm:pt>
    <dgm:pt modelId="{AD6EE1DE-AF53-48F2-B0D7-3D47954C393D}" type="pres">
      <dgm:prSet presAssocID="{AA89F09B-6BB6-4587-B5CA-B3DE6EBB913A}" presName="sibTrans" presStyleCnt="0"/>
      <dgm:spPr/>
    </dgm:pt>
    <dgm:pt modelId="{B633C353-82B1-4CB0-9EFA-423065D1B392}" type="pres">
      <dgm:prSet presAssocID="{88829715-50DD-4EA9-AEDE-E2F9735F677C}" presName="node" presStyleLbl="node1" presStyleIdx="7" presStyleCnt="8">
        <dgm:presLayoutVars>
          <dgm:bulletEnabled val="1"/>
        </dgm:presLayoutVars>
      </dgm:prSet>
      <dgm:spPr>
        <a:prstGeom prst="roundRect">
          <a:avLst/>
        </a:prstGeom>
      </dgm:spPr>
    </dgm:pt>
  </dgm:ptLst>
  <dgm:cxnLst>
    <dgm:cxn modelId="{91194603-4136-4FA0-A3E4-1F8DFB8522F2}" srcId="{E9908849-63CA-42F6-A861-E90F1D238564}" destId="{1A4E58C6-B2E4-4129-B148-2B6856C680D2}" srcOrd="3" destOrd="0" parTransId="{2E374F7B-C528-4216-A9FB-2D9D3B7768EE}" sibTransId="{0848EB85-1A0F-4F04-ACCB-980E42F0370A}"/>
    <dgm:cxn modelId="{6B5A7404-F2CE-4178-A708-D3EB9B6A2923}" type="presOf" srcId="{1A4E58C6-B2E4-4129-B148-2B6856C680D2}" destId="{A121974F-A733-4CCF-9144-4792E8F7DD5A}" srcOrd="0" destOrd="0" presId="urn:microsoft.com/office/officeart/2005/8/layout/default"/>
    <dgm:cxn modelId="{76C51626-6E7E-4297-9964-3A4675BE6D6C}" srcId="{E9908849-63CA-42F6-A861-E90F1D238564}" destId="{A54EE76B-8594-4161-A4DD-333009E3F098}" srcOrd="6" destOrd="0" parTransId="{CBB44C58-3BC3-4EBB-ABE3-3F05F1E2D5E1}" sibTransId="{AA89F09B-6BB6-4587-B5CA-B3DE6EBB913A}"/>
    <dgm:cxn modelId="{EFE02C26-4680-4484-BDC8-CE0C8A68DAAA}" type="presOf" srcId="{E9908849-63CA-42F6-A861-E90F1D238564}" destId="{92CE9C28-59FF-496D-91C0-C4A6485D045B}" srcOrd="0" destOrd="0" presId="urn:microsoft.com/office/officeart/2005/8/layout/default"/>
    <dgm:cxn modelId="{A6371A2F-F2D3-4221-94B7-3EDC3964C935}" type="presOf" srcId="{BDFB7E15-771F-4C32-BAF5-696DDE802781}" destId="{8C054AFF-F477-4C9E-934E-C0B99D2A62D6}" srcOrd="0" destOrd="0" presId="urn:microsoft.com/office/officeart/2005/8/layout/default"/>
    <dgm:cxn modelId="{B9761B31-9067-4A15-A9D1-F0768BC770AF}" type="presOf" srcId="{88829715-50DD-4EA9-AEDE-E2F9735F677C}" destId="{B633C353-82B1-4CB0-9EFA-423065D1B392}" srcOrd="0" destOrd="0" presId="urn:microsoft.com/office/officeart/2005/8/layout/default"/>
    <dgm:cxn modelId="{48273540-0835-46AC-85EE-5F425F708BF3}" srcId="{E9908849-63CA-42F6-A861-E90F1D238564}" destId="{676A8A2D-002F-4F00-B83C-7B6A18FE6926}" srcOrd="1" destOrd="0" parTransId="{E6F87DFC-1699-4576-B6E3-D89E047CEA0C}" sibTransId="{E46E05A7-CF34-4376-83C2-8752CA062AF2}"/>
    <dgm:cxn modelId="{0F479042-1183-4F27-A351-5408208A4668}" type="presOf" srcId="{F229D8EA-063A-4E88-B683-3983C4F72BD6}" destId="{F3C406CC-41DA-4D3D-8D26-4F923C20486D}" srcOrd="0" destOrd="0" presId="urn:microsoft.com/office/officeart/2005/8/layout/default"/>
    <dgm:cxn modelId="{81BBBC88-4578-4B1E-99CD-B129250AF790}" type="presOf" srcId="{676A8A2D-002F-4F00-B83C-7B6A18FE6926}" destId="{39854BAF-D394-4014-9020-A1B65D036566}" srcOrd="0" destOrd="0" presId="urn:microsoft.com/office/officeart/2005/8/layout/default"/>
    <dgm:cxn modelId="{8C41AEB2-6D5E-4290-9311-97DCF35DABE7}" srcId="{E9908849-63CA-42F6-A861-E90F1D238564}" destId="{BDFB7E15-771F-4C32-BAF5-696DDE802781}" srcOrd="2" destOrd="0" parTransId="{C60B7B84-D8FF-4654-B50D-B0122477BC54}" sibTransId="{29434366-EE74-4710-9B14-FCA4A443AB0D}"/>
    <dgm:cxn modelId="{C752D8B6-9AD9-4AE5-9416-A958937F1081}" srcId="{E9908849-63CA-42F6-A861-E90F1D238564}" destId="{DAABC80C-E0BA-4FD1-A8B3-B6F1AAB5AA19}" srcOrd="5" destOrd="0" parTransId="{38ACFFFA-4661-4180-879D-56924F7E2B86}" sibTransId="{EE154BEC-11B5-4BF9-B685-F94D5D3593CC}"/>
    <dgm:cxn modelId="{6AD164BB-B53E-4296-86E0-B9E69CD918FB}" srcId="{E9908849-63CA-42F6-A861-E90F1D238564}" destId="{88829715-50DD-4EA9-AEDE-E2F9735F677C}" srcOrd="7" destOrd="0" parTransId="{F2113648-29BA-4EE9-B05C-5E1F1B1F89C8}" sibTransId="{5594202D-7759-4553-97AC-8E101088D1D3}"/>
    <dgm:cxn modelId="{6C3CE5CE-EB1D-43AD-B34F-252FD5826064}" srcId="{E9908849-63CA-42F6-A861-E90F1D238564}" destId="{F229D8EA-063A-4E88-B683-3983C4F72BD6}" srcOrd="0" destOrd="0" parTransId="{7A1248A5-371D-46D9-955F-A6E74B87D478}" sibTransId="{0BC7E90F-283C-4993-82C6-705F07466CE0}"/>
    <dgm:cxn modelId="{A195BECF-0575-4BAD-8758-278D04319B6C}" type="presOf" srcId="{DAABC80C-E0BA-4FD1-A8B3-B6F1AAB5AA19}" destId="{D46A2CE5-9120-4AE1-A15A-008EF0CBC28B}" srcOrd="0" destOrd="0" presId="urn:microsoft.com/office/officeart/2005/8/layout/default"/>
    <dgm:cxn modelId="{37F077E1-5804-4548-A0CC-307F0720A356}" type="presOf" srcId="{A54EE76B-8594-4161-A4DD-333009E3F098}" destId="{5EFFAB88-0050-4125-B8EA-0ABBDA9B5850}" srcOrd="0" destOrd="0" presId="urn:microsoft.com/office/officeart/2005/8/layout/default"/>
    <dgm:cxn modelId="{6656F6EA-1589-4BD3-9701-A6444A8BC41D}" type="presOf" srcId="{EA4CA4C1-9AD4-4490-B5E9-AB44F93AB5A2}" destId="{6EAD8317-1EA4-4B60-AA42-0872A7CE1D37}" srcOrd="0" destOrd="0" presId="urn:microsoft.com/office/officeart/2005/8/layout/default"/>
    <dgm:cxn modelId="{CF904DFA-1BC5-4E1A-AA24-8366B3381E66}" srcId="{E9908849-63CA-42F6-A861-E90F1D238564}" destId="{EA4CA4C1-9AD4-4490-B5E9-AB44F93AB5A2}" srcOrd="4" destOrd="0" parTransId="{9F9C986D-5F45-4AD7-A7FF-F38CA21092B7}" sibTransId="{8C2D4647-5E61-40C6-92EC-03DCA1DA956B}"/>
    <dgm:cxn modelId="{1874A4F6-08C2-479B-91E7-1E958BD5BCA8}" type="presParOf" srcId="{92CE9C28-59FF-496D-91C0-C4A6485D045B}" destId="{F3C406CC-41DA-4D3D-8D26-4F923C20486D}" srcOrd="0" destOrd="0" presId="urn:microsoft.com/office/officeart/2005/8/layout/default"/>
    <dgm:cxn modelId="{91A4C70F-93EF-45AC-B4F5-ECF6B2F392E7}" type="presParOf" srcId="{92CE9C28-59FF-496D-91C0-C4A6485D045B}" destId="{1730C4E0-0793-4A26-AFAC-8B39B71C4638}" srcOrd="1" destOrd="0" presId="urn:microsoft.com/office/officeart/2005/8/layout/default"/>
    <dgm:cxn modelId="{755273EE-44E9-4872-8614-3CC51D2F4DDB}" type="presParOf" srcId="{92CE9C28-59FF-496D-91C0-C4A6485D045B}" destId="{39854BAF-D394-4014-9020-A1B65D036566}" srcOrd="2" destOrd="0" presId="urn:microsoft.com/office/officeart/2005/8/layout/default"/>
    <dgm:cxn modelId="{AE9CC523-7577-4233-87B5-B3B9D5722A87}" type="presParOf" srcId="{92CE9C28-59FF-496D-91C0-C4A6485D045B}" destId="{4E7F29DD-ABD5-4659-9EB9-1A96824B0E9F}" srcOrd="3" destOrd="0" presId="urn:microsoft.com/office/officeart/2005/8/layout/default"/>
    <dgm:cxn modelId="{613AEC13-47F8-44E8-B81D-73B4A9727A5F}" type="presParOf" srcId="{92CE9C28-59FF-496D-91C0-C4A6485D045B}" destId="{8C054AFF-F477-4C9E-934E-C0B99D2A62D6}" srcOrd="4" destOrd="0" presId="urn:microsoft.com/office/officeart/2005/8/layout/default"/>
    <dgm:cxn modelId="{20F4D005-C0ED-48B2-B2BC-C01A56CEF421}" type="presParOf" srcId="{92CE9C28-59FF-496D-91C0-C4A6485D045B}" destId="{100BE1EF-EB6A-472F-87EF-5FB801BD3531}" srcOrd="5" destOrd="0" presId="urn:microsoft.com/office/officeart/2005/8/layout/default"/>
    <dgm:cxn modelId="{F5555DC2-EEF5-4AAA-9D46-B1DE386E9B53}" type="presParOf" srcId="{92CE9C28-59FF-496D-91C0-C4A6485D045B}" destId="{A121974F-A733-4CCF-9144-4792E8F7DD5A}" srcOrd="6" destOrd="0" presId="urn:microsoft.com/office/officeart/2005/8/layout/default"/>
    <dgm:cxn modelId="{DAC112E6-29DD-4B8B-9BE3-EAF52E0997DC}" type="presParOf" srcId="{92CE9C28-59FF-496D-91C0-C4A6485D045B}" destId="{48566424-56EE-42B9-B251-B752881ADF6C}" srcOrd="7" destOrd="0" presId="urn:microsoft.com/office/officeart/2005/8/layout/default"/>
    <dgm:cxn modelId="{CC56BD0C-41D3-4C87-AA75-890FC2DE7F33}" type="presParOf" srcId="{92CE9C28-59FF-496D-91C0-C4A6485D045B}" destId="{6EAD8317-1EA4-4B60-AA42-0872A7CE1D37}" srcOrd="8" destOrd="0" presId="urn:microsoft.com/office/officeart/2005/8/layout/default"/>
    <dgm:cxn modelId="{1EEF5BD6-8CFC-49B4-8892-9C01B1F0B06E}" type="presParOf" srcId="{92CE9C28-59FF-496D-91C0-C4A6485D045B}" destId="{6A96695F-BF30-4471-9411-8F6D1FD8575F}" srcOrd="9" destOrd="0" presId="urn:microsoft.com/office/officeart/2005/8/layout/default"/>
    <dgm:cxn modelId="{4A123C45-C5A0-49D4-B86E-BE855CB1D349}" type="presParOf" srcId="{92CE9C28-59FF-496D-91C0-C4A6485D045B}" destId="{D46A2CE5-9120-4AE1-A15A-008EF0CBC28B}" srcOrd="10" destOrd="0" presId="urn:microsoft.com/office/officeart/2005/8/layout/default"/>
    <dgm:cxn modelId="{E5E085E7-8F4D-4C1C-9239-98414CAA4D8D}" type="presParOf" srcId="{92CE9C28-59FF-496D-91C0-C4A6485D045B}" destId="{55E5B172-3209-43A6-9B47-AD670517DC44}" srcOrd="11" destOrd="0" presId="urn:microsoft.com/office/officeart/2005/8/layout/default"/>
    <dgm:cxn modelId="{17BA784F-2D05-4C1B-A68A-D9DAC10E9B09}" type="presParOf" srcId="{92CE9C28-59FF-496D-91C0-C4A6485D045B}" destId="{5EFFAB88-0050-4125-B8EA-0ABBDA9B5850}" srcOrd="12" destOrd="0" presId="urn:microsoft.com/office/officeart/2005/8/layout/default"/>
    <dgm:cxn modelId="{5902D6DE-44BE-49A1-A7D9-7B6BA7E82BC5}" type="presParOf" srcId="{92CE9C28-59FF-496D-91C0-C4A6485D045B}" destId="{AD6EE1DE-AF53-48F2-B0D7-3D47954C393D}" srcOrd="13" destOrd="0" presId="urn:microsoft.com/office/officeart/2005/8/layout/default"/>
    <dgm:cxn modelId="{F1435AC0-D417-47E5-A98F-DE48D63ED58E}" type="presParOf" srcId="{92CE9C28-59FF-496D-91C0-C4A6485D045B}" destId="{B633C353-82B1-4CB0-9EFA-423065D1B392}" srcOrd="1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en-US" b="1" dirty="0"/>
            <a:t>Establish </a:t>
          </a:r>
          <a:endParaRPr lang="en-CA" b="1" dirty="0"/>
        </a:p>
      </dgm:t>
      <dgm:extLst>
        <a:ext uri="{E40237B7-FDA0-4F09-8148-C483321AD2D9}">
          <dgm14:cNvPr xmlns:dgm14="http://schemas.microsoft.com/office/drawing/2010/diagram" id="0" name="" descr="Establish &#10;"/>
        </a:ext>
      </dgm:extLst>
    </dgm:pt>
    <dgm:pt modelId="{EF51CD48-9F94-4035-ACB0-0FA60430B6BF}" type="parTrans" cxnId="{DFEDA36D-9685-4CD3-A40A-AA62565DFD42}">
      <dgm:prSet/>
      <dgm:spPr/>
      <dgm:t>
        <a:bodyPr/>
        <a:lstStyle/>
        <a:p>
          <a:endParaRPr lang="en-CA"/>
        </a:p>
      </dgm:t>
    </dgm:pt>
    <dgm:pt modelId="{E94DFEEB-711D-4C0A-83B2-F7C1AA759FB8}" type="sibTrans" cxnId="{DFEDA36D-9685-4CD3-A40A-AA62565DFD42}">
      <dgm:prSet/>
      <dgm:spPr/>
      <dgm:t>
        <a:bodyPr/>
        <a:lstStyle/>
        <a:p>
          <a:endParaRPr lang="en-CA"/>
        </a:p>
      </dgm:t>
    </dgm:pt>
    <dgm:pt modelId="{B28145FE-D240-49EB-97A2-D7BAEEF4525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dirty="0"/>
            <a:t>Time  </a:t>
          </a:r>
        </a:p>
      </dgm:t>
      <dgm:extLst>
        <a:ext uri="{E40237B7-FDA0-4F09-8148-C483321AD2D9}">
          <dgm14:cNvPr xmlns:dgm14="http://schemas.microsoft.com/office/drawing/2010/diagram" id="0" name="" descr="Time&#10;"/>
        </a:ext>
      </dgm:extLst>
    </dgm:pt>
    <dgm:pt modelId="{CEC199BB-8117-4AD8-93E4-A294D581CD86}" type="parTrans" cxnId="{A0B6A6D5-3763-4E0F-908F-B09043286E8C}">
      <dgm:prSet/>
      <dgm:spPr/>
      <dgm:t>
        <a:bodyPr/>
        <a:lstStyle/>
        <a:p>
          <a:endParaRPr lang="en-CA"/>
        </a:p>
      </dgm:t>
    </dgm:pt>
    <dgm:pt modelId="{12BC6419-90BF-4015-8430-2A55199C48A2}" type="sibTrans" cxnId="{A0B6A6D5-3763-4E0F-908F-B09043286E8C}">
      <dgm:prSet/>
      <dgm:spPr/>
      <dgm:t>
        <a:bodyPr/>
        <a:lstStyle/>
        <a:p>
          <a:endParaRPr lang="en-CA"/>
        </a:p>
      </dgm:t>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dirty="0"/>
            <a:t>Resources </a:t>
          </a:r>
        </a:p>
      </dgm:t>
      <dgm:extLst>
        <a:ext uri="{E40237B7-FDA0-4F09-8148-C483321AD2D9}">
          <dgm14:cNvPr xmlns:dgm14="http://schemas.microsoft.com/office/drawing/2010/diagram" id="0" name="" descr="Resources&#10;"/>
        </a:ext>
      </dgm:extLs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US" b="1" dirty="0"/>
            <a:t>Tasks</a:t>
          </a:r>
          <a:endParaRPr lang="en-CA" b="1" dirty="0"/>
        </a:p>
      </dgm:t>
      <dgm:extLst>
        <a:ext uri="{E40237B7-FDA0-4F09-8148-C483321AD2D9}">
          <dgm14:cNvPr xmlns:dgm14="http://schemas.microsoft.com/office/drawing/2010/diagram" id="0" name="" descr="Tasks&#10;"/>
        </a:ext>
      </dgm:extLs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custScaleX="118322" custScaleY="158529"/>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68BB30EC-EB9E-4726-A4D3-BBADA6C633EC}" type="pres">
      <dgm:prSet presAssocID="{CEC199BB-8117-4AD8-93E4-A294D581CD86}" presName="Name13" presStyleLbl="parChTrans1D2" presStyleIdx="1" presStyleCnt="3"/>
      <dgm:spPr/>
    </dgm:pt>
    <dgm:pt modelId="{B0785EF2-A60B-4061-AA72-DAEE5FA00C08}" type="pres">
      <dgm:prSet presAssocID="{B28145FE-D240-49EB-97A2-D7BAEEF4525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20FB0A00-C0EE-4103-B2CF-C61C856F518F}" type="presOf" srcId="{B28145FE-D240-49EB-97A2-D7BAEEF45255}" destId="{B0785EF2-A60B-4061-AA72-DAEE5FA00C08}" srcOrd="0" destOrd="0" presId="urn:microsoft.com/office/officeart/2005/8/layout/hierarchy3"/>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A0B6A6D5-3763-4E0F-908F-B09043286E8C}" srcId="{9B18833F-B7EB-4B23-8EE0-CB6D6E928C98}" destId="{B28145FE-D240-49EB-97A2-D7BAEEF45255}" srcOrd="1" destOrd="0" parTransId="{CEC199BB-8117-4AD8-93E4-A294D581CD86}" sibTransId="{12BC6419-90BF-4015-8430-2A55199C48A2}"/>
    <dgm:cxn modelId="{ACBCD4E3-264F-4152-84D8-B3119B4640C6}" type="presOf" srcId="{CEC199BB-8117-4AD8-93E4-A294D581CD86}" destId="{68BB30EC-EB9E-4726-A4D3-BBADA6C633EC}"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D05A37F9-18D4-4B1D-A716-0EF5AF555721}" type="presParOf" srcId="{81235D48-AD89-46FA-8CF2-A884D051A76E}" destId="{68BB30EC-EB9E-4726-A4D3-BBADA6C633EC}" srcOrd="2" destOrd="0" presId="urn:microsoft.com/office/officeart/2005/8/layout/hierarchy3"/>
    <dgm:cxn modelId="{878794AC-1310-4A84-916D-F23A2164DF0B}" type="presParOf" srcId="{81235D48-AD89-46FA-8CF2-A884D051A76E}" destId="{B0785EF2-A60B-4061-AA72-DAEE5FA00C08}"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dirty="0"/>
            <a:t>Confirm budget</a:t>
          </a:r>
        </a:p>
      </dgm:t>
      <dgm:extLst>
        <a:ext uri="{E40237B7-FDA0-4F09-8148-C483321AD2D9}">
          <dgm14:cNvPr xmlns:dgm14="http://schemas.microsoft.com/office/drawing/2010/diagram" id="0" name="" descr="Confirm budget&#10;"/>
        </a:ext>
      </dgm:extLs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en-US" b="1" dirty="0">
              <a:latin typeface="Calibri" panose="020F0502020204030204" pitchFamily="34" charset="0"/>
              <a:cs typeface="Calibri" panose="020F0502020204030204" pitchFamily="34" charset="0"/>
            </a:rPr>
            <a:t>Define costs</a:t>
          </a:r>
          <a:endParaRPr lang="en-CA" b="1" dirty="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Define costs&#10;"/>
        </a:ext>
      </dgm:extLs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en-CA" b="1" dirty="0"/>
            <a:t>Ensure you</a:t>
          </a:r>
        </a:p>
      </dgm:t>
      <dgm:extLst>
        <a:ext uri="{E40237B7-FDA0-4F09-8148-C483321AD2D9}">
          <dgm14:cNvPr xmlns:dgm14="http://schemas.microsoft.com/office/drawing/2010/diagram" id="0" name="" descr="Ensure you&#10;"/>
        </a:ext>
      </dgm:extLst>
    </dgm:pt>
    <dgm:pt modelId="{E94DFEEB-711D-4C0A-83B2-F7C1AA759FB8}" type="sibTrans" cxnId="{DFEDA36D-9685-4CD3-A40A-AA62565DFD42}">
      <dgm:prSet/>
      <dgm:spPr/>
      <dgm:t>
        <a:bodyPr/>
        <a:lstStyle/>
        <a:p>
          <a:endParaRPr lang="en-CA"/>
        </a:p>
      </dgm:t>
    </dgm:pt>
    <dgm:pt modelId="{EF51CD48-9F94-4035-ACB0-0FA60430B6BF}" type="parTrans" cxnId="{DFEDA36D-9685-4CD3-A40A-AA62565DFD42}">
      <dgm:prSet/>
      <dgm:spPr/>
      <dgm:t>
        <a:bodyPr/>
        <a:lstStyle/>
        <a:p>
          <a:endParaRPr lang="en-CA"/>
        </a:p>
      </dgm:t>
    </dgm:pt>
    <dgm:pt modelId="{36B3FBE8-884C-4439-BEDE-643B7B80CA1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en-US" b="1" dirty="0">
              <a:latin typeface="+mn-lt"/>
            </a:rPr>
            <a:t>Obtain estimates</a:t>
          </a:r>
          <a:endParaRPr lang="en-CA" b="1" dirty="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Obtain estimates&#10;"/>
        </a:ext>
      </dgm:extLst>
    </dgm:pt>
    <dgm:pt modelId="{D05F655C-3C90-4F7C-86F2-2BFFA2A0211D}" type="parTrans" cxnId="{D66A4ACB-6AA3-4ED9-8FBA-629A6F1B6D89}">
      <dgm:prSet/>
      <dgm:spPr/>
      <dgm:t>
        <a:bodyPr/>
        <a:lstStyle/>
        <a:p>
          <a:endParaRPr lang="en-CA"/>
        </a:p>
      </dgm:t>
    </dgm:pt>
    <dgm:pt modelId="{253F8D9B-9585-4D42-813E-84A3B6D689FC}" type="sibTrans" cxnId="{D66A4ACB-6AA3-4ED9-8FBA-629A6F1B6D89}">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A024CDC7-3AD4-4533-8125-B8E1511A1FB5}" type="pres">
      <dgm:prSet presAssocID="{D05F655C-3C90-4F7C-86F2-2BFFA2A0211D}" presName="Name13" presStyleLbl="parChTrans1D2" presStyleIdx="1" presStyleCnt="3"/>
      <dgm:spPr/>
    </dgm:pt>
    <dgm:pt modelId="{9A862427-1915-4F9E-BB9A-4057F2E16B12}" type="pres">
      <dgm:prSet presAssocID="{36B3FBE8-884C-4439-BEDE-643B7B80CA1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D66A4ACB-6AA3-4ED9-8FBA-629A6F1B6D89}" srcId="{9B18833F-B7EB-4B23-8EE0-CB6D6E928C98}" destId="{36B3FBE8-884C-4439-BEDE-643B7B80CA15}" srcOrd="1" destOrd="0" parTransId="{D05F655C-3C90-4F7C-86F2-2BFFA2A0211D}" sibTransId="{253F8D9B-9585-4D42-813E-84A3B6D689FC}"/>
    <dgm:cxn modelId="{20D5D2CE-8156-48EE-9105-8C4428CF8256}" type="presOf" srcId="{36B3FBE8-884C-4439-BEDE-643B7B80CA15}" destId="{9A862427-1915-4F9E-BB9A-4057F2E16B12}" srcOrd="0" destOrd="0" presId="urn:microsoft.com/office/officeart/2005/8/layout/hierarchy3"/>
    <dgm:cxn modelId="{2280A7E2-447A-4D55-BC81-31EAFF4A5BE9}" type="presOf" srcId="{D05F655C-3C90-4F7C-86F2-2BFFA2A0211D}" destId="{A024CDC7-3AD4-4533-8125-B8E1511A1FB5}"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52C34890-C2AE-46BA-88D1-773B41BC7643}" type="presParOf" srcId="{81235D48-AD89-46FA-8CF2-A884D051A76E}" destId="{A024CDC7-3AD4-4533-8125-B8E1511A1FB5}" srcOrd="2" destOrd="0" presId="urn:microsoft.com/office/officeart/2005/8/layout/hierarchy3"/>
    <dgm:cxn modelId="{0AD34874-95B2-417B-9F20-7B7D7A7FAD8A}" type="presParOf" srcId="{81235D48-AD89-46FA-8CF2-A884D051A76E}" destId="{9A862427-1915-4F9E-BB9A-4057F2E16B12}"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19BBCA-D619-47A5-8FFA-76F44598240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CA"/>
        </a:p>
      </dgm:t>
    </dgm:pt>
    <dgm:pt modelId="{52CE5A3D-A908-4E12-AA43-FB846B6125D5}">
      <dgm:prSet phldrT="[Text]" custT="1"/>
      <dgm:spPr>
        <a:solidFill>
          <a:srgbClr val="10238B"/>
        </a:solidFill>
        <a:ln>
          <a:noFill/>
        </a:ln>
      </dgm:spPr>
      <dgm:t>
        <a:bodyPr/>
        <a:lstStyle/>
        <a:p>
          <a:r>
            <a:rPr lang="en-US" sz="2100" dirty="0"/>
            <a:t>Awesome Proposal</a:t>
          </a:r>
          <a:endParaRPr lang="en-CA" sz="2100" dirty="0"/>
        </a:p>
      </dgm:t>
      <dgm:extLst>
        <a:ext uri="{E40237B7-FDA0-4F09-8148-C483321AD2D9}">
          <dgm14:cNvPr xmlns:dgm14="http://schemas.microsoft.com/office/drawing/2010/diagram" id="0" name="" descr="A diagram demonstrating the key parts of an awesome proposal. They are:  Subject &amp; Relevance&#10;Audience &amp; Outcomes&#10;User Experience &#10;Accessibility&#10;Dream Team&#10;Budget and Schedule"/>
        </a:ext>
      </dgm:extLst>
    </dgm:pt>
    <dgm:pt modelId="{DAB3E7D1-5862-472D-882F-60712DFE06E2}" type="parTrans" cxnId="{008F9D0C-DC39-49F6-A002-ABFDBB0EC65E}">
      <dgm:prSet/>
      <dgm:spPr/>
      <dgm:t>
        <a:bodyPr/>
        <a:lstStyle/>
        <a:p>
          <a:endParaRPr lang="en-CA"/>
        </a:p>
      </dgm:t>
    </dgm:pt>
    <dgm:pt modelId="{0478BB16-F309-4041-B0B2-F7C7EC2F84BC}" type="sibTrans" cxnId="{008F9D0C-DC39-49F6-A002-ABFDBB0EC65E}">
      <dgm:prSet/>
      <dgm:spPr/>
      <dgm:t>
        <a:bodyPr/>
        <a:lstStyle/>
        <a:p>
          <a:endParaRPr lang="en-CA"/>
        </a:p>
      </dgm:t>
    </dgm:pt>
    <dgm:pt modelId="{9DEA76D4-FAED-4E55-93DA-24CC1B2C4EFA}">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en-US" sz="2100" dirty="0">
              <a:solidFill>
                <a:schemeClr val="bg1"/>
              </a:solidFill>
            </a:rPr>
            <a:t>Audience &amp; Outcomes</a:t>
          </a:r>
          <a:endParaRPr lang="en-CA" sz="2100" dirty="0"/>
        </a:p>
      </dgm:t>
    </dgm:pt>
    <dgm:pt modelId="{CB13F83D-0BC7-4BDF-B47B-57035B23E6DC}" type="parTrans" cxnId="{1C33A430-BE27-47FE-BBB6-3F934569F709}">
      <dgm:prSet/>
      <dgm:spPr/>
      <dgm:t>
        <a:bodyPr/>
        <a:lstStyle/>
        <a:p>
          <a:endParaRPr lang="en-CA"/>
        </a:p>
      </dgm:t>
    </dgm:pt>
    <dgm:pt modelId="{DC2E0A6B-8F10-4F37-8EB6-22FAE041CBCD}" type="sibTrans" cxnId="{1C33A430-BE27-47FE-BBB6-3F934569F709}">
      <dgm:prSet/>
      <dgm:spPr/>
      <dgm:t>
        <a:bodyPr/>
        <a:lstStyle/>
        <a:p>
          <a:endParaRPr lang="en-CA"/>
        </a:p>
      </dgm:t>
    </dgm:pt>
    <dgm:pt modelId="{0666B6A6-EE88-4794-B1A0-80263F52D57F}">
      <dgm:prSet phldrT="[Text]" custT="1"/>
      <dgm:spPr>
        <a:solidFill>
          <a:srgbClr val="46CC7E"/>
        </a:solidFill>
        <a:ln>
          <a:noFill/>
        </a:ln>
      </dgm:spPr>
      <dgm:t>
        <a:bodyPr/>
        <a:lstStyle/>
        <a:p>
          <a:r>
            <a:rPr lang="en-US" sz="2100" dirty="0">
              <a:solidFill>
                <a:schemeClr val="tx1"/>
              </a:solidFill>
            </a:rPr>
            <a:t>Budget and Schedule</a:t>
          </a:r>
          <a:endParaRPr lang="en-CA" sz="2100" dirty="0">
            <a:solidFill>
              <a:schemeClr val="tx1"/>
            </a:solidFill>
          </a:endParaRPr>
        </a:p>
      </dgm:t>
    </dgm:pt>
    <dgm:pt modelId="{C9773DE3-5B5F-4AA8-9849-EB9881FDD83F}" type="parTrans" cxnId="{0ACC9697-3E9D-45C0-83F6-E279A96B2DA4}">
      <dgm:prSet/>
      <dgm:spPr/>
      <dgm:t>
        <a:bodyPr/>
        <a:lstStyle/>
        <a:p>
          <a:endParaRPr lang="en-CA"/>
        </a:p>
      </dgm:t>
    </dgm:pt>
    <dgm:pt modelId="{D6C75B03-F8DB-432F-BE0B-43753894F898}" type="sibTrans" cxnId="{0ACC9697-3E9D-45C0-83F6-E279A96B2DA4}">
      <dgm:prSet/>
      <dgm:spPr/>
      <dgm:t>
        <a:bodyPr/>
        <a:lstStyle/>
        <a:p>
          <a:endParaRPr lang="en-CA"/>
        </a:p>
      </dgm:t>
    </dgm:pt>
    <dgm:pt modelId="{040CEF01-4E1A-469D-89D7-B0AF66684B0C}">
      <dgm:prSet phldrT="[Text]" custT="1"/>
      <dgm:spPr>
        <a:solidFill>
          <a:schemeClr val="tx1"/>
        </a:solidFill>
        <a:ln>
          <a:noFill/>
        </a:ln>
      </dgm:spPr>
      <dgm:t>
        <a:bodyPr/>
        <a:lstStyle/>
        <a:p>
          <a:r>
            <a:rPr lang="en-US" sz="2100"/>
            <a:t>Dream Team</a:t>
          </a:r>
          <a:endParaRPr lang="en-CA" sz="2100">
            <a:solidFill>
              <a:schemeClr val="tx1"/>
            </a:solidFill>
          </a:endParaRPr>
        </a:p>
      </dgm:t>
    </dgm:pt>
    <dgm:pt modelId="{3918AE60-1A3D-401E-8F28-CA8B967B19AB}" type="sibTrans" cxnId="{89FC86B9-0D81-4D5E-BC5F-74922A4DFC0C}">
      <dgm:prSet/>
      <dgm:spPr/>
      <dgm:t>
        <a:bodyPr/>
        <a:lstStyle/>
        <a:p>
          <a:endParaRPr lang="en-CA"/>
        </a:p>
      </dgm:t>
    </dgm:pt>
    <dgm:pt modelId="{CD878EC5-C33A-441D-8B72-4E9B5E71D0A7}" type="parTrans" cxnId="{89FC86B9-0D81-4D5E-BC5F-74922A4DFC0C}">
      <dgm:prSet/>
      <dgm:spPr/>
      <dgm:t>
        <a:bodyPr/>
        <a:lstStyle/>
        <a:p>
          <a:endParaRPr lang="en-CA"/>
        </a:p>
      </dgm:t>
    </dgm:pt>
    <dgm:pt modelId="{E302C029-493E-4ADA-B034-C5C0A9B8CFC5}">
      <dgm:prSet phldrT="[Text]" custT="1"/>
      <dgm:spPr>
        <a:solidFill>
          <a:srgbClr val="A540F2"/>
        </a:solidFill>
        <a:ln>
          <a:noFill/>
        </a:ln>
      </dgm:spPr>
      <dgm:t>
        <a:bodyPr/>
        <a:lstStyle/>
        <a:p>
          <a:r>
            <a:rPr lang="en-US" sz="2100">
              <a:solidFill>
                <a:schemeClr val="bg1"/>
              </a:solidFill>
            </a:rPr>
            <a:t>Accessibility</a:t>
          </a:r>
          <a:endParaRPr lang="en-CA" sz="2100">
            <a:solidFill>
              <a:schemeClr val="bg1"/>
            </a:solidFill>
          </a:endParaRPr>
        </a:p>
      </dgm:t>
    </dgm:pt>
    <dgm:pt modelId="{AEAF41A5-CFBA-45E8-9EB1-AA41F38490B0}" type="sibTrans" cxnId="{DBA0FAA3-6F62-4B15-96F3-47601A8B7C4A}">
      <dgm:prSet/>
      <dgm:spPr/>
      <dgm:t>
        <a:bodyPr/>
        <a:lstStyle/>
        <a:p>
          <a:endParaRPr lang="en-CA"/>
        </a:p>
      </dgm:t>
    </dgm:pt>
    <dgm:pt modelId="{E6140E62-2B08-4E91-A391-F115A0C0FAE5}" type="parTrans" cxnId="{DBA0FAA3-6F62-4B15-96F3-47601A8B7C4A}">
      <dgm:prSet/>
      <dgm:spPr/>
      <dgm:t>
        <a:bodyPr/>
        <a:lstStyle/>
        <a:p>
          <a:endParaRPr lang="en-CA"/>
        </a:p>
      </dgm:t>
    </dgm:pt>
    <dgm:pt modelId="{DABFC3A8-DF23-478B-9FFC-DDE6EE580938}">
      <dgm:prSet phldrT="[Text]" custT="1"/>
      <dgm:spPr>
        <a:solidFill>
          <a:srgbClr val="0A8297"/>
        </a:solidFill>
        <a:ln>
          <a:noFill/>
        </a:ln>
      </dgm:spPr>
      <dgm:t>
        <a:bodyPr/>
        <a:lstStyle/>
        <a:p>
          <a:r>
            <a:rPr lang="en-US" sz="2100" dirty="0">
              <a:solidFill>
                <a:schemeClr val="bg1"/>
              </a:solidFill>
            </a:rPr>
            <a:t>Subject &amp; </a:t>
          </a:r>
          <a:r>
            <a:rPr lang="en-CA" sz="2100" dirty="0"/>
            <a:t>Relevance</a:t>
          </a:r>
          <a:endParaRPr lang="en-CA" sz="2100" dirty="0">
            <a:solidFill>
              <a:schemeClr val="bg1"/>
            </a:solidFill>
          </a:endParaRPr>
        </a:p>
      </dgm:t>
    </dgm:pt>
    <dgm:pt modelId="{FE3F1548-8F68-487B-95AA-3E4D93A36275}" type="sibTrans" cxnId="{7711A93D-1821-4E59-A405-9492D328195B}">
      <dgm:prSet/>
      <dgm:spPr/>
      <dgm:t>
        <a:bodyPr/>
        <a:lstStyle/>
        <a:p>
          <a:endParaRPr lang="en-CA"/>
        </a:p>
      </dgm:t>
    </dgm:pt>
    <dgm:pt modelId="{1D33A7E3-76C1-4935-A6B7-FA6A0BC0A615}" type="parTrans" cxnId="{7711A93D-1821-4E59-A405-9492D328195B}">
      <dgm:prSet/>
      <dgm:spPr/>
      <dgm:t>
        <a:bodyPr/>
        <a:lstStyle/>
        <a:p>
          <a:endParaRPr lang="en-CA"/>
        </a:p>
      </dgm:t>
    </dgm:pt>
    <dgm:pt modelId="{992135FC-FCA2-4E89-BA15-96EF2815EEC0}">
      <dgm:prSet phldrT="[Text]" custT="1">
        <dgm:style>
          <a:lnRef idx="0">
            <a:scrgbClr r="0" g="0" b="0"/>
          </a:lnRef>
          <a:fillRef idx="0">
            <a:scrgbClr r="0" g="0" b="0"/>
          </a:fillRef>
          <a:effectRef idx="0">
            <a:scrgbClr r="0" g="0" b="0"/>
          </a:effectRef>
          <a:fontRef idx="minor">
            <a:schemeClr val="lt1"/>
          </a:fontRef>
        </dgm:style>
      </dgm:prSet>
      <dgm:spPr>
        <a:solidFill>
          <a:schemeClr val="bg1"/>
        </a:solidFill>
        <a:ln>
          <a:noFill/>
        </a:ln>
      </dgm:spPr>
      <dgm:t>
        <a:bodyPr/>
        <a:lstStyle/>
        <a:p>
          <a:r>
            <a:rPr lang="en-US" sz="2100">
              <a:solidFill>
                <a:schemeClr val="tx1"/>
              </a:solidFill>
            </a:rPr>
            <a:t>User Experience </a:t>
          </a:r>
          <a:endParaRPr lang="en-CA" sz="2100">
            <a:solidFill>
              <a:schemeClr val="tx1"/>
            </a:solidFill>
          </a:endParaRPr>
        </a:p>
      </dgm:t>
    </dgm:pt>
    <dgm:pt modelId="{8C79E4F8-ABE1-4B9F-A9E4-934860F48AA0}" type="parTrans" cxnId="{51ACBE4D-62D8-40C9-A9A5-4A7F3F0D1DC1}">
      <dgm:prSet/>
      <dgm:spPr/>
      <dgm:t>
        <a:bodyPr/>
        <a:lstStyle/>
        <a:p>
          <a:endParaRPr lang="en-CA"/>
        </a:p>
      </dgm:t>
    </dgm:pt>
    <dgm:pt modelId="{A91A90E8-AD28-4B28-860D-E3EECD90F561}" type="sibTrans" cxnId="{51ACBE4D-62D8-40C9-A9A5-4A7F3F0D1DC1}">
      <dgm:prSet/>
      <dgm:spPr/>
      <dgm:t>
        <a:bodyPr/>
        <a:lstStyle/>
        <a:p>
          <a:endParaRPr lang="en-CA"/>
        </a:p>
      </dgm:t>
    </dgm:pt>
    <dgm:pt modelId="{0E20C932-8596-4C8A-86E9-FDDC383D18F4}" type="pres">
      <dgm:prSet presAssocID="{6E19BBCA-D619-47A5-8FFA-76F44598240B}" presName="Name0" presStyleCnt="0">
        <dgm:presLayoutVars>
          <dgm:chMax val="1"/>
          <dgm:chPref val="1"/>
          <dgm:dir/>
          <dgm:animOne val="branch"/>
          <dgm:animLvl val="lvl"/>
        </dgm:presLayoutVars>
      </dgm:prSet>
      <dgm:spPr/>
    </dgm:pt>
    <dgm:pt modelId="{4439D34A-B697-4C7C-B028-FCE18FAE6707}" type="pres">
      <dgm:prSet presAssocID="{52CE5A3D-A908-4E12-AA43-FB846B6125D5}" presName="Parent" presStyleLbl="node0" presStyleIdx="0" presStyleCnt="1" custScaleX="94453" custScaleY="94453">
        <dgm:presLayoutVars>
          <dgm:chMax val="6"/>
          <dgm:chPref val="6"/>
        </dgm:presLayoutVars>
      </dgm:prSet>
      <dgm:spPr>
        <a:prstGeom prst="hexagon">
          <a:avLst/>
        </a:prstGeom>
      </dgm:spPr>
    </dgm:pt>
    <dgm:pt modelId="{EC27ADD6-C260-416D-BE6C-0FDAD3CDE57C}" type="pres">
      <dgm:prSet presAssocID="{DABFC3A8-DF23-478B-9FFC-DDE6EE580938}" presName="Accent1" presStyleCnt="0"/>
      <dgm:spPr/>
    </dgm:pt>
    <dgm:pt modelId="{1C4299E5-D046-48DD-8BD9-6A5614BE40B8}" type="pres">
      <dgm:prSet presAssocID="{DABFC3A8-DF23-478B-9FFC-DDE6EE580938}" presName="Accent" presStyleLbl="bgShp" presStyleIdx="0" presStyleCnt="6"/>
      <dgm:spPr/>
    </dgm:pt>
    <dgm:pt modelId="{FC22DE8E-E7BE-4D0F-9DB1-3047248828D5}" type="pres">
      <dgm:prSet presAssocID="{DABFC3A8-DF23-478B-9FFC-DDE6EE580938}" presName="Child1" presStyleLbl="node1" presStyleIdx="0" presStyleCnt="6">
        <dgm:presLayoutVars>
          <dgm:chMax val="0"/>
          <dgm:chPref val="0"/>
          <dgm:bulletEnabled val="1"/>
        </dgm:presLayoutVars>
      </dgm:prSet>
      <dgm:spPr/>
    </dgm:pt>
    <dgm:pt modelId="{6C2FC792-79C9-43FE-86BC-1037DD5763EF}" type="pres">
      <dgm:prSet presAssocID="{9DEA76D4-FAED-4E55-93DA-24CC1B2C4EFA}" presName="Accent2" presStyleCnt="0"/>
      <dgm:spPr/>
    </dgm:pt>
    <dgm:pt modelId="{638646D8-DCB2-4B33-9CB5-2CE880BAAFD6}" type="pres">
      <dgm:prSet presAssocID="{9DEA76D4-FAED-4E55-93DA-24CC1B2C4EFA}" presName="Accent" presStyleLbl="bgShp" presStyleIdx="1" presStyleCnt="6"/>
      <dgm:spPr>
        <a:solidFill>
          <a:srgbClr val="A9EEF9"/>
        </a:solidFill>
      </dgm:spPr>
    </dgm:pt>
    <dgm:pt modelId="{6B913284-0CA5-4149-A229-3774F640C40A}" type="pres">
      <dgm:prSet presAssocID="{9DEA76D4-FAED-4E55-93DA-24CC1B2C4EFA}" presName="Child2" presStyleLbl="node1" presStyleIdx="1" presStyleCnt="6">
        <dgm:presLayoutVars>
          <dgm:chMax val="0"/>
          <dgm:chPref val="0"/>
          <dgm:bulletEnabled val="1"/>
        </dgm:presLayoutVars>
      </dgm:prSet>
      <dgm:spPr/>
    </dgm:pt>
    <dgm:pt modelId="{4FC7E766-AC60-498E-AB0F-9C840FB115E2}" type="pres">
      <dgm:prSet presAssocID="{992135FC-FCA2-4E89-BA15-96EF2815EEC0}" presName="Accent3" presStyleCnt="0"/>
      <dgm:spPr/>
    </dgm:pt>
    <dgm:pt modelId="{B3BC153A-B4B0-4512-AB9A-856FE11F085E}" type="pres">
      <dgm:prSet presAssocID="{992135FC-FCA2-4E89-BA15-96EF2815EEC0}" presName="Accent" presStyleLbl="bgShp" presStyleIdx="2" presStyleCnt="6"/>
      <dgm:spPr>
        <a:solidFill>
          <a:srgbClr val="FAB8D7"/>
        </a:solidFill>
      </dgm:spPr>
    </dgm:pt>
    <dgm:pt modelId="{C93A2266-393F-457C-89EB-9CBE6EE0E13A}" type="pres">
      <dgm:prSet presAssocID="{992135FC-FCA2-4E89-BA15-96EF2815EEC0}" presName="Child3" presStyleLbl="node1" presStyleIdx="2" presStyleCnt="6">
        <dgm:presLayoutVars>
          <dgm:chMax val="0"/>
          <dgm:chPref val="0"/>
          <dgm:bulletEnabled val="1"/>
        </dgm:presLayoutVars>
      </dgm:prSet>
      <dgm:spPr/>
    </dgm:pt>
    <dgm:pt modelId="{1F0388D8-87A5-43A0-8DAE-C8339AB85945}" type="pres">
      <dgm:prSet presAssocID="{E302C029-493E-4ADA-B034-C5C0A9B8CFC5}" presName="Accent4" presStyleCnt="0"/>
      <dgm:spPr/>
    </dgm:pt>
    <dgm:pt modelId="{721A301A-2BDF-41B3-B5E6-B7127F064BD0}" type="pres">
      <dgm:prSet presAssocID="{E302C029-493E-4ADA-B034-C5C0A9B8CFC5}" presName="Accent" presStyleLbl="bgShp" presStyleIdx="3" presStyleCnt="6">
        <dgm:style>
          <a:lnRef idx="0">
            <a:scrgbClr r="0" g="0" b="0"/>
          </a:lnRef>
          <a:fillRef idx="0">
            <a:scrgbClr r="0" g="0" b="0"/>
          </a:fillRef>
          <a:effectRef idx="0">
            <a:scrgbClr r="0" g="0" b="0"/>
          </a:effectRef>
          <a:fontRef idx="minor">
            <a:schemeClr val="lt1"/>
          </a:fontRef>
        </dgm:style>
      </dgm:prSet>
      <dgm:spPr>
        <a:solidFill>
          <a:srgbClr val="E6E6E6"/>
        </a:solidFill>
        <a:ln>
          <a:noFill/>
        </a:ln>
      </dgm:spPr>
    </dgm:pt>
    <dgm:pt modelId="{3261FDAB-FFC3-4F51-9E7E-380129FDD9AE}" type="pres">
      <dgm:prSet presAssocID="{E302C029-493E-4ADA-B034-C5C0A9B8CFC5}" presName="Child4" presStyleLbl="node1" presStyleIdx="3" presStyleCnt="6">
        <dgm:presLayoutVars>
          <dgm:chMax val="0"/>
          <dgm:chPref val="0"/>
          <dgm:bulletEnabled val="1"/>
        </dgm:presLayoutVars>
      </dgm:prSet>
      <dgm:spPr/>
    </dgm:pt>
    <dgm:pt modelId="{E27CA2B4-2D07-43D5-91AF-CD6B2D85276B}" type="pres">
      <dgm:prSet presAssocID="{040CEF01-4E1A-469D-89D7-B0AF66684B0C}" presName="Accent5" presStyleCnt="0"/>
      <dgm:spPr/>
    </dgm:pt>
    <dgm:pt modelId="{D2CA18F8-0770-4B23-8500-FB3653FE236D}" type="pres">
      <dgm:prSet presAssocID="{040CEF01-4E1A-469D-89D7-B0AF66684B0C}" presName="Accent" presStyleLbl="bgShp" presStyleIdx="4" presStyleCnt="6"/>
      <dgm:spPr>
        <a:solidFill>
          <a:srgbClr val="E9D0FC"/>
        </a:solidFill>
      </dgm:spPr>
    </dgm:pt>
    <dgm:pt modelId="{EC280432-3657-4C7C-BB6A-22BF0595BEBE}" type="pres">
      <dgm:prSet presAssocID="{040CEF01-4E1A-469D-89D7-B0AF66684B0C}" presName="Child5" presStyleLbl="node1" presStyleIdx="4" presStyleCnt="6">
        <dgm:presLayoutVars>
          <dgm:chMax val="0"/>
          <dgm:chPref val="0"/>
          <dgm:bulletEnabled val="1"/>
        </dgm:presLayoutVars>
      </dgm:prSet>
      <dgm:spPr/>
    </dgm:pt>
    <dgm:pt modelId="{B31198C8-1549-4B0D-A481-D9F090567615}" type="pres">
      <dgm:prSet presAssocID="{0666B6A6-EE88-4794-B1A0-80263F52D57F}" presName="Accent6" presStyleCnt="0"/>
      <dgm:spPr/>
    </dgm:pt>
    <dgm:pt modelId="{123B2D7E-6B50-46DD-818A-75B6A4483124}" type="pres">
      <dgm:prSet presAssocID="{0666B6A6-EE88-4794-B1A0-80263F52D57F}" presName="Accent" presStyleLbl="bgShp" presStyleIdx="5" presStyleCnt="6"/>
      <dgm:spPr>
        <a:solidFill>
          <a:schemeClr val="bg2">
            <a:lumMod val="90000"/>
          </a:schemeClr>
        </a:solidFill>
      </dgm:spPr>
    </dgm:pt>
    <dgm:pt modelId="{F0DEB699-22A1-4A69-AB39-92DCDBFB1AA7}" type="pres">
      <dgm:prSet presAssocID="{0666B6A6-EE88-4794-B1A0-80263F52D57F}" presName="Child6" presStyleLbl="node1" presStyleIdx="5" presStyleCnt="6">
        <dgm:presLayoutVars>
          <dgm:chMax val="0"/>
          <dgm:chPref val="0"/>
          <dgm:bulletEnabled val="1"/>
        </dgm:presLayoutVars>
      </dgm:prSet>
      <dgm:spPr/>
    </dgm:pt>
  </dgm:ptLst>
  <dgm:cxnLst>
    <dgm:cxn modelId="{008F9D0C-DC39-49F6-A002-ABFDBB0EC65E}" srcId="{6E19BBCA-D619-47A5-8FFA-76F44598240B}" destId="{52CE5A3D-A908-4E12-AA43-FB846B6125D5}" srcOrd="0" destOrd="0" parTransId="{DAB3E7D1-5862-472D-882F-60712DFE06E2}" sibTransId="{0478BB16-F309-4041-B0B2-F7C7EC2F84BC}"/>
    <dgm:cxn modelId="{6486CC18-A8F5-4A51-AE9C-32B5EFF54F6B}" type="presOf" srcId="{6E19BBCA-D619-47A5-8FFA-76F44598240B}" destId="{0E20C932-8596-4C8A-86E9-FDDC383D18F4}" srcOrd="0" destOrd="0" presId="urn:microsoft.com/office/officeart/2011/layout/HexagonRadial"/>
    <dgm:cxn modelId="{92D4382C-3D7C-4F11-8D43-27F59D323953}" type="presOf" srcId="{040CEF01-4E1A-469D-89D7-B0AF66684B0C}" destId="{EC280432-3657-4C7C-BB6A-22BF0595BEBE}" srcOrd="0" destOrd="0" presId="urn:microsoft.com/office/officeart/2011/layout/HexagonRadial"/>
    <dgm:cxn modelId="{1C33A430-BE27-47FE-BBB6-3F934569F709}" srcId="{52CE5A3D-A908-4E12-AA43-FB846B6125D5}" destId="{9DEA76D4-FAED-4E55-93DA-24CC1B2C4EFA}" srcOrd="1" destOrd="0" parTransId="{CB13F83D-0BC7-4BDF-B47B-57035B23E6DC}" sibTransId="{DC2E0A6B-8F10-4F37-8EB6-22FAE041CBCD}"/>
    <dgm:cxn modelId="{7711A93D-1821-4E59-A405-9492D328195B}" srcId="{52CE5A3D-A908-4E12-AA43-FB846B6125D5}" destId="{DABFC3A8-DF23-478B-9FFC-DDE6EE580938}" srcOrd="0" destOrd="0" parTransId="{1D33A7E3-76C1-4935-A6B7-FA6A0BC0A615}" sibTransId="{FE3F1548-8F68-487B-95AA-3E4D93A36275}"/>
    <dgm:cxn modelId="{FC68094A-F33F-427C-8492-7764D4B5413D}" type="presOf" srcId="{9DEA76D4-FAED-4E55-93DA-24CC1B2C4EFA}" destId="{6B913284-0CA5-4149-A229-3774F640C40A}" srcOrd="0" destOrd="0" presId="urn:microsoft.com/office/officeart/2011/layout/HexagonRadial"/>
    <dgm:cxn modelId="{51ACBE4D-62D8-40C9-A9A5-4A7F3F0D1DC1}" srcId="{52CE5A3D-A908-4E12-AA43-FB846B6125D5}" destId="{992135FC-FCA2-4E89-BA15-96EF2815EEC0}" srcOrd="2" destOrd="0" parTransId="{8C79E4F8-ABE1-4B9F-A9E4-934860F48AA0}" sibTransId="{A91A90E8-AD28-4B28-860D-E3EECD90F561}"/>
    <dgm:cxn modelId="{E3C4EA53-1A8B-4214-8526-AD653E3BAE53}" type="presOf" srcId="{E302C029-493E-4ADA-B034-C5C0A9B8CFC5}" destId="{3261FDAB-FFC3-4F51-9E7E-380129FDD9AE}" srcOrd="0" destOrd="0" presId="urn:microsoft.com/office/officeart/2011/layout/HexagonRadial"/>
    <dgm:cxn modelId="{1DBA937E-BE5A-47E5-B850-B3E2D4C23CEE}" type="presOf" srcId="{DABFC3A8-DF23-478B-9FFC-DDE6EE580938}" destId="{FC22DE8E-E7BE-4D0F-9DB1-3047248828D5}" srcOrd="0" destOrd="0" presId="urn:microsoft.com/office/officeart/2011/layout/HexagonRadial"/>
    <dgm:cxn modelId="{0ACC9697-3E9D-45C0-83F6-E279A96B2DA4}" srcId="{52CE5A3D-A908-4E12-AA43-FB846B6125D5}" destId="{0666B6A6-EE88-4794-B1A0-80263F52D57F}" srcOrd="5" destOrd="0" parTransId="{C9773DE3-5B5F-4AA8-9849-EB9881FDD83F}" sibTransId="{D6C75B03-F8DB-432F-BE0B-43753894F898}"/>
    <dgm:cxn modelId="{DBA0FAA3-6F62-4B15-96F3-47601A8B7C4A}" srcId="{52CE5A3D-A908-4E12-AA43-FB846B6125D5}" destId="{E302C029-493E-4ADA-B034-C5C0A9B8CFC5}" srcOrd="3" destOrd="0" parTransId="{E6140E62-2B08-4E91-A391-F115A0C0FAE5}" sibTransId="{AEAF41A5-CFBA-45E8-9EB1-AA41F38490B0}"/>
    <dgm:cxn modelId="{89FC86B9-0D81-4D5E-BC5F-74922A4DFC0C}" srcId="{52CE5A3D-A908-4E12-AA43-FB846B6125D5}" destId="{040CEF01-4E1A-469D-89D7-B0AF66684B0C}" srcOrd="4" destOrd="0" parTransId="{CD878EC5-C33A-441D-8B72-4E9B5E71D0A7}" sibTransId="{3918AE60-1A3D-401E-8F28-CA8B967B19AB}"/>
    <dgm:cxn modelId="{3A0B53CA-1535-402E-9131-CE68B8EFDE1C}" type="presOf" srcId="{52CE5A3D-A908-4E12-AA43-FB846B6125D5}" destId="{4439D34A-B697-4C7C-B028-FCE18FAE6707}" srcOrd="0" destOrd="0" presId="urn:microsoft.com/office/officeart/2011/layout/HexagonRadial"/>
    <dgm:cxn modelId="{D9B961D3-C282-43FE-B62A-A2362271FB6D}" type="presOf" srcId="{0666B6A6-EE88-4794-B1A0-80263F52D57F}" destId="{F0DEB699-22A1-4A69-AB39-92DCDBFB1AA7}" srcOrd="0" destOrd="0" presId="urn:microsoft.com/office/officeart/2011/layout/HexagonRadial"/>
    <dgm:cxn modelId="{3B2AF3F4-5C42-46EB-B2A5-BBF6C21E7AFE}" type="presOf" srcId="{992135FC-FCA2-4E89-BA15-96EF2815EEC0}" destId="{C93A2266-393F-457C-89EB-9CBE6EE0E13A}" srcOrd="0" destOrd="0" presId="urn:microsoft.com/office/officeart/2011/layout/HexagonRadial"/>
    <dgm:cxn modelId="{D36FE793-8A76-405E-8074-822A436A548B}" type="presParOf" srcId="{0E20C932-8596-4C8A-86E9-FDDC383D18F4}" destId="{4439D34A-B697-4C7C-B028-FCE18FAE6707}" srcOrd="0" destOrd="0" presId="urn:microsoft.com/office/officeart/2011/layout/HexagonRadial"/>
    <dgm:cxn modelId="{E344DEC0-E3A8-4F68-AFB3-5611F033E39F}" type="presParOf" srcId="{0E20C932-8596-4C8A-86E9-FDDC383D18F4}" destId="{EC27ADD6-C260-416D-BE6C-0FDAD3CDE57C}" srcOrd="1" destOrd="0" presId="urn:microsoft.com/office/officeart/2011/layout/HexagonRadial"/>
    <dgm:cxn modelId="{1EC28B23-D38A-4978-98D8-179E28614801}" type="presParOf" srcId="{EC27ADD6-C260-416D-BE6C-0FDAD3CDE57C}" destId="{1C4299E5-D046-48DD-8BD9-6A5614BE40B8}" srcOrd="0" destOrd="0" presId="urn:microsoft.com/office/officeart/2011/layout/HexagonRadial"/>
    <dgm:cxn modelId="{465C0C4D-0B4B-4DD2-B81B-FEEDBBCB767A}" type="presParOf" srcId="{0E20C932-8596-4C8A-86E9-FDDC383D18F4}" destId="{FC22DE8E-E7BE-4D0F-9DB1-3047248828D5}" srcOrd="2" destOrd="0" presId="urn:microsoft.com/office/officeart/2011/layout/HexagonRadial"/>
    <dgm:cxn modelId="{415FFAB3-7F73-4521-B183-1071A6269E39}" type="presParOf" srcId="{0E20C932-8596-4C8A-86E9-FDDC383D18F4}" destId="{6C2FC792-79C9-43FE-86BC-1037DD5763EF}" srcOrd="3" destOrd="0" presId="urn:microsoft.com/office/officeart/2011/layout/HexagonRadial"/>
    <dgm:cxn modelId="{F4CD06C1-7065-4CBB-9663-EFB270CED827}" type="presParOf" srcId="{6C2FC792-79C9-43FE-86BC-1037DD5763EF}" destId="{638646D8-DCB2-4B33-9CB5-2CE880BAAFD6}" srcOrd="0" destOrd="0" presId="urn:microsoft.com/office/officeart/2011/layout/HexagonRadial"/>
    <dgm:cxn modelId="{7FAF3701-9337-4B95-89BD-4A3F0E417633}" type="presParOf" srcId="{0E20C932-8596-4C8A-86E9-FDDC383D18F4}" destId="{6B913284-0CA5-4149-A229-3774F640C40A}" srcOrd="4" destOrd="0" presId="urn:microsoft.com/office/officeart/2011/layout/HexagonRadial"/>
    <dgm:cxn modelId="{33ABE02A-0619-42CE-A192-14579A7E2E43}" type="presParOf" srcId="{0E20C932-8596-4C8A-86E9-FDDC383D18F4}" destId="{4FC7E766-AC60-498E-AB0F-9C840FB115E2}" srcOrd="5" destOrd="0" presId="urn:microsoft.com/office/officeart/2011/layout/HexagonRadial"/>
    <dgm:cxn modelId="{D0D42BEC-4164-4F1A-BA4D-0A9CFC6BDBF1}" type="presParOf" srcId="{4FC7E766-AC60-498E-AB0F-9C840FB115E2}" destId="{B3BC153A-B4B0-4512-AB9A-856FE11F085E}" srcOrd="0" destOrd="0" presId="urn:microsoft.com/office/officeart/2011/layout/HexagonRadial"/>
    <dgm:cxn modelId="{6C98BEA3-FF9A-40B9-9A1D-3687BED749F6}" type="presParOf" srcId="{0E20C932-8596-4C8A-86E9-FDDC383D18F4}" destId="{C93A2266-393F-457C-89EB-9CBE6EE0E13A}" srcOrd="6" destOrd="0" presId="urn:microsoft.com/office/officeart/2011/layout/HexagonRadial"/>
    <dgm:cxn modelId="{A0CF80D1-E2DA-46B4-9C8E-DF1B8AD2D321}" type="presParOf" srcId="{0E20C932-8596-4C8A-86E9-FDDC383D18F4}" destId="{1F0388D8-87A5-43A0-8DAE-C8339AB85945}" srcOrd="7" destOrd="0" presId="urn:microsoft.com/office/officeart/2011/layout/HexagonRadial"/>
    <dgm:cxn modelId="{B8DB7CCA-EA24-4591-A9F3-0579DA96F1BC}" type="presParOf" srcId="{1F0388D8-87A5-43A0-8DAE-C8339AB85945}" destId="{721A301A-2BDF-41B3-B5E6-B7127F064BD0}" srcOrd="0" destOrd="0" presId="urn:microsoft.com/office/officeart/2011/layout/HexagonRadial"/>
    <dgm:cxn modelId="{A684029A-50C6-4531-BFF8-D5BAC0E4E2F0}" type="presParOf" srcId="{0E20C932-8596-4C8A-86E9-FDDC383D18F4}" destId="{3261FDAB-FFC3-4F51-9E7E-380129FDD9AE}" srcOrd="8" destOrd="0" presId="urn:microsoft.com/office/officeart/2011/layout/HexagonRadial"/>
    <dgm:cxn modelId="{8B6A63A1-2C59-44BF-92E5-47182EB64ACA}" type="presParOf" srcId="{0E20C932-8596-4C8A-86E9-FDDC383D18F4}" destId="{E27CA2B4-2D07-43D5-91AF-CD6B2D85276B}" srcOrd="9" destOrd="0" presId="urn:microsoft.com/office/officeart/2011/layout/HexagonRadial"/>
    <dgm:cxn modelId="{A1C92EB0-6570-4A80-8001-A8FF1BA05C4F}" type="presParOf" srcId="{E27CA2B4-2D07-43D5-91AF-CD6B2D85276B}" destId="{D2CA18F8-0770-4B23-8500-FB3653FE236D}" srcOrd="0" destOrd="0" presId="urn:microsoft.com/office/officeart/2011/layout/HexagonRadial"/>
    <dgm:cxn modelId="{B62CF24A-5E85-48A4-A3EB-AAB2D99E4858}" type="presParOf" srcId="{0E20C932-8596-4C8A-86E9-FDDC383D18F4}" destId="{EC280432-3657-4C7C-BB6A-22BF0595BEBE}" srcOrd="10" destOrd="0" presId="urn:microsoft.com/office/officeart/2011/layout/HexagonRadial"/>
    <dgm:cxn modelId="{DF065B39-1EA1-411E-9709-DE084EF5EE35}" type="presParOf" srcId="{0E20C932-8596-4C8A-86E9-FDDC383D18F4}" destId="{B31198C8-1549-4B0D-A481-D9F090567615}" srcOrd="11" destOrd="0" presId="urn:microsoft.com/office/officeart/2011/layout/HexagonRadial"/>
    <dgm:cxn modelId="{04671165-B7BC-439D-BE50-9C0A2BE07C59}" type="presParOf" srcId="{B31198C8-1549-4B0D-A481-D9F090567615}" destId="{123B2D7E-6B50-46DD-818A-75B6A4483124}" srcOrd="0" destOrd="0" presId="urn:microsoft.com/office/officeart/2011/layout/HexagonRadial"/>
    <dgm:cxn modelId="{645988E4-9E56-4A62-BFB0-5F03C9356930}" type="presParOf" srcId="{0E20C932-8596-4C8A-86E9-FDDC383D18F4}" destId="{F0DEB699-22A1-4A69-AB39-92DCDBFB1AA7}"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241A-C6BA-4826-B92A-1D30860634EE}">
      <dsp:nvSpPr>
        <dsp:cNvPr id="0" name=""/>
        <dsp:cNvSpPr/>
      </dsp:nvSpPr>
      <dsp:spPr>
        <a:xfrm>
          <a:off x="5176001" y="2772057"/>
          <a:ext cx="3290641" cy="3290641"/>
        </a:xfrm>
        <a:prstGeom prst="ellipse">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CA" sz="5200" b="1" kern="1200" dirty="0">
              <a:solidFill>
                <a:schemeClr val="bg1"/>
              </a:solidFill>
              <a:cs typeface="Calibri" panose="020F0502020204030204"/>
            </a:rPr>
            <a:t>Projects must</a:t>
          </a:r>
          <a:endParaRPr lang="en-CA" sz="5200" b="1" kern="1200" dirty="0">
            <a:solidFill>
              <a:schemeClr val="bg1"/>
            </a:solidFill>
          </a:endParaRPr>
        </a:p>
      </dsp:txBody>
      <dsp:txXfrm>
        <a:off x="5657904" y="3253960"/>
        <a:ext cx="2326835" cy="2326835"/>
      </dsp:txXfrm>
    </dsp:sp>
    <dsp:sp modelId="{282334EF-31F4-410B-B17E-14566D06B83D}">
      <dsp:nvSpPr>
        <dsp:cNvPr id="0" name=""/>
        <dsp:cNvSpPr/>
      </dsp:nvSpPr>
      <dsp:spPr>
        <a:xfrm rot="12194652">
          <a:off x="2349232" y="3146594"/>
          <a:ext cx="3085542" cy="25201"/>
        </a:xfrm>
        <a:custGeom>
          <a:avLst/>
          <a:gdLst/>
          <a:ahLst/>
          <a:cxnLst/>
          <a:rect l="0" t="0" r="0" b="0"/>
          <a:pathLst>
            <a:path>
              <a:moveTo>
                <a:pt x="0" y="12600"/>
              </a:moveTo>
              <a:lnTo>
                <a:pt x="3085542" y="126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CA" sz="1100" b="1" kern="1200"/>
        </a:p>
      </dsp:txBody>
      <dsp:txXfrm rot="10800000">
        <a:off x="3814865" y="3082056"/>
        <a:ext cx="154277" cy="154277"/>
      </dsp:txXfrm>
    </dsp:sp>
    <dsp:sp modelId="{6D6D88E8-D26F-4FE0-A472-3E52A596B983}">
      <dsp:nvSpPr>
        <dsp:cNvPr id="0" name=""/>
        <dsp:cNvSpPr/>
      </dsp:nvSpPr>
      <dsp:spPr>
        <a:xfrm>
          <a:off x="182477" y="841288"/>
          <a:ext cx="2382527" cy="2472555"/>
        </a:xfrm>
        <a:prstGeom prst="ellipse">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cs typeface="Calibri" panose="020F0502020204030204"/>
            </a:rPr>
            <a:t>Be accessible through a web browser</a:t>
          </a:r>
        </a:p>
      </dsp:txBody>
      <dsp:txXfrm>
        <a:off x="531390" y="1203385"/>
        <a:ext cx="1684701" cy="1748361"/>
      </dsp:txXfrm>
    </dsp:sp>
    <dsp:sp modelId="{FEFE8FC1-5C50-4DC3-B0F9-9605A708AF9B}">
      <dsp:nvSpPr>
        <dsp:cNvPr id="0" name=""/>
        <dsp:cNvSpPr/>
      </dsp:nvSpPr>
      <dsp:spPr>
        <a:xfrm rot="17084471">
          <a:off x="7059492" y="2579494"/>
          <a:ext cx="484171" cy="25201"/>
        </a:xfrm>
        <a:custGeom>
          <a:avLst/>
          <a:gdLst/>
          <a:ahLst/>
          <a:cxnLst/>
          <a:rect l="0" t="0" r="0" b="0"/>
          <a:pathLst>
            <a:path>
              <a:moveTo>
                <a:pt x="0" y="12600"/>
              </a:moveTo>
              <a:lnTo>
                <a:pt x="484171" y="126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a:p>
      </dsp:txBody>
      <dsp:txXfrm>
        <a:off x="7289474" y="2579991"/>
        <a:ext cx="24208" cy="24208"/>
      </dsp:txXfrm>
    </dsp:sp>
    <dsp:sp modelId="{C862910B-5077-4349-8EC5-AF221B865EE6}">
      <dsp:nvSpPr>
        <dsp:cNvPr id="0" name=""/>
        <dsp:cNvSpPr/>
      </dsp:nvSpPr>
      <dsp:spPr>
        <a:xfrm>
          <a:off x="6519847" y="18739"/>
          <a:ext cx="2291049" cy="2381418"/>
        </a:xfrm>
        <a:prstGeom prst="ellipse">
          <a:avLst/>
        </a:prstGeom>
        <a:solidFill>
          <a:srgbClr val="A540F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cs typeface="Calibri" panose="020F0502020204030204"/>
            </a:rPr>
            <a:t>Offer a complete online experience</a:t>
          </a:r>
        </a:p>
      </dsp:txBody>
      <dsp:txXfrm>
        <a:off x="6855363" y="367490"/>
        <a:ext cx="1620017" cy="1683916"/>
      </dsp:txXfrm>
    </dsp:sp>
    <dsp:sp modelId="{4C2CBF2F-F81D-4287-BEA0-973A6EC4608B}">
      <dsp:nvSpPr>
        <dsp:cNvPr id="0" name=""/>
        <dsp:cNvSpPr/>
      </dsp:nvSpPr>
      <dsp:spPr>
        <a:xfrm rot="20245764">
          <a:off x="8293557" y="3537415"/>
          <a:ext cx="1228971" cy="25201"/>
        </a:xfrm>
        <a:custGeom>
          <a:avLst/>
          <a:gdLst/>
          <a:ahLst/>
          <a:cxnLst/>
          <a:rect l="0" t="0" r="0" b="0"/>
          <a:pathLst>
            <a:path>
              <a:moveTo>
                <a:pt x="0" y="12600"/>
              </a:moveTo>
              <a:lnTo>
                <a:pt x="1228971" y="126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a:p>
      </dsp:txBody>
      <dsp:txXfrm>
        <a:off x="8877319" y="3519291"/>
        <a:ext cx="61448" cy="61448"/>
      </dsp:txXfrm>
    </dsp:sp>
    <dsp:sp modelId="{E2BE1A7D-6228-4BB2-95F3-E3E8AF10D814}">
      <dsp:nvSpPr>
        <dsp:cNvPr id="0" name=""/>
        <dsp:cNvSpPr/>
      </dsp:nvSpPr>
      <dsp:spPr>
        <a:xfrm>
          <a:off x="9367287" y="1359714"/>
          <a:ext cx="2824712" cy="2824712"/>
        </a:xfrm>
        <a:prstGeom prst="ellipse">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cs typeface="Calibri" panose="020F0502020204030204"/>
            </a:rPr>
            <a:t>Be accessible from any location without specialized equipment</a:t>
          </a:r>
        </a:p>
      </dsp:txBody>
      <dsp:txXfrm>
        <a:off x="9780956" y="1773383"/>
        <a:ext cx="1997374" cy="1997374"/>
      </dsp:txXfrm>
    </dsp:sp>
    <dsp:sp modelId="{7B18A4F2-EB5A-4761-AC6A-544E3F0CE852}">
      <dsp:nvSpPr>
        <dsp:cNvPr id="0" name=""/>
        <dsp:cNvSpPr/>
      </dsp:nvSpPr>
      <dsp:spPr>
        <a:xfrm rot="10525365">
          <a:off x="4597673" y="4559402"/>
          <a:ext cx="584506" cy="25201"/>
        </a:xfrm>
        <a:custGeom>
          <a:avLst/>
          <a:gdLst/>
          <a:ahLst/>
          <a:cxnLst/>
          <a:rect l="0" t="0" r="0" b="0"/>
          <a:pathLst>
            <a:path>
              <a:moveTo>
                <a:pt x="0" y="12600"/>
              </a:moveTo>
              <a:lnTo>
                <a:pt x="584506" y="12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rot="10800000">
        <a:off x="4875314" y="4557390"/>
        <a:ext cx="29225" cy="29225"/>
      </dsp:txXfrm>
    </dsp:sp>
    <dsp:sp modelId="{3C5355A8-23F9-4272-A3B0-C9203538C594}">
      <dsp:nvSpPr>
        <dsp:cNvPr id="0" name=""/>
        <dsp:cNvSpPr/>
      </dsp:nvSpPr>
      <dsp:spPr>
        <a:xfrm>
          <a:off x="2214253" y="3496536"/>
          <a:ext cx="2388161" cy="2388161"/>
        </a:xfrm>
        <a:prstGeom prst="ellipse">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cs typeface="Calibri" panose="020F0502020204030204"/>
            </a:rPr>
            <a:t>Be in English and French</a:t>
          </a:r>
        </a:p>
      </dsp:txBody>
      <dsp:txXfrm>
        <a:off x="2563991" y="3846274"/>
        <a:ext cx="1688685" cy="1688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FCC0-FEE5-408A-BD2B-4CE8CD1F6D76}">
      <dsp:nvSpPr>
        <dsp:cNvPr id="0" name=""/>
        <dsp:cNvSpPr/>
      </dsp:nvSpPr>
      <dsp:spPr>
        <a:xfrm>
          <a:off x="0" y="930381"/>
          <a:ext cx="2736849" cy="1642109"/>
        </a:xfrm>
        <a:prstGeom prst="roundRect">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bg1"/>
              </a:solidFill>
            </a:rPr>
            <a:t>Virtual Exhibits</a:t>
          </a:r>
        </a:p>
      </dsp:txBody>
      <dsp:txXfrm>
        <a:off x="80161" y="1010542"/>
        <a:ext cx="2576527" cy="1481787"/>
      </dsp:txXfrm>
    </dsp:sp>
    <dsp:sp modelId="{A053BD17-6185-47A8-97B1-D033221B2F2D}">
      <dsp:nvSpPr>
        <dsp:cNvPr id="0" name=""/>
        <dsp:cNvSpPr/>
      </dsp:nvSpPr>
      <dsp:spPr>
        <a:xfrm>
          <a:off x="3010534" y="930381"/>
          <a:ext cx="2736849" cy="1642109"/>
        </a:xfrm>
        <a:prstGeom prst="roundRect">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tx1"/>
              </a:solidFill>
            </a:rPr>
            <a:t>Virtual Tours</a:t>
          </a:r>
        </a:p>
      </dsp:txBody>
      <dsp:txXfrm>
        <a:off x="3090695" y="1010542"/>
        <a:ext cx="2576527" cy="1481787"/>
      </dsp:txXfrm>
    </dsp:sp>
    <dsp:sp modelId="{4352B9C4-DB47-42E1-BBBA-DC7AF672265A}">
      <dsp:nvSpPr>
        <dsp:cNvPr id="0" name=""/>
        <dsp:cNvSpPr/>
      </dsp:nvSpPr>
      <dsp:spPr>
        <a:xfrm>
          <a:off x="6021069" y="930381"/>
          <a:ext cx="2736849" cy="1642109"/>
        </a:xfrm>
        <a:prstGeom prst="roundRect">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bg1"/>
              </a:solidFill>
            </a:rPr>
            <a:t>Immersive Experiences</a:t>
          </a:r>
        </a:p>
      </dsp:txBody>
      <dsp:txXfrm>
        <a:off x="6101230" y="1010542"/>
        <a:ext cx="2576527" cy="1481787"/>
      </dsp:txXfrm>
    </dsp:sp>
    <dsp:sp modelId="{D7AF6376-5CA2-491C-8482-B2DE8E0002A4}">
      <dsp:nvSpPr>
        <dsp:cNvPr id="0" name=""/>
        <dsp:cNvSpPr/>
      </dsp:nvSpPr>
      <dsp:spPr>
        <a:xfrm>
          <a:off x="0" y="2846176"/>
          <a:ext cx="2736849" cy="1642109"/>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i="0" kern="1200" dirty="0">
              <a:solidFill>
                <a:schemeClr val="tx1"/>
              </a:solidFill>
            </a:rPr>
            <a:t>Online Games</a:t>
          </a:r>
        </a:p>
      </dsp:txBody>
      <dsp:txXfrm>
        <a:off x="80161" y="2926337"/>
        <a:ext cx="2576527" cy="1481787"/>
      </dsp:txXfrm>
    </dsp:sp>
    <dsp:sp modelId="{8F500F7E-1099-4F9D-AF57-80CB90461C56}">
      <dsp:nvSpPr>
        <dsp:cNvPr id="0" name=""/>
        <dsp:cNvSpPr/>
      </dsp:nvSpPr>
      <dsp:spPr>
        <a:xfrm>
          <a:off x="3010534" y="2846176"/>
          <a:ext cx="2736849" cy="1642109"/>
        </a:xfrm>
        <a:prstGeom prst="roundRect">
          <a:avLst/>
        </a:prstGeom>
        <a:solidFill>
          <a:srgbClr val="0C0C0C"/>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bg1"/>
              </a:solidFill>
            </a:rPr>
            <a:t>Web Apps</a:t>
          </a:r>
        </a:p>
      </dsp:txBody>
      <dsp:txXfrm>
        <a:off x="3090695" y="2926337"/>
        <a:ext cx="2576527" cy="1481787"/>
      </dsp:txXfrm>
    </dsp:sp>
    <dsp:sp modelId="{37650D25-E8D5-49F0-AFF1-2D1B7F167D91}">
      <dsp:nvSpPr>
        <dsp:cNvPr id="0" name=""/>
        <dsp:cNvSpPr/>
      </dsp:nvSpPr>
      <dsp:spPr>
        <a:xfrm>
          <a:off x="6021069" y="2846176"/>
          <a:ext cx="2736849" cy="1642109"/>
        </a:xfrm>
        <a:prstGeom prst="roundRect">
          <a:avLst/>
        </a:prstGeom>
        <a:solidFill>
          <a:srgbClr val="A540F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tx1"/>
              </a:solidFill>
            </a:rPr>
            <a:t>Educational Resources</a:t>
          </a:r>
        </a:p>
      </dsp:txBody>
      <dsp:txXfrm>
        <a:off x="6101230" y="2926337"/>
        <a:ext cx="2576527" cy="1481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FCC0-FEE5-408A-BD2B-4CE8CD1F6D76}">
      <dsp:nvSpPr>
        <dsp:cNvPr id="0" name=""/>
        <dsp:cNvSpPr/>
      </dsp:nvSpPr>
      <dsp:spPr>
        <a:xfrm>
          <a:off x="43036" y="2172"/>
          <a:ext cx="2432310" cy="1459386"/>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bg1"/>
              </a:solidFill>
            </a:rPr>
            <a:t>Institutional Websites</a:t>
          </a:r>
        </a:p>
      </dsp:txBody>
      <dsp:txXfrm>
        <a:off x="114277" y="73413"/>
        <a:ext cx="2289828" cy="1316904"/>
      </dsp:txXfrm>
    </dsp:sp>
    <dsp:sp modelId="{ADAF400C-2679-43AD-BB7F-16B4856FFFCB}">
      <dsp:nvSpPr>
        <dsp:cNvPr id="0" name=""/>
        <dsp:cNvSpPr/>
      </dsp:nvSpPr>
      <dsp:spPr>
        <a:xfrm>
          <a:off x="2718577" y="2172"/>
          <a:ext cx="2432310" cy="1459386"/>
        </a:xfrm>
        <a:prstGeom prst="roundRect">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rPr>
            <a:t>Databases</a:t>
          </a:r>
          <a:endParaRPr lang="en-CA" sz="3200" b="1" kern="1200" dirty="0">
            <a:solidFill>
              <a:schemeClr val="tx1"/>
            </a:solidFill>
          </a:endParaRPr>
        </a:p>
      </dsp:txBody>
      <dsp:txXfrm>
        <a:off x="2789818" y="73413"/>
        <a:ext cx="2289828" cy="1316904"/>
      </dsp:txXfrm>
    </dsp:sp>
    <dsp:sp modelId="{38CDF641-CB43-43CB-9A97-85160C56DBC5}">
      <dsp:nvSpPr>
        <dsp:cNvPr id="0" name=""/>
        <dsp:cNvSpPr/>
      </dsp:nvSpPr>
      <dsp:spPr>
        <a:xfrm>
          <a:off x="5394118" y="2172"/>
          <a:ext cx="2432310" cy="1459386"/>
        </a:xfrm>
        <a:prstGeom prst="roundRect">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bg1"/>
              </a:solidFill>
            </a:rPr>
            <a:t>Collection Digitization</a:t>
          </a:r>
        </a:p>
      </dsp:txBody>
      <dsp:txXfrm>
        <a:off x="5465359" y="73413"/>
        <a:ext cx="2289828" cy="1316904"/>
      </dsp:txXfrm>
    </dsp:sp>
    <dsp:sp modelId="{178AF7CE-7873-421D-A004-381710C1792E}">
      <dsp:nvSpPr>
        <dsp:cNvPr id="0" name=""/>
        <dsp:cNvSpPr/>
      </dsp:nvSpPr>
      <dsp:spPr>
        <a:xfrm>
          <a:off x="43036" y="1704789"/>
          <a:ext cx="2432310" cy="1459386"/>
        </a:xfrm>
        <a:prstGeom prst="roundRect">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rPr>
            <a:t>Onsite Presentations </a:t>
          </a:r>
        </a:p>
      </dsp:txBody>
      <dsp:txXfrm>
        <a:off x="114277" y="1776030"/>
        <a:ext cx="2289828" cy="1316904"/>
      </dsp:txXfrm>
    </dsp:sp>
    <dsp:sp modelId="{CE896DD3-495E-481E-BD7E-FE47971ED0ED}">
      <dsp:nvSpPr>
        <dsp:cNvPr id="0" name=""/>
        <dsp:cNvSpPr/>
      </dsp:nvSpPr>
      <dsp:spPr>
        <a:xfrm>
          <a:off x="2718577" y="1704789"/>
          <a:ext cx="2432310" cy="1459386"/>
        </a:xfrm>
        <a:prstGeom prst="roundRect">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bg1"/>
              </a:solidFill>
            </a:rPr>
            <a:t>Replicas of Existing Products </a:t>
          </a:r>
        </a:p>
      </dsp:txBody>
      <dsp:txXfrm>
        <a:off x="2789818" y="1776030"/>
        <a:ext cx="2289828" cy="1316904"/>
      </dsp:txXfrm>
    </dsp:sp>
    <dsp:sp modelId="{D7AF6376-5CA2-491C-8482-B2DE8E0002A4}">
      <dsp:nvSpPr>
        <dsp:cNvPr id="0" name=""/>
        <dsp:cNvSpPr/>
      </dsp:nvSpPr>
      <dsp:spPr>
        <a:xfrm>
          <a:off x="5394118" y="1704789"/>
          <a:ext cx="2432310" cy="1459386"/>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i="0" kern="1200" dirty="0">
              <a:solidFill>
                <a:schemeClr val="tx1"/>
              </a:solidFill>
            </a:rPr>
            <a:t>Photo Books</a:t>
          </a:r>
        </a:p>
      </dsp:txBody>
      <dsp:txXfrm>
        <a:off x="5465359" y="1776030"/>
        <a:ext cx="2289828" cy="1316904"/>
      </dsp:txXfrm>
    </dsp:sp>
    <dsp:sp modelId="{8F500F7E-1099-4F9D-AF57-80CB90461C56}">
      <dsp:nvSpPr>
        <dsp:cNvPr id="0" name=""/>
        <dsp:cNvSpPr/>
      </dsp:nvSpPr>
      <dsp:spPr>
        <a:xfrm>
          <a:off x="43036" y="3407406"/>
          <a:ext cx="2432310" cy="1459386"/>
        </a:xfrm>
        <a:prstGeom prst="roundRect">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bg1"/>
              </a:solidFill>
            </a:rPr>
            <a:t>Native Apps</a:t>
          </a:r>
        </a:p>
      </dsp:txBody>
      <dsp:txXfrm>
        <a:off x="114277" y="3478647"/>
        <a:ext cx="2289828" cy="1316904"/>
      </dsp:txXfrm>
    </dsp:sp>
    <dsp:sp modelId="{D3253635-3232-4662-82C7-3003C9731970}">
      <dsp:nvSpPr>
        <dsp:cNvPr id="0" name=""/>
        <dsp:cNvSpPr/>
      </dsp:nvSpPr>
      <dsp:spPr>
        <a:xfrm>
          <a:off x="2718577" y="3407406"/>
          <a:ext cx="2432310" cy="1459386"/>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rPr>
            <a:t>Commercial Elements</a:t>
          </a:r>
        </a:p>
      </dsp:txBody>
      <dsp:txXfrm>
        <a:off x="2789818" y="3478647"/>
        <a:ext cx="2289828" cy="1316904"/>
      </dsp:txXfrm>
    </dsp:sp>
    <dsp:sp modelId="{9BC8DDB1-0580-4880-80B5-D7A8ACAAFC13}">
      <dsp:nvSpPr>
        <dsp:cNvPr id="0" name=""/>
        <dsp:cNvSpPr/>
      </dsp:nvSpPr>
      <dsp:spPr>
        <a:xfrm>
          <a:off x="5394118" y="3407406"/>
          <a:ext cx="2432310" cy="1459386"/>
        </a:xfrm>
        <a:prstGeom prst="roundRect">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rPr>
            <a:t>VR / AR </a:t>
          </a:r>
        </a:p>
      </dsp:txBody>
      <dsp:txXfrm>
        <a:off x="5465359" y="3478647"/>
        <a:ext cx="2289828" cy="1316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E656E-1BDE-49E1-B3ED-B190B55E6998}">
      <dsp:nvSpPr>
        <dsp:cNvPr id="0" name=""/>
        <dsp:cNvSpPr/>
      </dsp:nvSpPr>
      <dsp:spPr>
        <a:xfrm>
          <a:off x="2237"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Project Manager</a:t>
          </a:r>
        </a:p>
      </dsp:txBody>
      <dsp:txXfrm>
        <a:off x="54231" y="73226"/>
        <a:ext cx="1671168" cy="961105"/>
      </dsp:txXfrm>
    </dsp:sp>
    <dsp:sp modelId="{CFDB2F1B-9029-458E-8244-92515574C051}">
      <dsp:nvSpPr>
        <dsp:cNvPr id="0" name=""/>
        <dsp:cNvSpPr/>
      </dsp:nvSpPr>
      <dsp:spPr>
        <a:xfrm>
          <a:off x="1954909"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Curator &amp; Researcher</a:t>
          </a:r>
        </a:p>
      </dsp:txBody>
      <dsp:txXfrm>
        <a:off x="2006903" y="73226"/>
        <a:ext cx="1671168" cy="961105"/>
      </dsp:txXfrm>
    </dsp:sp>
    <dsp:sp modelId="{69D16AE8-A243-4C14-80CB-0C0883558D7E}">
      <dsp:nvSpPr>
        <dsp:cNvPr id="0" name=""/>
        <dsp:cNvSpPr/>
      </dsp:nvSpPr>
      <dsp:spPr>
        <a:xfrm>
          <a:off x="3907581"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Interpretive Planner &amp; Educator</a:t>
          </a:r>
        </a:p>
      </dsp:txBody>
      <dsp:txXfrm>
        <a:off x="3959575" y="73226"/>
        <a:ext cx="1671168" cy="961105"/>
      </dsp:txXfrm>
    </dsp:sp>
    <dsp:sp modelId="{9D44B66C-173B-4E13-90DB-73EDF449721E}">
      <dsp:nvSpPr>
        <dsp:cNvPr id="0" name=""/>
        <dsp:cNvSpPr/>
      </dsp:nvSpPr>
      <dsp:spPr>
        <a:xfrm>
          <a:off x="5860253"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Writer</a:t>
          </a:r>
        </a:p>
      </dsp:txBody>
      <dsp:txXfrm>
        <a:off x="5912247" y="73226"/>
        <a:ext cx="1671168" cy="961105"/>
      </dsp:txXfrm>
    </dsp:sp>
    <dsp:sp modelId="{EB720E97-E66F-4D61-AC6B-07E39B1D0196}">
      <dsp:nvSpPr>
        <dsp:cNvPr id="0" name=""/>
        <dsp:cNvSpPr/>
      </dsp:nvSpPr>
      <dsp:spPr>
        <a:xfrm>
          <a:off x="2237" y="1263841"/>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Web Agency</a:t>
          </a:r>
        </a:p>
      </dsp:txBody>
      <dsp:txXfrm>
        <a:off x="54231" y="1315835"/>
        <a:ext cx="1671168" cy="961105"/>
      </dsp:txXfrm>
    </dsp:sp>
    <dsp:sp modelId="{79D18E18-DC5F-4323-BC2A-90D6C81D8C97}">
      <dsp:nvSpPr>
        <dsp:cNvPr id="0" name=""/>
        <dsp:cNvSpPr/>
      </dsp:nvSpPr>
      <dsp:spPr>
        <a:xfrm>
          <a:off x="1939004" y="1281053"/>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Web Designer</a:t>
          </a:r>
        </a:p>
      </dsp:txBody>
      <dsp:txXfrm>
        <a:off x="1990998" y="1333047"/>
        <a:ext cx="1671168" cy="961105"/>
      </dsp:txXfrm>
    </dsp:sp>
    <dsp:sp modelId="{FEFA21B6-6AD6-4D7D-859C-4E30F0F4AAE8}">
      <dsp:nvSpPr>
        <dsp:cNvPr id="0" name=""/>
        <dsp:cNvSpPr/>
      </dsp:nvSpPr>
      <dsp:spPr>
        <a:xfrm>
          <a:off x="3907581" y="1263841"/>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Graphic Designer</a:t>
          </a:r>
        </a:p>
      </dsp:txBody>
      <dsp:txXfrm>
        <a:off x="3959575" y="1315835"/>
        <a:ext cx="1671168" cy="961105"/>
      </dsp:txXfrm>
    </dsp:sp>
    <dsp:sp modelId="{19E9461F-DEDE-4FEB-94D0-2E7FAEF775E2}">
      <dsp:nvSpPr>
        <dsp:cNvPr id="0" name=""/>
        <dsp:cNvSpPr/>
      </dsp:nvSpPr>
      <dsp:spPr>
        <a:xfrm>
          <a:off x="5860253" y="1263841"/>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mn-lt"/>
            </a:rPr>
            <a:t>Translator &amp; Editors</a:t>
          </a:r>
        </a:p>
      </dsp:txBody>
      <dsp:txXfrm>
        <a:off x="5912247" y="1315835"/>
        <a:ext cx="1671168" cy="961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406CC-41DA-4D3D-8D26-4F923C20486D}">
      <dsp:nvSpPr>
        <dsp:cNvPr id="0" name=""/>
        <dsp:cNvSpPr/>
      </dsp:nvSpPr>
      <dsp:spPr>
        <a:xfrm>
          <a:off x="2237" y="2123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mn-lt"/>
            </a:rPr>
            <a:t>Videographer</a:t>
          </a:r>
        </a:p>
      </dsp:txBody>
      <dsp:txXfrm>
        <a:off x="54231" y="73225"/>
        <a:ext cx="1671168" cy="961105"/>
      </dsp:txXfrm>
    </dsp:sp>
    <dsp:sp modelId="{39854BAF-D394-4014-9020-A1B65D036566}">
      <dsp:nvSpPr>
        <dsp:cNvPr id="0" name=""/>
        <dsp:cNvSpPr/>
      </dsp:nvSpPr>
      <dsp:spPr>
        <a:xfrm>
          <a:off x="1954909" y="2123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mn-lt"/>
            </a:rPr>
            <a:t>Photographer</a:t>
          </a:r>
        </a:p>
      </dsp:txBody>
      <dsp:txXfrm>
        <a:off x="2006903" y="73225"/>
        <a:ext cx="1671168" cy="961105"/>
      </dsp:txXfrm>
    </dsp:sp>
    <dsp:sp modelId="{8C054AFF-F477-4C9E-934E-C0B99D2A62D6}">
      <dsp:nvSpPr>
        <dsp:cNvPr id="0" name=""/>
        <dsp:cNvSpPr/>
      </dsp:nvSpPr>
      <dsp:spPr>
        <a:xfrm>
          <a:off x="3907581" y="2123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mn-lt"/>
            </a:rPr>
            <a:t>Audio Engineer</a:t>
          </a:r>
        </a:p>
      </dsp:txBody>
      <dsp:txXfrm>
        <a:off x="3959575" y="73225"/>
        <a:ext cx="1671168" cy="961105"/>
      </dsp:txXfrm>
    </dsp:sp>
    <dsp:sp modelId="{A121974F-A733-4CCF-9144-4792E8F7DD5A}">
      <dsp:nvSpPr>
        <dsp:cNvPr id="0" name=""/>
        <dsp:cNvSpPr/>
      </dsp:nvSpPr>
      <dsp:spPr>
        <a:xfrm>
          <a:off x="5860253" y="2123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latin typeface="+mn-lt"/>
              <a:ea typeface="Calibri" panose="020F0502020204030204" pitchFamily="34" charset="0"/>
              <a:cs typeface="Calibri" panose="020F0502020204030204" pitchFamily="34" charset="0"/>
            </a:rPr>
            <a:t>Represented Communities</a:t>
          </a:r>
          <a:endParaRPr lang="en-CA" sz="2000" b="1" kern="1200" dirty="0">
            <a:solidFill>
              <a:schemeClr val="tx1"/>
            </a:solidFill>
            <a:latin typeface="+mn-lt"/>
            <a:ea typeface="Calibri" panose="020F0502020204030204" pitchFamily="34" charset="0"/>
            <a:cs typeface="Calibri" panose="020F0502020204030204" pitchFamily="34" charset="0"/>
          </a:endParaRPr>
        </a:p>
      </dsp:txBody>
      <dsp:txXfrm>
        <a:off x="5912247" y="73225"/>
        <a:ext cx="1671168" cy="961105"/>
      </dsp:txXfrm>
    </dsp:sp>
    <dsp:sp modelId="{6EAD8317-1EA4-4B60-AA42-0872A7CE1D37}">
      <dsp:nvSpPr>
        <dsp:cNvPr id="0" name=""/>
        <dsp:cNvSpPr/>
      </dsp:nvSpPr>
      <dsp:spPr>
        <a:xfrm>
          <a:off x="2237" y="126384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mn-lt"/>
              <a:ea typeface="Calibri" panose="020F0502020204030204" pitchFamily="34" charset="0"/>
              <a:cs typeface="Calibri" panose="020F0502020204030204" pitchFamily="34" charset="0"/>
            </a:rPr>
            <a:t>Digital Interactives Specialist</a:t>
          </a:r>
          <a:endParaRPr lang="en-US" sz="2000" b="1" kern="1200" dirty="0">
            <a:latin typeface="+mn-lt"/>
            <a:ea typeface="Calibri" panose="020F0502020204030204" pitchFamily="34" charset="0"/>
            <a:cs typeface="Calibri" panose="020F0502020204030204" pitchFamily="34" charset="0"/>
          </a:endParaRPr>
        </a:p>
      </dsp:txBody>
      <dsp:txXfrm>
        <a:off x="54231" y="1315835"/>
        <a:ext cx="1671168" cy="961105"/>
      </dsp:txXfrm>
    </dsp:sp>
    <dsp:sp modelId="{D46A2CE5-9120-4AE1-A15A-008EF0CBC28B}">
      <dsp:nvSpPr>
        <dsp:cNvPr id="0" name=""/>
        <dsp:cNvSpPr/>
      </dsp:nvSpPr>
      <dsp:spPr>
        <a:xfrm>
          <a:off x="1954909" y="126384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mn-lt"/>
            </a:rPr>
            <a:t>User Testing Specialist</a:t>
          </a:r>
        </a:p>
      </dsp:txBody>
      <dsp:txXfrm>
        <a:off x="2006903" y="1315835"/>
        <a:ext cx="1671168" cy="961105"/>
      </dsp:txXfrm>
    </dsp:sp>
    <dsp:sp modelId="{5EFFAB88-0050-4125-B8EA-0ABBDA9B5850}">
      <dsp:nvSpPr>
        <dsp:cNvPr id="0" name=""/>
        <dsp:cNvSpPr/>
      </dsp:nvSpPr>
      <dsp:spPr>
        <a:xfrm>
          <a:off x="3907581" y="126384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mn-lt"/>
            </a:rPr>
            <a:t>Partners</a:t>
          </a:r>
        </a:p>
      </dsp:txBody>
      <dsp:txXfrm>
        <a:off x="3959575" y="1315835"/>
        <a:ext cx="1671168" cy="961105"/>
      </dsp:txXfrm>
    </dsp:sp>
    <dsp:sp modelId="{B633C353-82B1-4CB0-9EFA-423065D1B392}">
      <dsp:nvSpPr>
        <dsp:cNvPr id="0" name=""/>
        <dsp:cNvSpPr/>
      </dsp:nvSpPr>
      <dsp:spPr>
        <a:xfrm>
          <a:off x="5860253" y="1263841"/>
          <a:ext cx="1775156" cy="1065093"/>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Community</a:t>
          </a:r>
          <a:r>
            <a:rPr lang="en-US" sz="2000" b="1" kern="1200" baseline="0" dirty="0">
              <a:solidFill>
                <a:schemeClr val="tx1"/>
              </a:solidFill>
              <a:latin typeface="+mn-lt"/>
            </a:rPr>
            <a:t> Engagement Specialist</a:t>
          </a:r>
          <a:endParaRPr lang="en-CA" sz="2000" b="1" kern="1200" dirty="0">
            <a:solidFill>
              <a:schemeClr val="tx1"/>
            </a:solidFill>
            <a:latin typeface="+mn-lt"/>
          </a:endParaRPr>
        </a:p>
      </dsp:txBody>
      <dsp:txXfrm>
        <a:off x="5912247" y="1315835"/>
        <a:ext cx="1671168" cy="9611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280943" y="2665"/>
          <a:ext cx="2046401" cy="1370894"/>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t>Establish </a:t>
          </a:r>
          <a:endParaRPr lang="en-CA" sz="3800" b="1" kern="1200" dirty="0"/>
        </a:p>
      </dsp:txBody>
      <dsp:txXfrm>
        <a:off x="321095" y="42817"/>
        <a:ext cx="1966097" cy="1290590"/>
      </dsp:txXfrm>
    </dsp:sp>
    <dsp:sp modelId="{9362B8A0-16C5-4D6B-A67D-15FA59F666EA}">
      <dsp:nvSpPr>
        <dsp:cNvPr id="0" name=""/>
        <dsp:cNvSpPr/>
      </dsp:nvSpPr>
      <dsp:spPr>
        <a:xfrm>
          <a:off x="485583" y="1373559"/>
          <a:ext cx="204640" cy="648569"/>
        </a:xfrm>
        <a:custGeom>
          <a:avLst/>
          <a:gdLst/>
          <a:ahLst/>
          <a:cxnLst/>
          <a:rect l="0" t="0" r="0" b="0"/>
          <a:pathLst>
            <a:path>
              <a:moveTo>
                <a:pt x="0" y="0"/>
              </a:moveTo>
              <a:lnTo>
                <a:pt x="0" y="648569"/>
              </a:lnTo>
              <a:lnTo>
                <a:pt x="204640" y="648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690223" y="158974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Tasks</a:t>
          </a:r>
          <a:endParaRPr lang="en-CA" sz="2300" b="1" kern="1200" dirty="0"/>
        </a:p>
      </dsp:txBody>
      <dsp:txXfrm>
        <a:off x="715551" y="1615077"/>
        <a:ext cx="1332959" cy="814103"/>
      </dsp:txXfrm>
    </dsp:sp>
    <dsp:sp modelId="{68BB30EC-EB9E-4726-A4D3-BBADA6C633EC}">
      <dsp:nvSpPr>
        <dsp:cNvPr id="0" name=""/>
        <dsp:cNvSpPr/>
      </dsp:nvSpPr>
      <dsp:spPr>
        <a:xfrm>
          <a:off x="485583" y="1373559"/>
          <a:ext cx="204640" cy="1729519"/>
        </a:xfrm>
        <a:custGeom>
          <a:avLst/>
          <a:gdLst/>
          <a:ahLst/>
          <a:cxnLst/>
          <a:rect l="0" t="0" r="0" b="0"/>
          <a:pathLst>
            <a:path>
              <a:moveTo>
                <a:pt x="0" y="0"/>
              </a:moveTo>
              <a:lnTo>
                <a:pt x="0" y="1729519"/>
              </a:lnTo>
              <a:lnTo>
                <a:pt x="204640" y="17295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85EF2-A60B-4061-AA72-DAEE5FA00C08}">
      <dsp:nvSpPr>
        <dsp:cNvPr id="0" name=""/>
        <dsp:cNvSpPr/>
      </dsp:nvSpPr>
      <dsp:spPr>
        <a:xfrm>
          <a:off x="690223" y="267069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CA" sz="2300" b="1" kern="1200" dirty="0"/>
            <a:t>Time  </a:t>
          </a:r>
        </a:p>
      </dsp:txBody>
      <dsp:txXfrm>
        <a:off x="715551" y="2696027"/>
        <a:ext cx="1332959" cy="814103"/>
      </dsp:txXfrm>
    </dsp:sp>
    <dsp:sp modelId="{7AF9AAC5-ADB7-42B5-B96E-1916D7B3F171}">
      <dsp:nvSpPr>
        <dsp:cNvPr id="0" name=""/>
        <dsp:cNvSpPr/>
      </dsp:nvSpPr>
      <dsp:spPr>
        <a:xfrm>
          <a:off x="485583" y="1373559"/>
          <a:ext cx="204640" cy="2810468"/>
        </a:xfrm>
        <a:custGeom>
          <a:avLst/>
          <a:gdLst/>
          <a:ahLst/>
          <a:cxnLst/>
          <a:rect l="0" t="0" r="0" b="0"/>
          <a:pathLst>
            <a:path>
              <a:moveTo>
                <a:pt x="0" y="0"/>
              </a:moveTo>
              <a:lnTo>
                <a:pt x="0" y="2810468"/>
              </a:lnTo>
              <a:lnTo>
                <a:pt x="204640" y="2810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690223" y="3751648"/>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CA" sz="2300" b="1" kern="1200" dirty="0"/>
            <a:t>Resources </a:t>
          </a:r>
        </a:p>
      </dsp:txBody>
      <dsp:txXfrm>
        <a:off x="715551" y="3776976"/>
        <a:ext cx="1332959" cy="814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68056" y="827"/>
          <a:ext cx="1944176" cy="972088"/>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b="1" kern="1200" dirty="0"/>
            <a:t>Ensure you</a:t>
          </a:r>
        </a:p>
      </dsp:txBody>
      <dsp:txXfrm>
        <a:off x="96527" y="29298"/>
        <a:ext cx="1887234" cy="915146"/>
      </dsp:txXfrm>
    </dsp:sp>
    <dsp:sp modelId="{9362B8A0-16C5-4D6B-A67D-15FA59F666EA}">
      <dsp:nvSpPr>
        <dsp:cNvPr id="0" name=""/>
        <dsp:cNvSpPr/>
      </dsp:nvSpPr>
      <dsp:spPr>
        <a:xfrm>
          <a:off x="262473" y="972915"/>
          <a:ext cx="194417" cy="729066"/>
        </a:xfrm>
        <a:custGeom>
          <a:avLst/>
          <a:gdLst/>
          <a:ahLst/>
          <a:cxnLst/>
          <a:rect l="0" t="0" r="0" b="0"/>
          <a:pathLst>
            <a:path>
              <a:moveTo>
                <a:pt x="0" y="0"/>
              </a:moveTo>
              <a:lnTo>
                <a:pt x="0" y="729066"/>
              </a:lnTo>
              <a:lnTo>
                <a:pt x="194417" y="729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456891" y="121593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Calibri" panose="020F0502020204030204" pitchFamily="34" charset="0"/>
              <a:cs typeface="Calibri" panose="020F0502020204030204" pitchFamily="34" charset="0"/>
            </a:rPr>
            <a:t>Define costs</a:t>
          </a:r>
          <a:endParaRPr lang="en-CA" sz="2700" b="1" kern="1200" dirty="0">
            <a:latin typeface="Calibri" panose="020F0502020204030204" pitchFamily="34" charset="0"/>
            <a:cs typeface="Calibri" panose="020F0502020204030204" pitchFamily="34" charset="0"/>
          </a:endParaRPr>
        </a:p>
      </dsp:txBody>
      <dsp:txXfrm>
        <a:off x="485362" y="1244408"/>
        <a:ext cx="1498399" cy="915146"/>
      </dsp:txXfrm>
    </dsp:sp>
    <dsp:sp modelId="{A024CDC7-3AD4-4533-8125-B8E1511A1FB5}">
      <dsp:nvSpPr>
        <dsp:cNvPr id="0" name=""/>
        <dsp:cNvSpPr/>
      </dsp:nvSpPr>
      <dsp:spPr>
        <a:xfrm>
          <a:off x="262473" y="972915"/>
          <a:ext cx="194417" cy="1944176"/>
        </a:xfrm>
        <a:custGeom>
          <a:avLst/>
          <a:gdLst/>
          <a:ahLst/>
          <a:cxnLst/>
          <a:rect l="0" t="0" r="0" b="0"/>
          <a:pathLst>
            <a:path>
              <a:moveTo>
                <a:pt x="0" y="0"/>
              </a:moveTo>
              <a:lnTo>
                <a:pt x="0" y="1944176"/>
              </a:lnTo>
              <a:lnTo>
                <a:pt x="194417" y="1944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62427-1915-4F9E-BB9A-4057F2E16B12}">
      <dsp:nvSpPr>
        <dsp:cNvPr id="0" name=""/>
        <dsp:cNvSpPr/>
      </dsp:nvSpPr>
      <dsp:spPr>
        <a:xfrm>
          <a:off x="456891" y="243104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mn-lt"/>
            </a:rPr>
            <a:t>Obtain estimates</a:t>
          </a:r>
          <a:endParaRPr lang="en-CA" sz="2700" b="1" kern="1200" dirty="0">
            <a:latin typeface="Calibri" panose="020F0502020204030204" pitchFamily="34" charset="0"/>
            <a:cs typeface="Calibri" panose="020F0502020204030204" pitchFamily="34" charset="0"/>
          </a:endParaRPr>
        </a:p>
      </dsp:txBody>
      <dsp:txXfrm>
        <a:off x="485362" y="2459518"/>
        <a:ext cx="1498399" cy="915146"/>
      </dsp:txXfrm>
    </dsp:sp>
    <dsp:sp modelId="{7AF9AAC5-ADB7-42B5-B96E-1916D7B3F171}">
      <dsp:nvSpPr>
        <dsp:cNvPr id="0" name=""/>
        <dsp:cNvSpPr/>
      </dsp:nvSpPr>
      <dsp:spPr>
        <a:xfrm>
          <a:off x="262473" y="972915"/>
          <a:ext cx="194417" cy="3159286"/>
        </a:xfrm>
        <a:custGeom>
          <a:avLst/>
          <a:gdLst/>
          <a:ahLst/>
          <a:cxnLst/>
          <a:rect l="0" t="0" r="0" b="0"/>
          <a:pathLst>
            <a:path>
              <a:moveTo>
                <a:pt x="0" y="0"/>
              </a:moveTo>
              <a:lnTo>
                <a:pt x="0" y="3159286"/>
              </a:lnTo>
              <a:lnTo>
                <a:pt x="194417" y="3159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456891" y="364615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CA" sz="2700" b="1" kern="1200" dirty="0"/>
            <a:t>Confirm budget</a:t>
          </a:r>
        </a:p>
      </dsp:txBody>
      <dsp:txXfrm>
        <a:off x="485362" y="3674628"/>
        <a:ext cx="1498399" cy="9151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9D34A-B697-4C7C-B028-FCE18FAE6707}">
      <dsp:nvSpPr>
        <dsp:cNvPr id="0" name=""/>
        <dsp:cNvSpPr/>
      </dsp:nvSpPr>
      <dsp:spPr>
        <a:xfrm>
          <a:off x="2117009" y="2108041"/>
          <a:ext cx="2455893" cy="2124447"/>
        </a:xfrm>
        <a:prstGeom prst="hexagon">
          <a:avLst/>
        </a:prstGeom>
        <a:solidFill>
          <a:srgbClr val="1023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Awesome Proposal</a:t>
          </a:r>
          <a:endParaRPr lang="en-CA" sz="2100" kern="1200" dirty="0"/>
        </a:p>
      </dsp:txBody>
      <dsp:txXfrm>
        <a:off x="2498704" y="2438223"/>
        <a:ext cx="1692503" cy="1464083"/>
      </dsp:txXfrm>
    </dsp:sp>
    <dsp:sp modelId="{638646D8-DCB2-4B33-9CB5-2CE880BAAFD6}">
      <dsp:nvSpPr>
        <dsp:cNvPr id="0" name=""/>
        <dsp:cNvSpPr/>
      </dsp:nvSpPr>
      <dsp:spPr>
        <a:xfrm>
          <a:off x="3673071" y="969564"/>
          <a:ext cx="981018" cy="845277"/>
        </a:xfrm>
        <a:prstGeom prst="hexagon">
          <a:avLst>
            <a:gd name="adj" fmla="val 28900"/>
            <a:gd name="vf" fmla="val 115470"/>
          </a:avLst>
        </a:prstGeom>
        <a:solidFill>
          <a:srgbClr val="A9EEF9"/>
        </a:solidFill>
        <a:ln>
          <a:noFill/>
        </a:ln>
        <a:effectLst/>
      </dsp:spPr>
      <dsp:style>
        <a:lnRef idx="0">
          <a:scrgbClr r="0" g="0" b="0"/>
        </a:lnRef>
        <a:fillRef idx="1">
          <a:scrgbClr r="0" g="0" b="0"/>
        </a:fillRef>
        <a:effectRef idx="0">
          <a:scrgbClr r="0" g="0" b="0"/>
        </a:effectRef>
        <a:fontRef idx="minor"/>
      </dsp:style>
    </dsp:sp>
    <dsp:sp modelId="{FC22DE8E-E7BE-4D0F-9DB1-3047248828D5}">
      <dsp:nvSpPr>
        <dsp:cNvPr id="0" name=""/>
        <dsp:cNvSpPr/>
      </dsp:nvSpPr>
      <dsp:spPr>
        <a:xfrm>
          <a:off x="2284404" y="0"/>
          <a:ext cx="2130781" cy="1843376"/>
        </a:xfrm>
        <a:prstGeom prst="hexagon">
          <a:avLst>
            <a:gd name="adj" fmla="val 28570"/>
            <a:gd name="vf" fmla="val 115470"/>
          </a:avLst>
        </a:prstGeom>
        <a:solidFill>
          <a:srgbClr val="0A829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Subject &amp; </a:t>
          </a:r>
          <a:r>
            <a:rPr lang="en-CA" sz="2100" kern="1200" dirty="0"/>
            <a:t>Relevance</a:t>
          </a:r>
          <a:endParaRPr lang="en-CA" sz="2100" kern="1200" dirty="0">
            <a:solidFill>
              <a:schemeClr val="bg1"/>
            </a:solidFill>
          </a:endParaRPr>
        </a:p>
      </dsp:txBody>
      <dsp:txXfrm>
        <a:off x="2637520" y="305487"/>
        <a:ext cx="1424549" cy="1232402"/>
      </dsp:txXfrm>
    </dsp:sp>
    <dsp:sp modelId="{B3BC153A-B4B0-4512-AB9A-856FE11F085E}">
      <dsp:nvSpPr>
        <dsp:cNvPr id="0" name=""/>
        <dsp:cNvSpPr/>
      </dsp:nvSpPr>
      <dsp:spPr>
        <a:xfrm>
          <a:off x="4817996" y="2549782"/>
          <a:ext cx="981018" cy="845277"/>
        </a:xfrm>
        <a:prstGeom prst="hexagon">
          <a:avLst>
            <a:gd name="adj" fmla="val 28900"/>
            <a:gd name="vf" fmla="val 115470"/>
          </a:avLst>
        </a:prstGeom>
        <a:solidFill>
          <a:srgbClr val="FAB8D7"/>
        </a:solidFill>
        <a:ln>
          <a:noFill/>
        </a:ln>
        <a:effectLst/>
      </dsp:spPr>
      <dsp:style>
        <a:lnRef idx="0">
          <a:scrgbClr r="0" g="0" b="0"/>
        </a:lnRef>
        <a:fillRef idx="1">
          <a:scrgbClr r="0" g="0" b="0"/>
        </a:fillRef>
        <a:effectRef idx="0">
          <a:scrgbClr r="0" g="0" b="0"/>
        </a:effectRef>
        <a:fontRef idx="minor"/>
      </dsp:style>
    </dsp:sp>
    <dsp:sp modelId="{6B913284-0CA5-4149-A229-3774F640C40A}">
      <dsp:nvSpPr>
        <dsp:cNvPr id="0" name=""/>
        <dsp:cNvSpPr/>
      </dsp:nvSpPr>
      <dsp:spPr>
        <a:xfrm>
          <a:off x="4238578" y="1133800"/>
          <a:ext cx="2130781" cy="1843376"/>
        </a:xfrm>
        <a:prstGeom prst="hexagon">
          <a:avLst>
            <a:gd name="adj" fmla="val 28570"/>
            <a:gd name="vf" fmla="val 115470"/>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Audience &amp; Outcomes</a:t>
          </a:r>
          <a:endParaRPr lang="en-CA" sz="2100" kern="1200" dirty="0"/>
        </a:p>
      </dsp:txBody>
      <dsp:txXfrm>
        <a:off x="4591694" y="1439287"/>
        <a:ext cx="1424549" cy="1232402"/>
      </dsp:txXfrm>
    </dsp:sp>
    <dsp:sp modelId="{721A301A-2BDF-41B3-B5E6-B7127F064BD0}">
      <dsp:nvSpPr>
        <dsp:cNvPr id="0" name=""/>
        <dsp:cNvSpPr/>
      </dsp:nvSpPr>
      <dsp:spPr>
        <a:xfrm>
          <a:off x="4022657" y="4333552"/>
          <a:ext cx="981018" cy="845277"/>
        </a:xfrm>
        <a:prstGeom prst="hexagon">
          <a:avLst>
            <a:gd name="adj" fmla="val 28900"/>
            <a:gd name="vf" fmla="val 115470"/>
          </a:avLst>
        </a:prstGeom>
        <a:solidFill>
          <a:srgbClr val="E6E6E6"/>
        </a:solidFill>
        <a:ln>
          <a:noFill/>
        </a:ln>
        <a:effectLst/>
      </dsp:spPr>
      <dsp:style>
        <a:lnRef idx="0">
          <a:scrgbClr r="0" g="0" b="0"/>
        </a:lnRef>
        <a:fillRef idx="0">
          <a:scrgbClr r="0" g="0" b="0"/>
        </a:fillRef>
        <a:effectRef idx="0">
          <a:scrgbClr r="0" g="0" b="0"/>
        </a:effectRef>
        <a:fontRef idx="minor">
          <a:schemeClr val="lt1"/>
        </a:fontRef>
      </dsp:style>
    </dsp:sp>
    <dsp:sp modelId="{C93A2266-393F-457C-89EB-9CBE6EE0E13A}">
      <dsp:nvSpPr>
        <dsp:cNvPr id="0" name=""/>
        <dsp:cNvSpPr/>
      </dsp:nvSpPr>
      <dsp:spPr>
        <a:xfrm>
          <a:off x="4238578" y="3362719"/>
          <a:ext cx="2130781" cy="1843376"/>
        </a:xfrm>
        <a:prstGeom prst="hexagon">
          <a:avLst>
            <a:gd name="adj" fmla="val 28570"/>
            <a:gd name="vf" fmla="val 115470"/>
          </a:avLst>
        </a:prstGeom>
        <a:solidFill>
          <a:schemeClr val="bg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User Experience </a:t>
          </a:r>
          <a:endParaRPr lang="en-CA" sz="2100" kern="1200">
            <a:solidFill>
              <a:schemeClr val="tx1"/>
            </a:solidFill>
          </a:endParaRPr>
        </a:p>
      </dsp:txBody>
      <dsp:txXfrm>
        <a:off x="4591694" y="3668206"/>
        <a:ext cx="1424549" cy="1232402"/>
      </dsp:txXfrm>
    </dsp:sp>
    <dsp:sp modelId="{D2CA18F8-0770-4B23-8500-FB3653FE236D}">
      <dsp:nvSpPr>
        <dsp:cNvPr id="0" name=""/>
        <dsp:cNvSpPr/>
      </dsp:nvSpPr>
      <dsp:spPr>
        <a:xfrm>
          <a:off x="2049733" y="4518714"/>
          <a:ext cx="981018" cy="845277"/>
        </a:xfrm>
        <a:prstGeom prst="hexagon">
          <a:avLst>
            <a:gd name="adj" fmla="val 28900"/>
            <a:gd name="vf" fmla="val 115470"/>
          </a:avLst>
        </a:prstGeom>
        <a:solidFill>
          <a:srgbClr val="E9D0FC"/>
        </a:solidFill>
        <a:ln>
          <a:noFill/>
        </a:ln>
        <a:effectLst/>
      </dsp:spPr>
      <dsp:style>
        <a:lnRef idx="0">
          <a:scrgbClr r="0" g="0" b="0"/>
        </a:lnRef>
        <a:fillRef idx="1">
          <a:scrgbClr r="0" g="0" b="0"/>
        </a:fillRef>
        <a:effectRef idx="0">
          <a:scrgbClr r="0" g="0" b="0"/>
        </a:effectRef>
        <a:fontRef idx="minor"/>
      </dsp:style>
    </dsp:sp>
    <dsp:sp modelId="{3261FDAB-FFC3-4F51-9E7E-380129FDD9AE}">
      <dsp:nvSpPr>
        <dsp:cNvPr id="0" name=""/>
        <dsp:cNvSpPr/>
      </dsp:nvSpPr>
      <dsp:spPr>
        <a:xfrm>
          <a:off x="2284404" y="4497788"/>
          <a:ext cx="2130781" cy="1843376"/>
        </a:xfrm>
        <a:prstGeom prst="hexagon">
          <a:avLst>
            <a:gd name="adj" fmla="val 28570"/>
            <a:gd name="vf" fmla="val 115470"/>
          </a:avLst>
        </a:prstGeom>
        <a:solidFill>
          <a:srgbClr val="A540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rPr>
            <a:t>Accessibility</a:t>
          </a:r>
          <a:endParaRPr lang="en-CA" sz="2100" kern="1200">
            <a:solidFill>
              <a:schemeClr val="bg1"/>
            </a:solidFill>
          </a:endParaRPr>
        </a:p>
      </dsp:txBody>
      <dsp:txXfrm>
        <a:off x="2637520" y="4803275"/>
        <a:ext cx="1424549" cy="1232402"/>
      </dsp:txXfrm>
    </dsp:sp>
    <dsp:sp modelId="{123B2D7E-6B50-46DD-818A-75B6A4483124}">
      <dsp:nvSpPr>
        <dsp:cNvPr id="0" name=""/>
        <dsp:cNvSpPr/>
      </dsp:nvSpPr>
      <dsp:spPr>
        <a:xfrm>
          <a:off x="886059" y="2939129"/>
          <a:ext cx="981018" cy="84527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EC280432-3657-4C7C-BB6A-22BF0595BEBE}">
      <dsp:nvSpPr>
        <dsp:cNvPr id="0" name=""/>
        <dsp:cNvSpPr/>
      </dsp:nvSpPr>
      <dsp:spPr>
        <a:xfrm>
          <a:off x="321157" y="3363988"/>
          <a:ext cx="2130781" cy="1843376"/>
        </a:xfrm>
        <a:prstGeom prst="hexagon">
          <a:avLst>
            <a:gd name="adj" fmla="val 28570"/>
            <a:gd name="vf" fmla="val 11547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Dream Team</a:t>
          </a:r>
          <a:endParaRPr lang="en-CA" sz="2100" kern="1200">
            <a:solidFill>
              <a:schemeClr val="tx1"/>
            </a:solidFill>
          </a:endParaRPr>
        </a:p>
      </dsp:txBody>
      <dsp:txXfrm>
        <a:off x="674273" y="3669475"/>
        <a:ext cx="1424549" cy="1232402"/>
      </dsp:txXfrm>
    </dsp:sp>
    <dsp:sp modelId="{F0DEB699-22A1-4A69-AB39-92DCDBFB1AA7}">
      <dsp:nvSpPr>
        <dsp:cNvPr id="0" name=""/>
        <dsp:cNvSpPr/>
      </dsp:nvSpPr>
      <dsp:spPr>
        <a:xfrm>
          <a:off x="321157" y="1131263"/>
          <a:ext cx="2130781" cy="1843376"/>
        </a:xfrm>
        <a:prstGeom prst="hexagon">
          <a:avLst>
            <a:gd name="adj" fmla="val 28570"/>
            <a:gd name="vf" fmla="val 115470"/>
          </a:avLst>
        </a:prstGeom>
        <a:solidFill>
          <a:srgbClr val="46CC7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Budget and Schedule</a:t>
          </a:r>
          <a:endParaRPr lang="en-CA" sz="2100" kern="1200" dirty="0">
            <a:solidFill>
              <a:schemeClr val="tx1"/>
            </a:solidFill>
          </a:endParaRPr>
        </a:p>
      </dsp:txBody>
      <dsp:txXfrm>
        <a:off x="674273" y="1436750"/>
        <a:ext cx="1424549" cy="12324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73E-1A37-45E9-AAF0-C2271F5176EE}" type="datetimeFigureOut">
              <a:rPr lang="en-CA" smtClean="0"/>
              <a:t>2023-09-01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EA0D0-9356-4176-95B5-22B763160A35}" type="slidenum">
              <a:rPr lang="en-CA" smtClean="0"/>
              <a:t>‹#›</a:t>
            </a:fld>
            <a:endParaRPr lang="en-CA"/>
          </a:p>
        </p:txBody>
      </p:sp>
    </p:spTree>
    <p:extLst>
      <p:ext uri="{BB962C8B-B14F-4D97-AF65-F5344CB8AC3E}">
        <p14:creationId xmlns:p14="http://schemas.microsoft.com/office/powerpoint/2010/main" val="35838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italmuseums.ca/funding/digital-projects/?tab=proposal-questions-tip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3.org/TR/2008/REC-WCAG20-20081211/#perceivabl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digitalmuseums.ca/wp-content/uploads/2023/06/2023-technical-requirement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igitalmuseums.ca/funding/digital-projects/?tab=evalu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igitalmuseums.ca/funded-projects/"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mailto:proposals@digitalmuseums.ca" TargetMode="External"/><Relationship Id="rId4" Type="http://schemas.openxmlformats.org/officeDocument/2006/relationships/hyperlink" Target="https://www.digitalmuseums.ca/help-and-resources/faq/"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nc-dmc.smapply.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noProof="0" dirty="0"/>
              <a:t>LEAH</a:t>
            </a:r>
          </a:p>
          <a:p>
            <a:endParaRPr lang="en-CA" sz="1200" i="1" noProof="0" dirty="0"/>
          </a:p>
          <a:p>
            <a:pPr marL="171450" indent="-171450">
              <a:buFont typeface="Arial" panose="020B0604020202020204" pitchFamily="34" charset="0"/>
              <a:buChar char="•"/>
            </a:pPr>
            <a:r>
              <a:rPr lang="en-CA" sz="1200" i="0" noProof="0" dirty="0"/>
              <a:t>Hi, my name is </a:t>
            </a:r>
            <a:r>
              <a:rPr lang="en-CA" sz="1200" b="1" i="0" noProof="0" dirty="0"/>
              <a:t>Leah Resnick</a:t>
            </a:r>
            <a:r>
              <a:rPr lang="en-CA" sz="1200" i="0" noProof="0" dirty="0"/>
              <a:t>. I am the Director of Digital Museums Canada.</a:t>
            </a:r>
          </a:p>
          <a:p>
            <a:pPr marL="171450" indent="-171450">
              <a:buFont typeface="Arial" panose="020B0604020202020204" pitchFamily="34" charset="0"/>
              <a:buChar char="•"/>
            </a:pPr>
            <a:r>
              <a:rPr lang="en-CA" sz="1200" b="1" i="0" noProof="0" dirty="0"/>
              <a:t>DESCRIPTION FOR ACCESSIBILITY / EDIA: </a:t>
            </a:r>
          </a:p>
          <a:p>
            <a:pPr marL="628650" lvl="1" indent="-171450">
              <a:buFont typeface="Arial" panose="020B0604020202020204" pitchFamily="34" charset="0"/>
              <a:buChar char="•"/>
            </a:pPr>
            <a:r>
              <a:rPr lang="en-CA" sz="1200" i="0" noProof="0" dirty="0"/>
              <a:t>I am a Caucasian woman of Jewish, Italian and settler descent, my pronouns are she/her.</a:t>
            </a:r>
          </a:p>
          <a:p>
            <a:pPr marL="0" indent="0">
              <a:buFont typeface="Arial" panose="020B0604020202020204" pitchFamily="34" charset="0"/>
              <a:buNone/>
            </a:pPr>
            <a:endParaRPr lang="en-CA" sz="1200" i="0" noProof="0" dirty="0"/>
          </a:p>
          <a:p>
            <a:pPr marL="171450" indent="-171450">
              <a:buFont typeface="Arial" panose="020B0604020202020204" pitchFamily="34" charset="0"/>
              <a:buChar char="•"/>
            </a:pPr>
            <a:r>
              <a:rPr lang="en-CA" sz="1200" b="1" i="0" noProof="0" dirty="0"/>
              <a:t>Welcome</a:t>
            </a:r>
            <a:r>
              <a:rPr lang="en-CA" sz="1200" i="0" noProof="0" dirty="0"/>
              <a:t> to the </a:t>
            </a:r>
            <a:r>
              <a:rPr lang="en-CA" sz="1200" b="1" i="0" noProof="0" dirty="0"/>
              <a:t>Digital Projects Information Session</a:t>
            </a:r>
            <a:r>
              <a:rPr lang="en-CA" sz="1200" i="0" noProof="0" dirty="0"/>
              <a:t>. We will wait a couple minutes for everyone to join us.</a:t>
            </a:r>
          </a:p>
          <a:p>
            <a:pPr marL="171450" indent="-171450">
              <a:buFont typeface="Arial" panose="020B0604020202020204" pitchFamily="34" charset="0"/>
              <a:buChar char="•"/>
            </a:pPr>
            <a:endParaRPr lang="en-CA" sz="1200" i="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cs typeface="Calibri"/>
              </a:rPr>
              <a:t>The presentation will last about 45 minutes with a 15minute Q&amp;A.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cs typeface="Calibri"/>
              </a:rPr>
              <a:t>We have a busy Agenda:</a:t>
            </a:r>
          </a:p>
          <a:p>
            <a:pPr marL="171450" indent="-171450">
              <a:buFont typeface="Arial" panose="020B0604020202020204" pitchFamily="34" charset="0"/>
              <a:buChar char="•"/>
            </a:pPr>
            <a:endParaRPr lang="en-CA" sz="1200" i="0" noProof="0" dirty="0"/>
          </a:p>
          <a:p>
            <a:pPr marL="171450" indent="-171450">
              <a:buFont typeface="Arial" panose="020B0604020202020204" pitchFamily="34" charset="0"/>
              <a:buChar char="•"/>
            </a:pPr>
            <a:endParaRPr lang="en-CA" sz="1200" i="0" noProof="0" dirty="0"/>
          </a:p>
          <a:p>
            <a:pPr marL="0" indent="0">
              <a:lnSpc>
                <a:spcPct val="100000"/>
              </a:lnSpc>
              <a:buFont typeface="Arial" panose="020B0604020202020204" pitchFamily="34" charset="0"/>
              <a:buNone/>
            </a:pPr>
            <a:r>
              <a:rPr lang="en-CA" sz="1200" b="1" i="0" dirty="0">
                <a:cs typeface="Calibri"/>
              </a:rPr>
              <a:t>Agenda</a:t>
            </a:r>
          </a:p>
          <a:p>
            <a:pPr marL="360000" indent="-360000">
              <a:lnSpc>
                <a:spcPct val="100000"/>
              </a:lnSpc>
              <a:buFont typeface="Arial" panose="020B0604020202020204" pitchFamily="34" charset="0"/>
              <a:buChar char="•"/>
            </a:pPr>
            <a:r>
              <a:rPr lang="en-CA" sz="1200" dirty="0">
                <a:cs typeface="Calibri"/>
              </a:rPr>
              <a:t>Stream Overview</a:t>
            </a:r>
          </a:p>
          <a:p>
            <a:pPr marL="360000" indent="-360000">
              <a:lnSpc>
                <a:spcPct val="100000"/>
              </a:lnSpc>
              <a:buFont typeface="Arial" panose="020B0604020202020204" pitchFamily="34" charset="0"/>
              <a:buChar char="•"/>
            </a:pPr>
            <a:r>
              <a:rPr lang="en-CA" sz="1200" dirty="0">
                <a:cs typeface="Calibri"/>
              </a:rPr>
              <a:t>Organisational and Project Eligibility</a:t>
            </a:r>
          </a:p>
          <a:p>
            <a:pPr marL="360000" indent="-360000">
              <a:lnSpc>
                <a:spcPct val="100000"/>
              </a:lnSpc>
              <a:buFont typeface="Arial" panose="020B0604020202020204" pitchFamily="34" charset="0"/>
              <a:buChar char="•"/>
            </a:pPr>
            <a:r>
              <a:rPr lang="en-CA" sz="1200" dirty="0">
                <a:cs typeface="Calibri"/>
              </a:rPr>
              <a:t>How to Access Funding</a:t>
            </a:r>
          </a:p>
          <a:p>
            <a:pPr marL="360000" indent="-360000">
              <a:lnSpc>
                <a:spcPct val="100000"/>
              </a:lnSpc>
              <a:buFont typeface="Arial" panose="020B0604020202020204" pitchFamily="34" charset="0"/>
              <a:buChar char="•"/>
            </a:pPr>
            <a:r>
              <a:rPr lang="en-CA" sz="1200" dirty="0">
                <a:cs typeface="Calibri"/>
              </a:rPr>
              <a:t>Proposal Questions &amp; Tips</a:t>
            </a:r>
          </a:p>
          <a:p>
            <a:pPr marL="360000" indent="-360000">
              <a:lnSpc>
                <a:spcPct val="100000"/>
              </a:lnSpc>
              <a:buFont typeface="Arial" panose="020B0604020202020204" pitchFamily="34" charset="0"/>
              <a:buChar char="•"/>
            </a:pPr>
            <a:r>
              <a:rPr lang="en-CA" sz="1200" dirty="0">
                <a:cs typeface="Calibri"/>
              </a:rPr>
              <a:t>Q&amp;A</a:t>
            </a:r>
          </a:p>
          <a:p>
            <a:pPr marL="171450" indent="-171450">
              <a:buFont typeface="Arial" panose="020B0604020202020204" pitchFamily="34" charset="0"/>
              <a:buChar char="•"/>
            </a:pPr>
            <a:endParaRPr lang="en-CA" sz="1200" i="0" noProof="0" dirty="0"/>
          </a:p>
          <a:p>
            <a:pPr marL="171450" indent="-171450">
              <a:buFont typeface="Arial" panose="020B0604020202020204" pitchFamily="34" charset="0"/>
              <a:buChar char="•"/>
            </a:pPr>
            <a:endParaRPr lang="en-CA" sz="1200" i="1" noProof="0" dirty="0"/>
          </a:p>
          <a:p>
            <a:pPr marL="171450" indent="-171450">
              <a:buFont typeface="Arial" panose="020B0604020202020204" pitchFamily="34" charset="0"/>
              <a:buChar char="•"/>
            </a:pPr>
            <a:r>
              <a:rPr lang="en-CA" sz="1200" b="1" i="0" noProof="0" dirty="0"/>
              <a:t>FORMAT: </a:t>
            </a:r>
          </a:p>
          <a:p>
            <a:pPr marL="628650" lvl="1" indent="-171450">
              <a:buFont typeface="Arial" panose="020B0604020202020204" pitchFamily="34" charset="0"/>
              <a:buChar char="•"/>
            </a:pPr>
            <a:r>
              <a:rPr lang="en-CA" sz="1200" i="0" noProof="0" dirty="0"/>
              <a:t>This session will take place in </a:t>
            </a:r>
            <a:r>
              <a:rPr lang="en-CA" sz="1200" b="1" i="0" noProof="0" dirty="0"/>
              <a:t>English</a:t>
            </a:r>
            <a:r>
              <a:rPr lang="en-CA" sz="1200" i="0" noProof="0" dirty="0"/>
              <a:t>, our French Session took place yesterday. If you missed it, a recording will be available shortly.</a:t>
            </a:r>
          </a:p>
          <a:p>
            <a:pPr marL="628650" lvl="1" indent="-171450">
              <a:buFont typeface="Arial" panose="020B0604020202020204" pitchFamily="34" charset="0"/>
              <a:buChar char="•"/>
            </a:pPr>
            <a:r>
              <a:rPr lang="en-CA" sz="1200" i="0" noProof="0" dirty="0"/>
              <a:t>This session is </a:t>
            </a:r>
            <a:r>
              <a:rPr lang="en-CA" sz="1200" b="1" i="0" noProof="0" dirty="0"/>
              <a:t>Digital Projects</a:t>
            </a:r>
            <a:r>
              <a:rPr lang="en-CA" sz="1200" i="0" noProof="0" dirty="0"/>
              <a:t>. If you want to learn more about our Community Stories Stream, where projects are built with a website builder,  access last week’s info session on our website.</a:t>
            </a:r>
          </a:p>
          <a:p>
            <a:pPr marL="628650" lvl="1" indent="-171450">
              <a:buFont typeface="Arial" panose="020B0604020202020204" pitchFamily="34" charset="0"/>
              <a:buChar char="•"/>
            </a:pPr>
            <a:r>
              <a:rPr lang="en-CA" sz="1200" i="0" noProof="0" dirty="0"/>
              <a:t>ACCESSIBILITY: </a:t>
            </a:r>
          </a:p>
          <a:p>
            <a:pPr marL="1085850" lvl="2" indent="-171450">
              <a:buFont typeface="Arial" panose="020B0604020202020204" pitchFamily="34" charset="0"/>
              <a:buChar char="•"/>
            </a:pPr>
            <a:r>
              <a:rPr lang="en-CA" sz="1200" i="0" noProof="0" dirty="0"/>
              <a:t>Our speakers will be sharing their screen to a PowerPoint presentation.</a:t>
            </a:r>
          </a:p>
          <a:p>
            <a:pPr marL="1085850" lvl="2" indent="-171450">
              <a:buFont typeface="Arial" panose="020B0604020202020204" pitchFamily="34" charset="0"/>
              <a:buChar char="•"/>
            </a:pPr>
            <a:r>
              <a:rPr lang="en-CA" sz="1200" i="0" noProof="0" dirty="0"/>
              <a:t>An accessible package was sent to all attendees in advance if you wish to follow along that way.  All resources and links shared are in the document. In case you missed it, we are linking the document in the chat. </a:t>
            </a:r>
          </a:p>
          <a:p>
            <a:pPr marL="1085850" lvl="2" indent="-171450">
              <a:buFont typeface="Arial" panose="020B0604020202020204" pitchFamily="34" charset="0"/>
              <a:buChar char="•"/>
            </a:pPr>
            <a:r>
              <a:rPr lang="en-CA" sz="1200" i="0" noProof="0" dirty="0"/>
              <a:t>This presentation will be recorded for those who cannot attend and automatically generated closed captioning will be used.  </a:t>
            </a:r>
          </a:p>
          <a:p>
            <a:pPr marL="1085850" lvl="2" indent="-171450">
              <a:buFont typeface="Arial" panose="020B0604020202020204" pitchFamily="34" charset="0"/>
              <a:buChar char="•"/>
            </a:pPr>
            <a:r>
              <a:rPr lang="en-CA" sz="1200" i="0" noProof="0" dirty="0"/>
              <a:t>By default cameras and microphones are turned off but will be turned on for the Q&amp;A. </a:t>
            </a:r>
          </a:p>
          <a:p>
            <a:pPr marL="1085850" lvl="2" indent="-171450">
              <a:buFont typeface="Arial" panose="020B0604020202020204" pitchFamily="34" charset="0"/>
              <a:buChar char="•"/>
            </a:pPr>
            <a:r>
              <a:rPr lang="en-CA" sz="1200" b="1" i="0" noProof="0" dirty="0">
                <a:solidFill>
                  <a:srgbClr val="FF0000"/>
                </a:solidFill>
              </a:rPr>
              <a:t>MENTION ASL/QSL interpretation if being done.</a:t>
            </a:r>
          </a:p>
          <a:p>
            <a:pPr marL="628650" lvl="1" indent="-171450">
              <a:buFont typeface="Arial" panose="020B0604020202020204" pitchFamily="34" charset="0"/>
              <a:buChar char="•"/>
            </a:pPr>
            <a:endParaRPr lang="en-CA" sz="1200" b="1" i="1" noProof="0" dirty="0">
              <a:solidFill>
                <a:srgbClr val="FF0000"/>
              </a:solidFill>
            </a:endParaRPr>
          </a:p>
          <a:p>
            <a:endParaRPr lang="en-CA" sz="1200" i="0" noProof="0" dirty="0">
              <a:solidFill>
                <a:srgbClr val="8BE8B0"/>
              </a:solidFill>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a:t>
            </a:fld>
            <a:endParaRPr lang="en-CA"/>
          </a:p>
        </p:txBody>
      </p:sp>
    </p:spTree>
    <p:extLst>
      <p:ext uri="{BB962C8B-B14F-4D97-AF65-F5344CB8AC3E}">
        <p14:creationId xmlns:p14="http://schemas.microsoft.com/office/powerpoint/2010/main" val="207790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BRIGITTE</a:t>
            </a:r>
          </a:p>
          <a:p>
            <a:endParaRPr lang="en-CA" b="1" dirty="0"/>
          </a:p>
          <a:p>
            <a:pPr marL="0" indent="0">
              <a:buFont typeface="Arial" panose="020B0604020202020204" pitchFamily="34" charset="0"/>
              <a:buNone/>
            </a:pPr>
            <a:r>
              <a:rPr lang="en-US" dirty="0"/>
              <a:t>Projects must:</a:t>
            </a:r>
          </a:p>
          <a:p>
            <a:pPr marL="171450" indent="-171450">
              <a:buFont typeface="Arial" panose="020B0604020202020204" pitchFamily="34" charset="0"/>
              <a:buChar char="•"/>
            </a:pPr>
            <a:r>
              <a:rPr lang="en-US" dirty="0"/>
              <a:t>Offer a complete online experience at launch, meaning that to meet your target audience outcomes fully, the project doesn’t rely on content or features that would be added after the project is launched.</a:t>
            </a:r>
          </a:p>
          <a:p>
            <a:pPr marL="171450" indent="-171450">
              <a:buFont typeface="Arial" panose="020B0604020202020204" pitchFamily="34" charset="0"/>
              <a:buChar char="•"/>
            </a:pPr>
            <a:r>
              <a:rPr lang="en-US" dirty="0"/>
              <a:t>Offer a rich experience accessible anywhere by a web browser, without specialized equipment (such as an </a:t>
            </a:r>
            <a:r>
              <a:rPr lang="en-US" dirty="0" err="1"/>
              <a:t>Occulus</a:t>
            </a:r>
            <a:r>
              <a:rPr lang="en-US" dirty="0"/>
              <a:t> headset)</a:t>
            </a:r>
          </a:p>
          <a:p>
            <a:r>
              <a:rPr lang="en-US" dirty="0"/>
              <a:t> </a:t>
            </a:r>
          </a:p>
          <a:p>
            <a:pPr marL="0" indent="0">
              <a:buFont typeface="Arial" panose="020B0604020202020204" pitchFamily="34" charset="0"/>
              <a:buNone/>
            </a:pPr>
            <a:r>
              <a:rPr lang="en-CA" dirty="0"/>
              <a:t>At minimum, the project must be available in English and French. You can also offer a multilingual experience such as offering the experience in an indigenous language. </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Offering the project in multiple languages should be decided based on your audience and outcomes and based on what’s feasible for you financially.</a:t>
            </a:r>
          </a:p>
        </p:txBody>
      </p:sp>
      <p:sp>
        <p:nvSpPr>
          <p:cNvPr id="4" name="Slide Number Placeholder 3"/>
          <p:cNvSpPr>
            <a:spLocks noGrp="1"/>
          </p:cNvSpPr>
          <p:nvPr>
            <p:ph type="sldNum" sz="quarter" idx="5"/>
          </p:nvPr>
        </p:nvSpPr>
        <p:spPr/>
        <p:txBody>
          <a:bodyPr/>
          <a:lstStyle/>
          <a:p>
            <a:fld id="{2EAEA0D0-9356-4176-95B5-22B763160A35}" type="slidenum">
              <a:rPr lang="en-CA" smtClean="0"/>
              <a:t>10</a:t>
            </a:fld>
            <a:endParaRPr lang="en-CA"/>
          </a:p>
        </p:txBody>
      </p:sp>
    </p:spTree>
    <p:extLst>
      <p:ext uri="{BB962C8B-B14F-4D97-AF65-F5344CB8AC3E}">
        <p14:creationId xmlns:p14="http://schemas.microsoft.com/office/powerpoint/2010/main" val="380477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dirty="0">
                <a:cs typeface="Calibri"/>
              </a:rPr>
              <a:t>BRIGITTE</a:t>
            </a:r>
          </a:p>
          <a:p>
            <a:pPr marL="0" indent="0">
              <a:buFont typeface="Arial" panose="020B0604020202020204" pitchFamily="34" charset="0"/>
              <a:buNone/>
              <a:defRPr/>
            </a:pPr>
            <a:endParaRPr lang="en-CA" dirty="0">
              <a:cs typeface="Calibri"/>
            </a:endParaRPr>
          </a:p>
          <a:p>
            <a:pPr marL="171450" indent="-171450">
              <a:buFont typeface="Arial" panose="020B0604020202020204" pitchFamily="34" charset="0"/>
              <a:buChar char="•"/>
              <a:defRPr/>
            </a:pPr>
            <a:r>
              <a:rPr lang="en-US" dirty="0">
                <a:cs typeface="Calibri"/>
              </a:rPr>
              <a:t>Here are some examples of eligible projects for a DMC investment: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solidFill>
                  <a:schemeClr val="bg1"/>
                </a:solidFill>
              </a:rPr>
              <a:t>Virtual Exhibits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solidFill>
                  <a:schemeClr val="tx1"/>
                </a:solidFill>
              </a:rPr>
              <a:t>Virtual Tours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solidFill>
                  <a:schemeClr val="tx1"/>
                </a:solidFill>
              </a:rPr>
              <a:t>Immersive experience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solidFill>
                  <a:schemeClr val="bg1"/>
                </a:solidFill>
              </a:rPr>
              <a:t>Immersive Experiences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chemeClr val="tx1"/>
                </a:solidFill>
              </a:rPr>
              <a:t>Online Games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solidFill>
                  <a:schemeClr val="bg1"/>
                </a:solidFill>
              </a:rPr>
              <a:t>Web Apps</a:t>
            </a:r>
          </a:p>
          <a:p>
            <a:pPr marL="171450" indent="-171450">
              <a:buFont typeface="Arial" panose="020B0604020202020204" pitchFamily="34" charset="0"/>
              <a:buChar char="•"/>
              <a:defRPr/>
            </a:pPr>
            <a:r>
              <a:rPr lang="en-US" dirty="0">
                <a:cs typeface="Calibri"/>
              </a:rPr>
              <a:t>You can look at some of these projects on our website under the section called “Funded projects.”</a:t>
            </a:r>
            <a:endParaRPr lang="en-CA" dirty="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11</a:t>
            </a:fld>
            <a:endParaRPr lang="en-CA"/>
          </a:p>
        </p:txBody>
      </p:sp>
    </p:spTree>
    <p:extLst>
      <p:ext uri="{BB962C8B-B14F-4D97-AF65-F5344CB8AC3E}">
        <p14:creationId xmlns:p14="http://schemas.microsoft.com/office/powerpoint/2010/main" val="178248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79142"/>
          </a:xfrm>
        </p:spPr>
        <p:txBody>
          <a:bodyPr/>
          <a:lstStyle/>
          <a:p>
            <a:pPr marL="0" indent="0">
              <a:buFont typeface="Arial" panose="020B0604020202020204" pitchFamily="34" charset="0"/>
              <a:buNone/>
              <a:defRPr/>
            </a:pPr>
            <a:r>
              <a:rPr lang="en-CA" dirty="0">
                <a:cs typeface="Calibri"/>
              </a:rPr>
              <a:t>BRIGITTE</a:t>
            </a:r>
          </a:p>
          <a:p>
            <a:pPr marL="0" indent="0">
              <a:buFont typeface="Arial" panose="020B0604020202020204" pitchFamily="34" charset="0"/>
              <a:buNone/>
              <a:defRPr/>
            </a:pPr>
            <a:endParaRPr lang="en-CA"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These types of projects are not eligible for a DMC investment: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bg1"/>
                </a:solidFill>
              </a:rPr>
              <a:t>Institutional Websites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tx1"/>
                </a:solidFill>
              </a:rPr>
              <a:t>Databases – projects must offer a user experience</a:t>
            </a:r>
            <a:endParaRPr lang="en-CA"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bg1"/>
                </a:solidFill>
              </a:rPr>
              <a:t>Collection Digitization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tx1"/>
                </a:solidFill>
              </a:rPr>
              <a:t>Onsite Presentations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bg1"/>
                </a:solidFill>
              </a:rPr>
              <a:t>Replicas of Existing Products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dirty="0">
                <a:solidFill>
                  <a:schemeClr val="tx1"/>
                </a:solidFill>
              </a:rPr>
              <a:t>Photo Books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bg1"/>
                </a:solidFill>
              </a:rPr>
              <a:t> Apps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tx1"/>
                </a:solidFill>
              </a:rPr>
              <a:t>Commercial elements suc</a:t>
            </a:r>
            <a:r>
              <a:rPr lang="en-CA" dirty="0"/>
              <a:t>h as an online store</a:t>
            </a:r>
            <a:endParaRPr lang="en-CA" sz="1200" b="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chemeClr val="tx1"/>
                </a:solidFill>
              </a:rPr>
              <a:t>Augmented reality (because you need to be onsite) and virtual reality (because to view online you need a specialised headset such as </a:t>
            </a:r>
            <a:r>
              <a:rPr lang="en-CA" sz="1200" b="0" dirty="0" err="1">
                <a:solidFill>
                  <a:schemeClr val="tx1"/>
                </a:solidFill>
              </a:rPr>
              <a:t>Occulus</a:t>
            </a:r>
            <a:r>
              <a:rPr lang="en-CA" sz="1200" b="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R="0" lvl="1" algn="l" defTabSz="914400" rtl="0" eaLnBrk="1" fontAlgn="auto" latinLnBrk="0" hangingPunct="1">
              <a:lnSpc>
                <a:spcPct val="100000"/>
              </a:lnSpc>
              <a:spcBef>
                <a:spcPts val="0"/>
              </a:spcBef>
              <a:spcAft>
                <a:spcPts val="0"/>
              </a:spcAft>
              <a:buClrTx/>
              <a:buSzTx/>
              <a:tabLst/>
              <a:defRPr/>
            </a:pPr>
            <a:r>
              <a:rPr lang="en-CA" sz="1200"/>
              <a:t>This</a:t>
            </a:r>
            <a:r>
              <a:rPr lang="en-CA">
                <a:solidFill>
                  <a:schemeClr val="bg1"/>
                </a:solidFill>
              </a:rPr>
              <a:t> </a:t>
            </a:r>
            <a:r>
              <a:rPr lang="en-CA" dirty="0"/>
              <a:t>said, </a:t>
            </a:r>
            <a:endParaRPr lang="en-CA" dirty="0">
              <a:solidFill>
                <a:schemeClr val="bg1"/>
              </a:solidFill>
            </a:endParaRPr>
          </a:p>
          <a:p>
            <a:pPr marL="628650" lvl="1" indent="-171450">
              <a:buFont typeface="Arial" panose="020B0604020202020204" pitchFamily="34" charset="0"/>
              <a:buChar char="•"/>
              <a:defRPr/>
            </a:pPr>
            <a:r>
              <a:rPr lang="en-CA" i="0" dirty="0">
                <a:solidFill>
                  <a:srgbClr val="0C0C0C"/>
                </a:solidFill>
                <a:effectLst/>
                <a:latin typeface="inter"/>
              </a:rPr>
              <a:t>Augmented reality and virtual reality as well as some onsite presentations and collection digitization can be included in the project, but DMC will not fund these elements and they need to be </a:t>
            </a:r>
            <a:r>
              <a:rPr lang="en-CA" dirty="0">
                <a:solidFill>
                  <a:srgbClr val="0C0C0C"/>
                </a:solidFill>
                <a:latin typeface="inter"/>
              </a:rPr>
              <a:t>entirely covered by the organisation.</a:t>
            </a:r>
          </a:p>
          <a:p>
            <a:pPr marL="628650" lvl="1" indent="-171450">
              <a:buFont typeface="Arial" panose="020B0604020202020204" pitchFamily="34" charset="0"/>
              <a:buChar char="•"/>
              <a:defRPr/>
            </a:pPr>
            <a:r>
              <a:rPr lang="en-CA" dirty="0">
                <a:solidFill>
                  <a:srgbClr val="0C0C0C"/>
                </a:solidFill>
                <a:latin typeface="inter"/>
              </a:rPr>
              <a:t>If you include them in your proposal, the schedule &amp; budget should clearly itemise who and when they would be worked on and demonstrate that you have the team capacity to develop them alongside the online project.</a:t>
            </a:r>
            <a:endParaRPr lang="en-CA" b="0" i="0" dirty="0">
              <a:solidFill>
                <a:srgbClr val="0C0C0C"/>
              </a:solidFill>
              <a:effectLst/>
              <a:latin typeface="inter"/>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i="0" dirty="0">
              <a:solidFill>
                <a:srgbClr val="0C0C0C"/>
              </a:solidFill>
              <a:effectLst/>
              <a:latin typeface="inter"/>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12</a:t>
            </a:fld>
            <a:endParaRPr lang="en-CA"/>
          </a:p>
        </p:txBody>
      </p:sp>
    </p:spTree>
    <p:extLst>
      <p:ext uri="{BB962C8B-B14F-4D97-AF65-F5344CB8AC3E}">
        <p14:creationId xmlns:p14="http://schemas.microsoft.com/office/powerpoint/2010/main" val="48025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2250" y="4400549"/>
            <a:ext cx="5559950" cy="4051687"/>
          </a:xfrm>
        </p:spPr>
        <p:txBody>
          <a:bodyPr/>
          <a:lstStyle/>
          <a:p>
            <a:r>
              <a:rPr lang="en-CA">
                <a:cs typeface="Calibri" panose="020F0502020204030204"/>
              </a:rPr>
              <a:t>BRIGITTE</a:t>
            </a:r>
          </a:p>
          <a:p>
            <a:endParaRPr lang="en-CA">
              <a:cs typeface="Calibri" panose="020F0502020204030204"/>
            </a:endParaRPr>
          </a:p>
          <a:p>
            <a:pPr marL="0" indent="0">
              <a:buFont typeface="Arial" panose="020B0604020202020204" pitchFamily="34" charset="0"/>
              <a:buNone/>
            </a:pPr>
            <a:r>
              <a:rPr lang="en-US">
                <a:cs typeface="Calibri" panose="020F0502020204030204"/>
              </a:rPr>
              <a:t>Here are </a:t>
            </a:r>
            <a:r>
              <a:rPr lang="en-US" dirty="0">
                <a:cs typeface="Calibri" panose="020F0502020204030204"/>
              </a:rPr>
              <a:t>our top 8 </a:t>
            </a:r>
            <a:r>
              <a:rPr lang="en-US">
                <a:cs typeface="Calibri" panose="020F0502020204030204"/>
              </a:rPr>
              <a:t>tips to </a:t>
            </a:r>
            <a:r>
              <a:rPr lang="en-US" dirty="0">
                <a:cs typeface="Calibri" panose="020F0502020204030204"/>
              </a:rPr>
              <a:t>create a great proposal:</a:t>
            </a:r>
          </a:p>
          <a:p>
            <a:pPr marL="0" indent="0">
              <a:buFont typeface="Arial" panose="020B0604020202020204" pitchFamily="34" charset="0"/>
              <a:buNone/>
            </a:pPr>
            <a:endParaRPr lang="en-CA" dirty="0">
              <a:cs typeface="Calibri" panose="020F0502020204030204"/>
            </a:endParaRPr>
          </a:p>
          <a:p>
            <a:pPr marL="357188" indent="-357188">
              <a:buFont typeface="Arial" panose="020B0604020202020204" pitchFamily="34" charset="0"/>
              <a:buChar char="•"/>
            </a:pPr>
            <a:r>
              <a:rPr lang="en-US" dirty="0">
                <a:cs typeface="Calibri" panose="020F0502020204030204"/>
              </a:rPr>
              <a:t>Look at </a:t>
            </a:r>
            <a:r>
              <a:rPr lang="en-US">
                <a:cs typeface="Calibri" panose="020F0502020204030204"/>
              </a:rPr>
              <a:t>what other organizations and museums out there have produced as a source of inspiration and you can </a:t>
            </a:r>
            <a:r>
              <a:rPr lang="en-US" dirty="0">
                <a:cs typeface="Calibri" panose="020F0502020204030204"/>
              </a:rPr>
              <a:t>also </a:t>
            </a:r>
            <a:r>
              <a:rPr lang="en-US">
                <a:cs typeface="Calibri" panose="020F0502020204030204"/>
              </a:rPr>
              <a:t>look at our website section “Funded Projects.”</a:t>
            </a:r>
          </a:p>
          <a:p>
            <a:pPr marL="357188" indent="-357188">
              <a:buFont typeface="Arial" panose="020B0604020202020204" pitchFamily="34" charset="0"/>
              <a:buChar char="•"/>
            </a:pPr>
            <a:r>
              <a:rPr lang="en-US">
                <a:cs typeface="Calibri" panose="020F0502020204030204"/>
              </a:rPr>
              <a:t>Research your target audience and </a:t>
            </a:r>
            <a:r>
              <a:rPr lang="en-US" dirty="0">
                <a:cs typeface="Calibri" panose="020F0502020204030204"/>
              </a:rPr>
              <a:t>demonstrate that you know </a:t>
            </a:r>
            <a:r>
              <a:rPr lang="en-US">
                <a:cs typeface="Calibri" panose="020F0502020204030204"/>
              </a:rPr>
              <a:t>and </a:t>
            </a:r>
            <a:r>
              <a:rPr lang="en-US" dirty="0">
                <a:cs typeface="Calibri" panose="020F0502020204030204"/>
              </a:rPr>
              <a:t>understand </a:t>
            </a:r>
            <a:r>
              <a:rPr lang="en-US">
                <a:cs typeface="Calibri" panose="020F0502020204030204"/>
              </a:rPr>
              <a:t>your </a:t>
            </a:r>
            <a:r>
              <a:rPr lang="en-US" dirty="0">
                <a:cs typeface="Calibri" panose="020F0502020204030204"/>
              </a:rPr>
              <a:t>project’s audience</a:t>
            </a:r>
            <a:endParaRPr lang="en-US">
              <a:cs typeface="Calibri" panose="020F0502020204030204"/>
            </a:endParaRPr>
          </a:p>
          <a:p>
            <a:pPr marL="357188" indent="-357188">
              <a:buFont typeface="Arial" panose="020B0604020202020204" pitchFamily="34" charset="0"/>
              <a:buChar char="•"/>
            </a:pPr>
            <a:r>
              <a:rPr lang="en-US">
                <a:cs typeface="Calibri" panose="020F0502020204030204"/>
              </a:rPr>
              <a:t>Remember that the audience for your proposal is DMC Advisory Committee. You are writing them a love letter about your project.</a:t>
            </a:r>
          </a:p>
          <a:p>
            <a:pPr marL="814388" lvl="1" indent="-357188">
              <a:buFont typeface="Arial" panose="020B0604020202020204" pitchFamily="34" charset="0"/>
              <a:buChar char="•"/>
            </a:pPr>
            <a:r>
              <a:rPr lang="en-US">
                <a:cs typeface="Calibri" panose="020F0502020204030204"/>
              </a:rPr>
              <a:t>Make it easy for them to score your project. Answer clearly, </a:t>
            </a:r>
            <a:r>
              <a:rPr lang="en-US" dirty="0">
                <a:cs typeface="Calibri" panose="020F0502020204030204"/>
              </a:rPr>
              <a:t>provide details and </a:t>
            </a:r>
            <a:r>
              <a:rPr lang="en-US">
                <a:cs typeface="Calibri" panose="020F0502020204030204"/>
              </a:rPr>
              <a:t>stay on topic.</a:t>
            </a:r>
            <a:r>
              <a:rPr lang="en-US" dirty="0">
                <a:cs typeface="Calibri" panose="020F0502020204030204"/>
              </a:rPr>
              <a:t> The committee evaluates </a:t>
            </a:r>
            <a:r>
              <a:rPr lang="en-US">
                <a:cs typeface="Calibri" panose="020F0502020204030204"/>
              </a:rPr>
              <a:t>each question as a whole. </a:t>
            </a:r>
          </a:p>
          <a:p>
            <a:pPr marL="814388" lvl="1" indent="-357188">
              <a:buFont typeface="Arial" panose="020B0604020202020204" pitchFamily="34" charset="0"/>
              <a:buChar char="•"/>
            </a:pPr>
            <a:r>
              <a:rPr lang="en-US">
                <a:cs typeface="Calibri" panose="020F0502020204030204"/>
              </a:rPr>
              <a:t>Avoid common pitfalls and comments from the Committee such as:</a:t>
            </a:r>
          </a:p>
          <a:p>
            <a:pPr marL="1271588" lvl="2" indent="-357188">
              <a:buFont typeface="Arial" panose="020B0604020202020204" pitchFamily="34" charset="0"/>
              <a:buChar char="•"/>
            </a:pPr>
            <a:r>
              <a:rPr lang="en-US">
                <a:cs typeface="Calibri" panose="020F0502020204030204"/>
              </a:rPr>
              <a:t>‘’I don’t understand what they mean by’’</a:t>
            </a:r>
          </a:p>
          <a:p>
            <a:pPr marL="1271588" lvl="2" indent="-357188">
              <a:buFont typeface="Arial" panose="020B0604020202020204" pitchFamily="34" charset="0"/>
              <a:buChar char="•"/>
            </a:pPr>
            <a:r>
              <a:rPr lang="en-US">
                <a:cs typeface="Calibri" panose="020F0502020204030204"/>
              </a:rPr>
              <a:t>‘’They don’t explain the relevance to their audience’’</a:t>
            </a:r>
          </a:p>
          <a:p>
            <a:pPr marL="1271588" lvl="2" indent="-357188">
              <a:buFont typeface="Arial" panose="020B0604020202020204" pitchFamily="34" charset="0"/>
              <a:buChar char="•"/>
            </a:pPr>
            <a:r>
              <a:rPr lang="en-US">
                <a:cs typeface="Calibri" panose="020F0502020204030204"/>
              </a:rPr>
              <a:t>‘’Not clear why they chose this audience for their project”</a:t>
            </a:r>
          </a:p>
          <a:p>
            <a:pPr marL="1271588" lvl="2" indent="-357188">
              <a:buFont typeface="Arial" panose="020B0604020202020204" pitchFamily="34" charset="0"/>
              <a:buChar char="•"/>
            </a:pPr>
            <a:r>
              <a:rPr lang="en-US">
                <a:cs typeface="Calibri" panose="020F0502020204030204"/>
              </a:rPr>
              <a:t>“Not answering what they want the user to do and feel when on the site”</a:t>
            </a:r>
          </a:p>
          <a:p>
            <a:pPr marL="1271588" lvl="2" indent="-357188">
              <a:buFont typeface="Arial" panose="020B0604020202020204" pitchFamily="34" charset="0"/>
              <a:buChar char="•"/>
            </a:pPr>
            <a:r>
              <a:rPr lang="en-US">
                <a:cs typeface="Calibri" panose="020F0502020204030204"/>
              </a:rPr>
              <a:t>‘’Project not well scoped for type of experience proposed’’ </a:t>
            </a:r>
          </a:p>
          <a:p>
            <a:pPr marL="1271588" lvl="2" indent="-357188">
              <a:buFont typeface="Arial" panose="020B0604020202020204" pitchFamily="34" charset="0"/>
              <a:buChar char="•"/>
            </a:pPr>
            <a:r>
              <a:rPr lang="en-US">
                <a:cs typeface="Calibri" panose="020F0502020204030204"/>
              </a:rPr>
              <a:t>‘’Budget and schedule are too schematic to assess capacity to deliver’’</a:t>
            </a:r>
          </a:p>
          <a:p>
            <a:pPr marL="1271588" lvl="2" indent="-357188">
              <a:buFont typeface="Arial" panose="020B0604020202020204" pitchFamily="34" charset="0"/>
              <a:buChar char="•"/>
            </a:pPr>
            <a:r>
              <a:rPr lang="en-US">
                <a:cs typeface="Calibri" panose="020F0502020204030204"/>
              </a:rPr>
              <a:t>‘’Missing how they will address accessibility, missing a UX Designer…”</a:t>
            </a:r>
          </a:p>
          <a:p>
            <a:pPr marL="0" indent="0">
              <a:buFont typeface="Arial" panose="020B0604020202020204" pitchFamily="34" charset="0"/>
              <a:buNone/>
            </a:pPr>
            <a:r>
              <a:rPr lang="en-CA">
                <a:cs typeface="Calibri" panose="020F0502020204030204"/>
              </a:rPr>
              <a:t>We have added a “Tips” section to the DMC website here, a great go-to section: </a:t>
            </a:r>
            <a:r>
              <a:rPr lang="en-CA">
                <a:cs typeface="Calibri" panose="020F0502020204030204"/>
                <a:hlinkClick r:id="rId3"/>
              </a:rPr>
              <a:t>digitalmuseums.ca/funding/digital-projects/?tab=proposal-questions-tips</a:t>
            </a:r>
            <a:r>
              <a:rPr lang="en-CA">
                <a:cs typeface="Calibri" panose="020F0502020204030204"/>
              </a:rPr>
              <a:t> </a:t>
            </a:r>
          </a:p>
          <a:p>
            <a:pPr marL="357188" indent="-357188"/>
            <a:endParaRPr lang="en-CA">
              <a:cs typeface="Calibri" panose="020F0502020204030204"/>
            </a:endParaRPr>
          </a:p>
          <a:p>
            <a:pPr marL="357188" indent="-357188"/>
            <a:endParaRPr lang="en-CA">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13</a:t>
            </a:fld>
            <a:endParaRPr lang="en-CA"/>
          </a:p>
        </p:txBody>
      </p:sp>
    </p:spTree>
    <p:extLst>
      <p:ext uri="{BB962C8B-B14F-4D97-AF65-F5344CB8AC3E}">
        <p14:creationId xmlns:p14="http://schemas.microsoft.com/office/powerpoint/2010/main" val="16048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cs typeface="Calibri"/>
              </a:rPr>
              <a:t>BRIGITTE</a:t>
            </a:r>
          </a:p>
          <a:p>
            <a:pPr marL="0" indent="0">
              <a:buFont typeface="Arial" panose="020B0604020202020204" pitchFamily="34" charset="0"/>
              <a:buNone/>
              <a:defRPr/>
            </a:pPr>
            <a:endParaRPr lang="en-CA">
              <a:cs typeface="Calibri"/>
            </a:endParaRPr>
          </a:p>
          <a:p>
            <a:pPr marL="0" indent="0">
              <a:buFont typeface="Arial" panose="020B0604020202020204" pitchFamily="34" charset="0"/>
              <a:buNone/>
              <a:defRPr/>
            </a:pPr>
            <a:r>
              <a:rPr lang="en-CA">
                <a:cs typeface="Calibri"/>
              </a:rPr>
              <a:t>Target Audience &amp; Outcomes</a:t>
            </a:r>
          </a:p>
          <a:p>
            <a:pPr marL="0" indent="0">
              <a:buFont typeface="Arial" panose="020B0604020202020204" pitchFamily="34" charset="0"/>
              <a:buNone/>
              <a:defRPr/>
            </a:pPr>
            <a:endParaRPr lang="en-CA">
              <a:cs typeface="Calibri"/>
            </a:endParaRPr>
          </a:p>
          <a:p>
            <a:pPr marL="171450" indent="-171450">
              <a:buFont typeface="Arial" panose="020B0604020202020204" pitchFamily="34" charset="0"/>
              <a:buChar char="•"/>
              <a:defRPr/>
            </a:pPr>
            <a:r>
              <a:rPr lang="en-US">
                <a:cs typeface="Calibri"/>
              </a:rPr>
              <a:t>The key question here is “who is this project for?”</a:t>
            </a:r>
          </a:p>
          <a:p>
            <a:pPr marL="171450" indent="-171450">
              <a:buFont typeface="Arial" panose="020B0604020202020204" pitchFamily="34" charset="0"/>
              <a:buChar char="•"/>
              <a:defRPr/>
            </a:pPr>
            <a:r>
              <a:rPr lang="en-US">
                <a:cs typeface="Calibri"/>
              </a:rPr>
              <a:t>Two of the most important elements of user-centered online projects are target audience and outcomes. These two elements should be defined at the very beginning of a project.</a:t>
            </a:r>
          </a:p>
          <a:p>
            <a:pPr marL="0" indent="0">
              <a:buFont typeface="Arial" panose="020B0604020202020204" pitchFamily="34" charset="0"/>
              <a:buNone/>
              <a:defRPr/>
            </a:pPr>
            <a:endParaRPr lang="en-US">
              <a:cs typeface="Calibri"/>
            </a:endParaRPr>
          </a:p>
          <a:p>
            <a:pPr marL="171450" indent="-171450">
              <a:buFont typeface="Arial" panose="020B0604020202020204" pitchFamily="34" charset="0"/>
              <a:buChar char="•"/>
              <a:defRPr/>
            </a:pPr>
            <a:r>
              <a:rPr lang="en-US">
                <a:cs typeface="Calibri"/>
              </a:rPr>
              <a:t>User centered means that you focus the design, the experience, the content, the tone and style on what makes your target audience unique and on their characteristics. </a:t>
            </a:r>
          </a:p>
          <a:p>
            <a:pPr marL="628650" lvl="1" indent="-171450">
              <a:buFont typeface="Arial" panose="020B0604020202020204" pitchFamily="34" charset="0"/>
              <a:buChar char="•"/>
              <a:defRPr/>
            </a:pPr>
            <a:r>
              <a:rPr lang="en-US">
                <a:cs typeface="Calibri"/>
              </a:rPr>
              <a:t>Knowing your target audience and testing regularly with them during development will help you understand what they will want to do with your project and how they will use it.</a:t>
            </a:r>
          </a:p>
          <a:p>
            <a:pPr marL="628650" lvl="1" indent="-171450">
              <a:buFont typeface="Arial" panose="020B0604020202020204" pitchFamily="34" charset="0"/>
              <a:buChar char="•"/>
              <a:defRPr/>
            </a:pPr>
            <a:r>
              <a:rPr lang="en-US">
                <a:cs typeface="Calibri"/>
              </a:rPr>
              <a:t>Explain </a:t>
            </a:r>
            <a:r>
              <a:rPr lang="en-US" dirty="0">
                <a:cs typeface="Calibri"/>
              </a:rPr>
              <a:t>in your proposal </a:t>
            </a:r>
            <a:r>
              <a:rPr lang="en-US">
                <a:cs typeface="Calibri"/>
              </a:rPr>
              <a:t>why they are the right audience for your project and demonstrate that you know this audience well.</a:t>
            </a:r>
          </a:p>
          <a:p>
            <a:pPr marL="457200" lvl="1" indent="0">
              <a:buFont typeface="Arial" panose="020B0604020202020204" pitchFamily="34" charset="0"/>
              <a:buNone/>
              <a:defRPr/>
            </a:pPr>
            <a:endParaRPr lang="en-US">
              <a:cs typeface="Calibri"/>
            </a:endParaRPr>
          </a:p>
          <a:p>
            <a:pPr marL="171450" indent="-171450">
              <a:buFont typeface="Arial" panose="020B0604020202020204" pitchFamily="34" charset="0"/>
              <a:buChar char="•"/>
              <a:defRPr/>
            </a:pPr>
            <a:r>
              <a:rPr lang="en-CA">
                <a:cs typeface="Calibri"/>
              </a:rPr>
              <a:t>Be bold and choose well defined and specific audiences. </a:t>
            </a:r>
          </a:p>
          <a:p>
            <a:pPr marL="628650" lvl="1" indent="-171450">
              <a:buFont typeface="Arial" panose="020B0604020202020204" pitchFamily="34" charset="0"/>
              <a:buChar char="•"/>
              <a:defRPr/>
            </a:pPr>
            <a:r>
              <a:rPr lang="en-CA">
                <a:cs typeface="Calibri"/>
              </a:rPr>
              <a:t>General public is a non-audience. All Canadians in a non-audience.</a:t>
            </a:r>
          </a:p>
          <a:p>
            <a:pPr marL="628650" lvl="1" indent="-171450">
              <a:buFont typeface="Arial" panose="020B0604020202020204" pitchFamily="34" charset="0"/>
              <a:buChar char="•"/>
              <a:defRPr/>
            </a:pPr>
            <a:r>
              <a:rPr lang="en-CA">
                <a:cs typeface="Calibri"/>
              </a:rPr>
              <a:t>Avoid defining too broad an audience. </a:t>
            </a:r>
          </a:p>
          <a:p>
            <a:pPr marL="628650" lvl="1" indent="-171450">
              <a:buFont typeface="Arial" panose="020B0604020202020204" pitchFamily="34" charset="0"/>
              <a:buChar char="•"/>
              <a:defRPr/>
            </a:pPr>
            <a:r>
              <a:rPr lang="en-CA">
                <a:cs typeface="Calibri"/>
              </a:rPr>
              <a:t>User centred projects fail when they aim to engage with everyone.</a:t>
            </a:r>
          </a:p>
          <a:p>
            <a:pPr marL="628650" lvl="1" indent="-171450">
              <a:buFont typeface="Arial" panose="020B0604020202020204" pitchFamily="34" charset="0"/>
              <a:buChar char="•"/>
              <a:defRPr/>
            </a:pPr>
            <a:endParaRPr lang="en-CA">
              <a:cs typeface="Calibri"/>
            </a:endParaRPr>
          </a:p>
          <a:p>
            <a:pPr marL="171450" indent="-171450">
              <a:buFont typeface="Arial" panose="020B0604020202020204" pitchFamily="34" charset="0"/>
              <a:buChar char="•"/>
              <a:defRPr/>
            </a:pPr>
            <a:r>
              <a:rPr lang="en-CA">
                <a:cs typeface="Calibri"/>
              </a:rPr>
              <a:t>Examples of audience outcomes:</a:t>
            </a:r>
          </a:p>
          <a:p>
            <a:pPr marL="628650" lvl="1" indent="-171450">
              <a:buFont typeface="Arial" panose="020B0604020202020204" pitchFamily="34" charset="0"/>
              <a:buChar char="•"/>
              <a:defRPr/>
            </a:pPr>
            <a:r>
              <a:rPr lang="en-CA">
                <a:cs typeface="Calibri"/>
              </a:rPr>
              <a:t>Learning: ‘’</a:t>
            </a:r>
            <a:r>
              <a:rPr lang="en-US">
                <a:cs typeface="Calibri"/>
              </a:rPr>
              <a:t>I liked seeing and really observing the dinosaurs walk along today’s roads, I learned how big and slow they were.’’</a:t>
            </a:r>
          </a:p>
          <a:p>
            <a:pPr marL="628650" lvl="1" indent="-171450">
              <a:buFont typeface="Arial" panose="020B0604020202020204" pitchFamily="34" charset="0"/>
              <a:buChar char="•"/>
              <a:defRPr/>
            </a:pPr>
            <a:r>
              <a:rPr lang="en-US">
                <a:cs typeface="Calibri"/>
              </a:rPr>
              <a:t>Making sense of something: ‘’The photographs made everything come alive for us.’’</a:t>
            </a:r>
          </a:p>
          <a:p>
            <a:pPr marL="628650" lvl="1" indent="-171450">
              <a:buFont typeface="Arial" panose="020B0604020202020204" pitchFamily="34" charset="0"/>
              <a:buChar char="•"/>
              <a:defRPr/>
            </a:pPr>
            <a:r>
              <a:rPr lang="en-US">
                <a:cs typeface="Calibri"/>
              </a:rPr>
              <a:t>Changing attitudes or perceptions: ‘‘The experience made me realize that I do have rights, and I am allowed to express myself.‘’</a:t>
            </a:r>
          </a:p>
          <a:p>
            <a:pPr marL="628650" lvl="1" indent="-171450">
              <a:buFont typeface="Arial" panose="020B0604020202020204" pitchFamily="34" charset="0"/>
              <a:buChar char="•"/>
              <a:defRPr/>
            </a:pPr>
            <a:r>
              <a:rPr lang="en-US">
                <a:cs typeface="Calibri"/>
              </a:rPr>
              <a:t>Enjoyment: ‘’I was so surprised’’; ‘’I’m so inspired now, I want to …’’; </a:t>
            </a:r>
            <a:r>
              <a:rPr lang="en-US" dirty="0">
                <a:cs typeface="Calibri"/>
              </a:rPr>
              <a:t>‘’wow this was so much </a:t>
            </a:r>
            <a:r>
              <a:rPr lang="en-US">
                <a:cs typeface="Calibri"/>
              </a:rPr>
              <a:t>fun</a:t>
            </a:r>
            <a:r>
              <a:rPr lang="en-US" dirty="0">
                <a:cs typeface="Calibri"/>
              </a:rPr>
              <a:t>’’</a:t>
            </a:r>
            <a:endParaRPr lang="en-CA">
              <a:cs typeface="Calibri"/>
            </a:endParaRPr>
          </a:p>
          <a:p>
            <a:pPr>
              <a:defRPr/>
            </a:pP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14</a:t>
            </a:fld>
            <a:endParaRPr lang="en-CA"/>
          </a:p>
        </p:txBody>
      </p:sp>
    </p:spTree>
    <p:extLst>
      <p:ext uri="{BB962C8B-B14F-4D97-AF65-F5344CB8AC3E}">
        <p14:creationId xmlns:p14="http://schemas.microsoft.com/office/powerpoint/2010/main" val="10216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100">
                <a:cs typeface="Calibri" panose="020F0502020204030204"/>
              </a:rPr>
              <a:t>BRIGITTE</a:t>
            </a:r>
          </a:p>
          <a:p>
            <a:pPr marL="0" indent="0">
              <a:buNone/>
            </a:pPr>
            <a:endParaRPr lang="en-CA" sz="1100">
              <a:cs typeface="Calibri" panose="020F0502020204030204"/>
            </a:endParaRPr>
          </a:p>
          <a:p>
            <a:pPr marL="171450" indent="-171450">
              <a:buFont typeface="Arial" panose="020B0604020202020204" pitchFamily="34" charset="0"/>
              <a:buChar char="•"/>
            </a:pPr>
            <a:r>
              <a:rPr lang="en-CA">
                <a:cs typeface="Calibri" panose="020F0502020204030204"/>
              </a:rPr>
              <a:t>Demonstrate what it is about your subject that matters to the community and to your target audience.</a:t>
            </a:r>
          </a:p>
          <a:p>
            <a:pPr marL="171450" indent="-171450">
              <a:buFont typeface="Arial" panose="020B0604020202020204" pitchFamily="34" charset="0"/>
              <a:buChar char="•"/>
            </a:pPr>
            <a:r>
              <a:rPr lang="en-CA">
                <a:cs typeface="Calibri" panose="020F0502020204030204"/>
              </a:rPr>
              <a:t>For example:</a:t>
            </a:r>
          </a:p>
          <a:p>
            <a:pPr marL="628650" lvl="1" indent="-171450">
              <a:buFont typeface="Arial" panose="020B0604020202020204" pitchFamily="34" charset="0"/>
              <a:buChar char="•"/>
            </a:pPr>
            <a:r>
              <a:rPr lang="en-CA">
                <a:cs typeface="Calibri" panose="020F0502020204030204"/>
              </a:rPr>
              <a:t>Is it an untold or underrepresented story? </a:t>
            </a:r>
          </a:p>
          <a:p>
            <a:pPr marL="628650" lvl="1" indent="-171450">
              <a:buFont typeface="Arial" panose="020B0604020202020204" pitchFamily="34" charset="0"/>
              <a:buChar char="•"/>
            </a:pPr>
            <a:r>
              <a:rPr lang="en-CA">
                <a:cs typeface="Calibri" panose="020F0502020204030204"/>
              </a:rPr>
              <a:t>Does it fill a need from the perspective of your target audience?</a:t>
            </a:r>
          </a:p>
          <a:p>
            <a:pPr marL="628650" lvl="1" indent="-171450">
              <a:buFont typeface="Arial" panose="020B0604020202020204" pitchFamily="34" charset="0"/>
              <a:buChar char="•"/>
            </a:pPr>
            <a:r>
              <a:rPr lang="en-CA">
                <a:cs typeface="Calibri" panose="020F0502020204030204"/>
              </a:rPr>
              <a:t>Does it help change attitudes?</a:t>
            </a:r>
          </a:p>
        </p:txBody>
      </p:sp>
      <p:sp>
        <p:nvSpPr>
          <p:cNvPr id="4" name="Slide Number Placeholder 3"/>
          <p:cNvSpPr>
            <a:spLocks noGrp="1"/>
          </p:cNvSpPr>
          <p:nvPr>
            <p:ph type="sldNum" sz="quarter" idx="5"/>
          </p:nvPr>
        </p:nvSpPr>
        <p:spPr/>
        <p:txBody>
          <a:bodyPr/>
          <a:lstStyle/>
          <a:p>
            <a:fld id="{2EAEA0D0-9356-4176-95B5-22B763160A35}" type="slidenum">
              <a:rPr lang="en-CA" smtClean="0"/>
              <a:t>15</a:t>
            </a:fld>
            <a:endParaRPr lang="en-CA"/>
          </a:p>
        </p:txBody>
      </p:sp>
    </p:spTree>
    <p:extLst>
      <p:ext uri="{BB962C8B-B14F-4D97-AF65-F5344CB8AC3E}">
        <p14:creationId xmlns:p14="http://schemas.microsoft.com/office/powerpoint/2010/main" val="165410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cs typeface="Calibri"/>
              </a:rPr>
              <a:t>BRIGITTE</a:t>
            </a:r>
          </a:p>
          <a:p>
            <a:pPr marL="0" indent="0">
              <a:buFont typeface="Arial" panose="020B0604020202020204" pitchFamily="34" charset="0"/>
              <a:buNone/>
              <a:defRPr/>
            </a:pPr>
            <a:endParaRPr lang="en-CA">
              <a:cs typeface="Calibri"/>
            </a:endParaRPr>
          </a:p>
          <a:p>
            <a:pPr marL="171450" indent="-171450">
              <a:buFont typeface="Arial" panose="020B0604020202020204" pitchFamily="34" charset="0"/>
              <a:buChar char="•"/>
              <a:defRPr/>
            </a:pPr>
            <a:r>
              <a:rPr lang="en-CA">
                <a:cs typeface="Calibri"/>
              </a:rPr>
              <a:t>The user experience is the </a:t>
            </a:r>
            <a:r>
              <a:rPr lang="en-US">
                <a:cs typeface="Calibri"/>
              </a:rPr>
              <a:t>heart of your project and what will make your project a success with your target audience.</a:t>
            </a:r>
          </a:p>
          <a:p>
            <a:pPr marL="171450" indent="-171450">
              <a:buFont typeface="Arial" panose="020B0604020202020204" pitchFamily="34" charset="0"/>
              <a:buChar char="•"/>
              <a:defRPr/>
            </a:pPr>
            <a:endParaRPr lang="en-US">
              <a:cs typeface="Calibri"/>
            </a:endParaRPr>
          </a:p>
          <a:p>
            <a:pPr marL="171450" indent="-171450">
              <a:buFont typeface="Arial" panose="020B0604020202020204" pitchFamily="34" charset="0"/>
              <a:buChar char="•"/>
              <a:defRPr/>
            </a:pPr>
            <a:r>
              <a:rPr lang="en-US">
                <a:cs typeface="Calibri"/>
              </a:rPr>
              <a:t>Decisions about what type of digital experience to create for users are directly related to how the target audiences and outcomes are defined.</a:t>
            </a:r>
          </a:p>
          <a:p>
            <a:pPr marL="628650" lvl="1" indent="-171450">
              <a:buFont typeface="Arial" panose="020B0604020202020204" pitchFamily="34" charset="0"/>
              <a:buChar char="•"/>
            </a:pPr>
            <a:endParaRPr lang="en-CA">
              <a:cs typeface="Calibri" panose="020F0502020204030204"/>
            </a:endParaRPr>
          </a:p>
          <a:p>
            <a:pPr marL="171450" indent="-171450">
              <a:buFont typeface="Arial" panose="020B0604020202020204" pitchFamily="34" charset="0"/>
              <a:buChar char="•"/>
            </a:pPr>
            <a:r>
              <a:rPr lang="en-CA">
                <a:cs typeface="Calibri" panose="020F0502020204030204"/>
              </a:rPr>
              <a:t>Play to strength of online experiences and take advantage of what digital can offer that cannot be done in the physical world.</a:t>
            </a:r>
          </a:p>
          <a:p>
            <a:pPr marL="171450" indent="-171450">
              <a:buFont typeface="Arial" panose="020B0604020202020204" pitchFamily="34" charset="0"/>
              <a:buChar char="•"/>
            </a:pPr>
            <a:r>
              <a:rPr lang="en-CA">
                <a:cs typeface="Calibri" panose="020F0502020204030204"/>
              </a:rPr>
              <a:t>For example:</a:t>
            </a:r>
          </a:p>
          <a:p>
            <a:pPr marL="628650" lvl="1" indent="-171450">
              <a:buFont typeface="Arial" panose="020B0604020202020204" pitchFamily="34" charset="0"/>
              <a:buChar char="•"/>
            </a:pPr>
            <a:r>
              <a:rPr lang="en-CA">
                <a:cs typeface="Calibri" panose="020F0502020204030204"/>
              </a:rPr>
              <a:t>Hyper zoom function that shows minute details of an object or a photograph</a:t>
            </a:r>
            <a:r>
              <a:rPr lang="en-CA" dirty="0">
                <a:cs typeface="Calibri" panose="020F0502020204030204"/>
              </a:rPr>
              <a:t> or painting</a:t>
            </a:r>
            <a:r>
              <a:rPr lang="en-CA">
                <a:cs typeface="Calibri" panose="020F0502020204030204"/>
              </a:rPr>
              <a:t>.</a:t>
            </a:r>
          </a:p>
          <a:p>
            <a:pPr marL="628650" lvl="1" indent="-171450">
              <a:buFont typeface="Arial" panose="020B0604020202020204" pitchFamily="34" charset="0"/>
              <a:buChar char="•"/>
            </a:pPr>
            <a:r>
              <a:rPr lang="en-US">
                <a:cs typeface="Calibri"/>
              </a:rPr>
              <a:t>Immersive 360 experience with lots of </a:t>
            </a:r>
            <a:r>
              <a:rPr lang="en-US" dirty="0">
                <a:cs typeface="Calibri"/>
              </a:rPr>
              <a:t>interactions</a:t>
            </a:r>
            <a:r>
              <a:rPr lang="en-US">
                <a:cs typeface="Calibri"/>
              </a:rPr>
              <a:t>, putting the user in the shoes of an acrobat through Go-Pro camera.</a:t>
            </a:r>
          </a:p>
          <a:p>
            <a:pPr marL="628650" lvl="1" indent="-171450">
              <a:buFont typeface="Arial" panose="020B0604020202020204" pitchFamily="34" charset="0"/>
              <a:buChar char="•"/>
            </a:pPr>
            <a:r>
              <a:rPr lang="en-US">
                <a:cs typeface="Calibri"/>
              </a:rPr>
              <a:t>Showing sites that are inaccessible.</a:t>
            </a:r>
          </a:p>
          <a:p>
            <a:pPr marL="628650" lvl="1" indent="-171450">
              <a:buFont typeface="Arial" panose="020B0604020202020204" pitchFamily="34" charset="0"/>
              <a:buChar char="•"/>
            </a:pPr>
            <a:r>
              <a:rPr lang="en-US">
                <a:cs typeface="Calibri"/>
              </a:rPr>
              <a:t>Creating constellations that make all sorts of connections between people and places and stories, etc.</a:t>
            </a:r>
          </a:p>
          <a:p>
            <a:endParaRPr lang="en-US">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16</a:t>
            </a:fld>
            <a:endParaRPr lang="en-CA"/>
          </a:p>
        </p:txBody>
      </p:sp>
    </p:spTree>
    <p:extLst>
      <p:ext uri="{BB962C8B-B14F-4D97-AF65-F5344CB8AC3E}">
        <p14:creationId xmlns:p14="http://schemas.microsoft.com/office/powerpoint/2010/main" val="275776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cs typeface="Calibri"/>
              </a:rPr>
              <a:t>BRIGITTE</a:t>
            </a:r>
          </a:p>
          <a:p>
            <a:pPr marL="0" indent="0">
              <a:buFont typeface="Arial" panose="020B0604020202020204" pitchFamily="34" charset="0"/>
              <a:buNone/>
              <a:defRPr/>
            </a:pPr>
            <a:endParaRPr lang="en-US">
              <a:cs typeface="Calibri"/>
            </a:endParaRPr>
          </a:p>
          <a:p>
            <a:pPr marL="360363" marR="0" lvl="0" indent="-360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161616"/>
                </a:solidFill>
                <a:effectLst/>
              </a:rPr>
              <a:t>At the heart of accessibility</a:t>
            </a:r>
            <a:r>
              <a:rPr lang="en-US" b="0">
                <a:solidFill>
                  <a:srgbClr val="161616"/>
                </a:solidFill>
              </a:rPr>
              <a:t> is the </a:t>
            </a:r>
            <a:r>
              <a:rPr lang="en-US" b="0" i="0">
                <a:solidFill>
                  <a:srgbClr val="161616"/>
                </a:solidFill>
                <a:effectLst/>
              </a:rPr>
              <a:t>principle of inclusion</a:t>
            </a:r>
            <a:r>
              <a:rPr lang="en-US" b="0" i="0">
                <a:solidFill>
                  <a:srgbClr val="161616"/>
                </a:solidFill>
                <a:effectLst/>
                <a:cs typeface="Calibri"/>
              </a:rPr>
              <a:t>. </a:t>
            </a:r>
            <a:endParaRPr lang="en-US" b="0" i="0">
              <a:solidFill>
                <a:srgbClr val="161616"/>
              </a:solidFill>
              <a:effectLst/>
            </a:endParaRPr>
          </a:p>
          <a:p>
            <a:pPr marL="360363" marR="0" lvl="0" indent="-360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cs typeface="Calibri"/>
              </a:rPr>
              <a:t>Accessibility is not about checking a box -- it is about providing an equal experience and </a:t>
            </a:r>
            <a:r>
              <a:rPr lang="en-US" dirty="0">
                <a:cs typeface="Calibri"/>
              </a:rPr>
              <a:t>c</a:t>
            </a:r>
            <a:r>
              <a:rPr lang="en-US" b="0">
                <a:cs typeface="Calibri"/>
              </a:rPr>
              <a:t>ontent that provokes emotions, fosters learning and meets your audience outcomes.</a:t>
            </a:r>
            <a:endParaRPr lang="en-CA" b="0">
              <a:cs typeface="Calibri"/>
            </a:endParaRPr>
          </a:p>
          <a:p>
            <a:pPr marL="0" indent="0">
              <a:buFont typeface="Calibri" panose="020F0502020204030204" pitchFamily="34" charset="0"/>
              <a:buNone/>
            </a:pPr>
            <a:endParaRPr lang="en-CA" sz="1200" b="0">
              <a:solidFill>
                <a:srgbClr val="920000"/>
              </a:solidFill>
              <a:cs typeface="Calibri" panose="020F0502020204030204"/>
            </a:endParaRPr>
          </a:p>
          <a:p>
            <a:pPr marL="171450" indent="-171450">
              <a:buFont typeface="Arial" panose="020B0604020202020204" pitchFamily="34" charset="0"/>
              <a:buChar char="•"/>
            </a:pPr>
            <a:r>
              <a:rPr lang="en-CA" sz="1200" b="0">
                <a:solidFill>
                  <a:srgbClr val="920000"/>
                </a:solidFill>
                <a:cs typeface="Calibri" panose="020F0502020204030204"/>
              </a:rPr>
              <a:t>Ensure your web development agency includes an accessibility expert that understands </a:t>
            </a:r>
            <a:r>
              <a:rPr lang="en-CA" sz="1200" b="0">
                <a:solidFill>
                  <a:srgbClr val="920000"/>
                </a:solidFill>
                <a:cs typeface="Calibri" panose="020F0502020204030204"/>
                <a:hlinkClick r:id="rId3">
                  <a:extLst>
                    <a:ext uri="{A12FA001-AC4F-418D-AE19-62706E023703}">
                      <ahyp:hlinkClr xmlns:ahyp="http://schemas.microsoft.com/office/drawing/2018/hyperlinkcolor" val="tx"/>
                    </a:ext>
                  </a:extLst>
                </a:hlinkClick>
              </a:rPr>
              <a:t>the </a:t>
            </a:r>
            <a:r>
              <a:rPr lang="en-CA" sz="1200" b="0" i="1">
                <a:solidFill>
                  <a:srgbClr val="920000"/>
                </a:solidFill>
                <a:cs typeface="Calibri" panose="020F0502020204030204"/>
                <a:hlinkClick r:id="rId3">
                  <a:extLst>
                    <a:ext uri="{A12FA001-AC4F-418D-AE19-62706E023703}">
                      <ahyp:hlinkClr xmlns:ahyp="http://schemas.microsoft.com/office/drawing/2018/hyperlinkcolor" val="tx"/>
                    </a:ext>
                  </a:extLst>
                </a:hlinkClick>
              </a:rPr>
              <a:t>Web Content Accessibility Guideline</a:t>
            </a:r>
            <a:r>
              <a:rPr lang="en-CA" sz="1200" b="0">
                <a:solidFill>
                  <a:srgbClr val="920000"/>
                </a:solidFill>
                <a:cs typeface="Calibri" panose="020F0502020204030204"/>
                <a:hlinkClick r:id="rId3">
                  <a:extLst>
                    <a:ext uri="{A12FA001-AC4F-418D-AE19-62706E023703}">
                      <ahyp:hlinkClr xmlns:ahyp="http://schemas.microsoft.com/office/drawing/2018/hyperlinkcolor" val="tx"/>
                    </a:ext>
                  </a:extLst>
                </a:hlinkClick>
              </a:rPr>
              <a:t>s (WCAG)</a:t>
            </a:r>
            <a:r>
              <a:rPr lang="en-CA" sz="1200" b="0">
                <a:solidFill>
                  <a:srgbClr val="920000"/>
                </a:solidFill>
                <a:cs typeface="Calibri" panose="020F0502020204030204"/>
              </a:rPr>
              <a:t>.</a:t>
            </a:r>
          </a:p>
          <a:p>
            <a:pPr marL="171450" indent="-171450">
              <a:buFont typeface="Arial" panose="020B0604020202020204" pitchFamily="34" charset="0"/>
              <a:buChar char="•"/>
            </a:pPr>
            <a:r>
              <a:rPr lang="en-CA" sz="1200" b="0">
                <a:solidFill>
                  <a:srgbClr val="920000"/>
                </a:solidFill>
                <a:cs typeface="Calibri" panose="020F0502020204030204"/>
              </a:rPr>
              <a:t>Read and share the </a:t>
            </a:r>
            <a:r>
              <a:rPr lang="en-CA" sz="1200" b="0" i="1">
                <a:solidFill>
                  <a:srgbClr val="920000"/>
                </a:solidFill>
                <a:cs typeface="Calibri" panose="020F0502020204030204"/>
                <a:hlinkClick r:id="rId4">
                  <a:extLst>
                    <a:ext uri="{A12FA001-AC4F-418D-AE19-62706E023703}">
                      <ahyp:hlinkClr xmlns:ahyp="http://schemas.microsoft.com/office/drawing/2018/hyperlinkcolor" val="tx"/>
                    </a:ext>
                  </a:extLst>
                </a:hlinkClick>
              </a:rPr>
              <a:t>DMC Technical Requirements </a:t>
            </a:r>
            <a:r>
              <a:rPr lang="en-CA" sz="1200" b="0">
                <a:solidFill>
                  <a:srgbClr val="920000"/>
                </a:solidFill>
                <a:cs typeface="Calibri" panose="020F0502020204030204"/>
              </a:rPr>
              <a:t>with all technical teams.</a:t>
            </a:r>
          </a:p>
          <a:p>
            <a:pPr marL="0" indent="0">
              <a:buFont typeface="Arial" panose="020B0604020202020204" pitchFamily="34" charset="0"/>
              <a:buNone/>
              <a:defRPr/>
            </a:pPr>
            <a:endParaRPr lang="en-US">
              <a:cs typeface="Calibri"/>
            </a:endParaRPr>
          </a:p>
          <a:p>
            <a:pPr marL="171450" indent="-171450">
              <a:buFont typeface="Arial" panose="020B0604020202020204" pitchFamily="34" charset="0"/>
              <a:buChar char="•"/>
              <a:defRPr/>
            </a:pPr>
            <a:r>
              <a:rPr lang="en-US">
                <a:cs typeface="Calibri"/>
              </a:rPr>
              <a:t>Plan for and build in inclusivity and accessibility from the start of design and content development.</a:t>
            </a:r>
          </a:p>
          <a:p>
            <a:pPr marL="171450" indent="-171450">
              <a:buFont typeface="Arial" panose="020B0604020202020204" pitchFamily="34" charset="0"/>
              <a:buChar char="•"/>
              <a:defRPr/>
            </a:pPr>
            <a:endParaRPr lang="en-US">
              <a:cs typeface="Calibri"/>
            </a:endParaRPr>
          </a:p>
          <a:p>
            <a:pPr marL="0" indent="0">
              <a:buFont typeface="Arial" panose="020B0604020202020204" pitchFamily="34" charset="0"/>
              <a:buNone/>
              <a:defRPr/>
            </a:pPr>
            <a:endParaRPr lang="en-CA">
              <a:cs typeface="Calibri"/>
            </a:endParaRPr>
          </a:p>
          <a:p>
            <a:pPr marL="0" indent="0">
              <a:buFont typeface="Arial" panose="020B0604020202020204" pitchFamily="34" charset="0"/>
              <a:buNone/>
              <a:defRPr/>
            </a:pP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17</a:t>
            </a:fld>
            <a:endParaRPr lang="en-CA"/>
          </a:p>
        </p:txBody>
      </p:sp>
    </p:spTree>
    <p:extLst>
      <p:ext uri="{BB962C8B-B14F-4D97-AF65-F5344CB8AC3E}">
        <p14:creationId xmlns:p14="http://schemas.microsoft.com/office/powerpoint/2010/main" val="238153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cs typeface="Calibri"/>
              </a:rPr>
              <a:t>BRIGITTE</a:t>
            </a:r>
          </a:p>
          <a:p>
            <a:pPr marL="0" indent="0">
              <a:buFont typeface="Arial" panose="020B0604020202020204" pitchFamily="34" charset="0"/>
              <a:buNone/>
              <a:defRPr/>
            </a:pPr>
            <a:endParaRPr lang="en-CA">
              <a:cs typeface="Calibri"/>
            </a:endParaRPr>
          </a:p>
          <a:p>
            <a:pPr marL="0" indent="0">
              <a:buFont typeface="Arial" panose="020B0604020202020204" pitchFamily="34" charset="0"/>
              <a:buNone/>
              <a:defRPr/>
            </a:pPr>
            <a:r>
              <a:rPr lang="en-CA">
                <a:cs typeface="Calibri"/>
              </a:rPr>
              <a:t>Build what we call your “Dream Team.”</a:t>
            </a:r>
          </a:p>
          <a:p>
            <a:pPr marL="0" indent="0">
              <a:buFont typeface="Arial" panose="020B0604020202020204" pitchFamily="34" charset="0"/>
              <a:buNone/>
              <a:defRPr/>
            </a:pPr>
            <a:endParaRPr lang="en-CA">
              <a:cs typeface="Calibri"/>
            </a:endParaRPr>
          </a:p>
          <a:p>
            <a:pPr marL="171450" indent="-171450">
              <a:buFont typeface="Arial" panose="020B0604020202020204" pitchFamily="34" charset="0"/>
              <a:buChar char="•"/>
              <a:defRPr/>
            </a:pPr>
            <a:r>
              <a:rPr lang="en-CA">
                <a:cs typeface="Calibri"/>
              </a:rPr>
              <a:t>Think of who you need to create the user experience and achieve the audience outcomes that you are envisioning, who has </a:t>
            </a:r>
            <a:r>
              <a:rPr lang="en-CA" dirty="0">
                <a:cs typeface="Calibri"/>
              </a:rPr>
              <a:t>the capacity and the required competencies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rPr>
              <a:t>One person can play more than one role, but we do look at how this could impact the capacity to deliver.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Each project is different but the proposal should clearly indicate any community engagement or consultation.​ It is important to involve any community who’s story you are telling.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a:t>
            </a:r>
            <a:endParaRPr lang="en-CA" sz="12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18</a:t>
            </a:fld>
            <a:endParaRPr lang="en-CA"/>
          </a:p>
        </p:txBody>
      </p:sp>
    </p:spTree>
    <p:extLst>
      <p:ext uri="{BB962C8B-B14F-4D97-AF65-F5344CB8AC3E}">
        <p14:creationId xmlns:p14="http://schemas.microsoft.com/office/powerpoint/2010/main" val="30010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0">
                <a:cs typeface="Calibri"/>
              </a:rPr>
              <a:t>BRIGITTE</a:t>
            </a:r>
          </a:p>
          <a:p>
            <a:pPr marL="0" indent="0">
              <a:buFont typeface="Arial" panose="020B0604020202020204" pitchFamily="34" charset="0"/>
              <a:buNone/>
              <a:defRPr/>
            </a:pPr>
            <a:endParaRPr lang="en-US" b="0">
              <a:cs typeface="Calibri"/>
            </a:endParaRPr>
          </a:p>
          <a:p>
            <a:pPr marL="0" indent="0">
              <a:buFont typeface="Arial" panose="020B0604020202020204" pitchFamily="34" charset="0"/>
              <a:buNone/>
              <a:defRPr/>
            </a:pPr>
            <a:r>
              <a:rPr lang="en-US" b="0">
                <a:cs typeface="Calibri"/>
              </a:rPr>
              <a:t>Build a Detailed Schedule</a:t>
            </a:r>
          </a:p>
          <a:p>
            <a:pPr marL="0" indent="0">
              <a:buFont typeface="Arial" panose="020B0604020202020204" pitchFamily="34" charset="0"/>
              <a:buNone/>
              <a:defRPr/>
            </a:pPr>
            <a:endParaRPr lang="en-US" b="0">
              <a:cs typeface="Calibri"/>
            </a:endParaRPr>
          </a:p>
          <a:p>
            <a:pPr marL="171450" indent="-171450">
              <a:buFont typeface="Arial" panose="020B0604020202020204" pitchFamily="34" charset="0"/>
              <a:buChar char="•"/>
              <a:defRPr/>
            </a:pPr>
            <a:r>
              <a:rPr lang="en-US" b="0">
                <a:cs typeface="Calibri"/>
              </a:rPr>
              <a:t>User experience (or scope), budget and schedule are related and need to speak to each other -- show this in your proposal.</a:t>
            </a:r>
          </a:p>
          <a:p>
            <a:pPr marL="0" indent="0">
              <a:buFont typeface="Arial" panose="020B0604020202020204" pitchFamily="34" charset="0"/>
              <a:buNone/>
              <a:defRPr/>
            </a:pPr>
            <a:endParaRPr lang="en-US" b="0">
              <a:cs typeface="Calibri"/>
            </a:endParaRPr>
          </a:p>
          <a:p>
            <a:pPr marL="171450" indent="-171450">
              <a:buFont typeface="Arial" panose="020B0604020202020204" pitchFamily="34" charset="0"/>
              <a:buChar char="•"/>
              <a:defRPr/>
            </a:pPr>
            <a:r>
              <a:rPr lang="en-US" b="0">
                <a:cs typeface="Calibri"/>
              </a:rPr>
              <a:t>Give yourself enough time and resources (meaning people) to avoid scope creep and cost/time creep.</a:t>
            </a:r>
          </a:p>
          <a:p>
            <a:pPr marL="0" indent="0">
              <a:buFont typeface="Arial" panose="020B0604020202020204" pitchFamily="34" charset="0"/>
              <a:buNone/>
              <a:defRPr/>
            </a:pPr>
            <a:endParaRPr lang="en-CA" b="0">
              <a:cs typeface="Calibri"/>
            </a:endParaRPr>
          </a:p>
          <a:p>
            <a:pPr marL="171450" indent="-171450">
              <a:buFont typeface="Arial" panose="020B0604020202020204" pitchFamily="34" charset="0"/>
              <a:buChar char="•"/>
              <a:defRPr/>
            </a:pPr>
            <a:r>
              <a:rPr lang="en-CA" b="0">
                <a:cs typeface="Calibri"/>
              </a:rPr>
              <a:t>Don’t simply cut and paste the 5 DMC Deliverables in a document and add dates, that’s not a good production schedule.</a:t>
            </a:r>
          </a:p>
          <a:p>
            <a:pPr marL="171450" indent="-171450">
              <a:buFont typeface="Arial" panose="020B0604020202020204" pitchFamily="34" charset="0"/>
              <a:buChar char="•"/>
              <a:defRPr/>
            </a:pPr>
            <a:endParaRPr lang="en-CA" b="0">
              <a:cs typeface="Calibri"/>
            </a:endParaRPr>
          </a:p>
          <a:p>
            <a:pPr marL="171450" indent="-171450">
              <a:buFont typeface="Arial" panose="020B0604020202020204" pitchFamily="34" charset="0"/>
              <a:buChar char="•"/>
              <a:defRPr/>
            </a:pPr>
            <a:r>
              <a:rPr lang="en-CA" b="0">
                <a:cs typeface="Calibri"/>
              </a:rPr>
              <a:t>Estimate the right amount of time for the tasks and distinguish the technical and the content tasks</a:t>
            </a:r>
          </a:p>
          <a:p>
            <a:pPr>
              <a:defRPr/>
            </a:pPr>
            <a:endParaRPr lang="en-US">
              <a:cs typeface="Calibri"/>
            </a:endParaRPr>
          </a:p>
          <a:p>
            <a:pPr marL="171450" indent="-171450">
              <a:buFont typeface="Arial" panose="020B0604020202020204" pitchFamily="34" charset="0"/>
              <a:buChar char="•"/>
              <a:defRPr/>
            </a:pPr>
            <a:r>
              <a:rPr lang="en-US">
                <a:cs typeface="Calibri"/>
              </a:rPr>
              <a:t>Assess your digital capacities. Are there any areas where you know you’ll have a learning curve? Allow time for this.</a:t>
            </a:r>
          </a:p>
          <a:p>
            <a:pPr>
              <a:defRPr/>
            </a:pP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19</a:t>
            </a:fld>
            <a:endParaRPr lang="en-CA"/>
          </a:p>
        </p:txBody>
      </p:sp>
    </p:spTree>
    <p:extLst>
      <p:ext uri="{BB962C8B-B14F-4D97-AF65-F5344CB8AC3E}">
        <p14:creationId xmlns:p14="http://schemas.microsoft.com/office/powerpoint/2010/main" val="247191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panose="020F0502020204030204"/>
              </a:rPr>
              <a:t>LEAH </a:t>
            </a:r>
          </a:p>
          <a:p>
            <a:pPr lvl="0"/>
            <a:endParaRPr lang="en-CA" sz="1000" b="1">
              <a:cs typeface="Calibri"/>
            </a:endParaRPr>
          </a:p>
          <a:p>
            <a:pPr lvl="0"/>
            <a:r>
              <a:rPr lang="en-CA" b="0">
                <a:cs typeface="Calibri"/>
              </a:rPr>
              <a:t>I am here today on ZOOM with my </a:t>
            </a:r>
            <a:r>
              <a:rPr lang="en-CA" b="1">
                <a:cs typeface="Calibri"/>
              </a:rPr>
              <a:t>colleagues from DMC:</a:t>
            </a:r>
          </a:p>
          <a:p>
            <a:pPr lvl="0"/>
            <a:endParaRPr lang="en-CA">
              <a:cs typeface="Calibri" panose="020F0502020204030204"/>
            </a:endParaRPr>
          </a:p>
          <a:p>
            <a:pPr marL="171450" lvl="0" indent="-171450">
              <a:buFont typeface="Arial" panose="020B0604020202020204" pitchFamily="34" charset="0"/>
              <a:buChar char="•"/>
            </a:pPr>
            <a:r>
              <a:rPr lang="en-CA" b="0">
                <a:cs typeface="Calibri"/>
              </a:rPr>
              <a:t>Emily Dillabough, Program Coordinator</a:t>
            </a:r>
          </a:p>
          <a:p>
            <a:pPr marL="171450" lvl="0" indent="-171450">
              <a:buFont typeface="Arial" panose="020B0604020202020204" pitchFamily="34" charset="0"/>
              <a:buChar char="•"/>
            </a:pPr>
            <a:r>
              <a:rPr lang="en-CA" b="0">
                <a:cs typeface="Calibri"/>
              </a:rPr>
              <a:t>Michel Joanisse, Technical Lead, User Experience Design &amp; Accessibility</a:t>
            </a:r>
          </a:p>
          <a:p>
            <a:pPr marL="171450" lvl="0" indent="-171450">
              <a:buFont typeface="Arial" panose="020B0604020202020204" pitchFamily="34" charset="0"/>
              <a:buChar char="•"/>
            </a:pPr>
            <a:r>
              <a:rPr lang="fr-FR">
                <a:cs typeface="Calibri" panose="020F0502020204030204"/>
              </a:rPr>
              <a:t>Brigitte Beaulne-Syp, Stéphane Lauzon, Cathy Mitchell, Natalie Roy, et Nathalie Rheault</a:t>
            </a:r>
            <a:r>
              <a:rPr lang="en-CA" b="0">
                <a:cs typeface="Calibri"/>
              </a:rPr>
              <a:t>, Program Officers</a:t>
            </a:r>
          </a:p>
          <a:p>
            <a:pPr lvl="0"/>
            <a:endParaRPr lang="en-CA" b="1">
              <a:cs typeface="Calibri"/>
            </a:endParaRPr>
          </a:p>
          <a:p>
            <a:pPr>
              <a:defRPr/>
            </a:pPr>
            <a:r>
              <a:rPr lang="en-CA" b="1">
                <a:cs typeface="Calibri"/>
              </a:rPr>
              <a:t>ACCESSIBLE DESCRIPTION:</a:t>
            </a:r>
          </a:p>
          <a:p>
            <a:pPr marL="171450" lvl="0" indent="-171450">
              <a:buFont typeface="Arial" panose="020B0604020202020204" pitchFamily="34" charset="0"/>
              <a:buChar char="•"/>
            </a:pPr>
            <a:r>
              <a:rPr lang="en-CA" b="0">
                <a:cs typeface="Calibri"/>
              </a:rPr>
              <a:t>On screen you are seeing 8 headshots of members of the DMC team.</a:t>
            </a:r>
          </a:p>
          <a:p>
            <a:pPr lvl="0"/>
            <a:endParaRPr lang="en-CA" b="1">
              <a:cs typeface="Calibri"/>
            </a:endParaRPr>
          </a:p>
          <a:p>
            <a:pPr lvl="0"/>
            <a:r>
              <a:rPr lang="en-CA" b="1">
                <a:cs typeface="Calibri"/>
              </a:rPr>
              <a:t>I am joining you from Gatineau, Quebec.  Digital Museums Canada is administered by the Canadian Museum of History.</a:t>
            </a:r>
            <a:endParaRPr lang="en-CA"/>
          </a:p>
          <a:p>
            <a:pPr lvl="0"/>
            <a:endParaRPr lang="en-CA" b="1">
              <a:cs typeface="Calibri"/>
            </a:endParaRPr>
          </a:p>
          <a:p>
            <a:pPr lvl="0"/>
            <a:r>
              <a:rPr lang="en-CA" b="1">
                <a:cs typeface="Calibri"/>
              </a:rPr>
              <a:t>LAND ACKNOWLEDGEMENT</a:t>
            </a:r>
            <a:endParaRPr lang="en-CA"/>
          </a:p>
          <a:p>
            <a:r>
              <a:rPr lang="en-CA"/>
              <a:t>The Canadian Museum of History is located on the traditional, unceded territory of the Algonquin </a:t>
            </a:r>
            <a:r>
              <a:rPr lang="en-CA" err="1"/>
              <a:t>Anishinabeg</a:t>
            </a:r>
            <a:r>
              <a:rPr lang="en-CA"/>
              <a:t>. This land has held, and continues to hold, great historical, spiritual and sacred significance. We recognize and honour the enduring presence of the Algonquin people. We also know that you are joining us from many places near and far, and we acknowledge the traditional owners and caretakers of those lands.</a:t>
            </a:r>
            <a:r>
              <a:rPr lang="en-CA" i="1">
                <a:effectLst/>
                <a:ea typeface="Calibri" panose="020F0502020204030204" pitchFamily="34" charset="0"/>
              </a:rPr>
              <a:t> </a:t>
            </a:r>
            <a:endParaRPr lang="en-CA">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a:t>
            </a:fld>
            <a:endParaRPr lang="en-CA"/>
          </a:p>
        </p:txBody>
      </p:sp>
    </p:spTree>
    <p:extLst>
      <p:ext uri="{BB962C8B-B14F-4D97-AF65-F5344CB8AC3E}">
        <p14:creationId xmlns:p14="http://schemas.microsoft.com/office/powerpoint/2010/main" val="87224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079512"/>
          </a:xfrm>
        </p:spPr>
        <p:txBody>
          <a:bodyPr/>
          <a:lstStyle/>
          <a:p>
            <a:r>
              <a:rPr lang="en-CA"/>
              <a:t>BRIGITTE</a:t>
            </a:r>
          </a:p>
          <a:p>
            <a:endParaRPr lang="en-US">
              <a:cs typeface="Calibri"/>
            </a:endParaRPr>
          </a:p>
          <a:p>
            <a:pPr marL="171450" indent="-171450">
              <a:buFont typeface="Arial" panose="020B0604020202020204" pitchFamily="34" charset="0"/>
              <a:buChar char="•"/>
            </a:pPr>
            <a:r>
              <a:rPr lang="en-CA"/>
              <a:t>The template we provide can help guide your budgeting process.</a:t>
            </a:r>
            <a:r>
              <a:rPr lang="en-CA" dirty="0"/>
              <a:t>  A </a:t>
            </a:r>
            <a:r>
              <a:rPr lang="en-US" dirty="0"/>
              <a:t>good budgeting process will ensure that costs are defined, with verified estimates, ultimately confirming the budget.​</a:t>
            </a:r>
          </a:p>
          <a:p>
            <a:r>
              <a:rPr lang="en-US" dirty="0"/>
              <a:t>​</a:t>
            </a:r>
          </a:p>
          <a:p>
            <a:pPr marL="171450" indent="-171450">
              <a:buFont typeface="Arial" panose="020B0604020202020204" pitchFamily="34" charset="0"/>
              <a:buChar char="•"/>
            </a:pPr>
            <a:r>
              <a:rPr lang="en-CA" b="0"/>
              <a:t>Use your own knowledge as well as comparisons with other projects.</a:t>
            </a:r>
          </a:p>
          <a:p>
            <a:pPr marL="171450" indent="-171450">
              <a:buFont typeface="Arial" panose="020B0604020202020204" pitchFamily="34" charset="0"/>
              <a:buChar char="•"/>
            </a:pPr>
            <a:endParaRPr lang="en-CA"/>
          </a:p>
          <a:p>
            <a:pPr marL="171450" indent="-171450">
              <a:buFont typeface="Arial" panose="020B0604020202020204" pitchFamily="34" charset="0"/>
              <a:buChar char="•"/>
            </a:pPr>
            <a:r>
              <a:rPr lang="en-CA" b="0"/>
              <a:t>Because the project is over a couple of years, think about inflation and rising costs.</a:t>
            </a:r>
          </a:p>
          <a:p>
            <a:endParaRPr lang="en-CA"/>
          </a:p>
          <a:p>
            <a:pPr marL="171450" indent="-171450">
              <a:buFont typeface="Arial" panose="020B0604020202020204" pitchFamily="34" charset="0"/>
              <a:buChar char="•"/>
            </a:pPr>
            <a:r>
              <a:rPr lang="en-CA"/>
              <a:t>Ensure that the budget clearly identifies the DMC funding ask, as well as the </a:t>
            </a:r>
            <a:r>
              <a:rPr lang="en-CA" dirty="0"/>
              <a:t>contribution from your organisation and any </a:t>
            </a:r>
            <a:r>
              <a:rPr lang="en-CA"/>
              <a:t>other </a:t>
            </a:r>
            <a:r>
              <a:rPr lang="en-CA" dirty="0"/>
              <a:t>source</a:t>
            </a:r>
            <a:r>
              <a:rPr lang="en-CA"/>
              <a:t>. We are looking for a budget that captures the total value of the project but clearly identifies what is requested from DMC and what has been  secured by other means. </a:t>
            </a:r>
            <a:endParaRPr lang="en-CA" dirty="0"/>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marL="171450" indent="-171450" algn="l" rtl="0" fontAlgn="base">
              <a:buFont typeface="Arial" panose="020B0604020202020204" pitchFamily="34" charset="0"/>
              <a:buChar char="•"/>
            </a:pPr>
            <a:r>
              <a:rPr lang="en-CA" i="0" u="none" strike="noStrike" dirty="0">
                <a:solidFill>
                  <a:srgbClr val="000000"/>
                </a:solidFill>
                <a:effectLst/>
                <a:latin typeface="Calibri" panose="020F0502020204030204" pitchFamily="34" charset="0"/>
              </a:rPr>
              <a:t>Be sure that all costs are eligible. Consult eligible and ineligible cost on our website</a:t>
            </a:r>
          </a:p>
          <a:p>
            <a:pPr marL="171450" indent="-171450" algn="l" rtl="0" fontAlgn="base">
              <a:buFont typeface="Arial" panose="020B0604020202020204" pitchFamily="34" charset="0"/>
              <a:buChar char="•"/>
            </a:pPr>
            <a:endParaRPr lang="en-CA" b="0" i="0" u="none" strike="noStrike" dirty="0">
              <a:solidFill>
                <a:srgbClr val="000000"/>
              </a:solidFill>
              <a:effectLst/>
              <a:latin typeface="Calibri" panose="020F0502020204030204" pitchFamily="34" charset="0"/>
            </a:endParaRPr>
          </a:p>
          <a:p>
            <a:pPr algn="l" rtl="0" fontAlgn="base"/>
            <a:r>
              <a:rPr lang="en-CA" b="0" i="0" u="none" strike="noStrike" dirty="0">
                <a:solidFill>
                  <a:srgbClr val="000000"/>
                </a:solidFill>
                <a:effectLst/>
                <a:latin typeface="Calibri" panose="020F0502020204030204" pitchFamily="34" charset="0"/>
              </a:rPr>
              <a:t>[link provided in chat] https://www.digitalmuseums.ca/funding/digital-projects/?tab=proposal-questions-tips</a:t>
            </a:r>
            <a:endParaRPr lang="en-CA" dirty="0"/>
          </a:p>
        </p:txBody>
      </p:sp>
      <p:sp>
        <p:nvSpPr>
          <p:cNvPr id="4" name="Slide Number Placeholder 3"/>
          <p:cNvSpPr>
            <a:spLocks noGrp="1"/>
          </p:cNvSpPr>
          <p:nvPr>
            <p:ph type="sldNum" sz="quarter" idx="5"/>
          </p:nvPr>
        </p:nvSpPr>
        <p:spPr/>
        <p:txBody>
          <a:bodyPr/>
          <a:lstStyle/>
          <a:p>
            <a:fld id="{2EAEA0D0-9356-4176-95B5-22B763160A35}" type="slidenum">
              <a:rPr lang="en-CA" smtClean="0"/>
              <a:t>20</a:t>
            </a:fld>
            <a:endParaRPr lang="en-CA"/>
          </a:p>
        </p:txBody>
      </p:sp>
    </p:spTree>
    <p:extLst>
      <p:ext uri="{BB962C8B-B14F-4D97-AF65-F5344CB8AC3E}">
        <p14:creationId xmlns:p14="http://schemas.microsoft.com/office/powerpoint/2010/main" val="59400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BRIGITTE</a:t>
            </a:r>
          </a:p>
          <a:p>
            <a:endParaRPr lang="en-CA"/>
          </a:p>
          <a:p>
            <a:pPr marL="171450" indent="-171450">
              <a:buFont typeface="Arial" panose="020B0604020202020204" pitchFamily="34" charset="0"/>
              <a:buChar char="•"/>
            </a:pPr>
            <a:r>
              <a:rPr lang="en-US">
                <a:cs typeface="Calibri"/>
              </a:rPr>
              <a:t>Thinking about the scope of the project helps you determine the project boundaries, i.e., what it is and what it is not;  how complex it will be; and will help you define the user experience that you can deliver with the people and the budget you can secure.</a:t>
            </a:r>
            <a:endParaRPr lang="en-US" b="0">
              <a:cs typeface="Calibri"/>
            </a:endParaRPr>
          </a:p>
          <a:p>
            <a:endParaRPr lang="en-CA"/>
          </a:p>
          <a:p>
            <a:pPr marL="171450" indent="-171450">
              <a:buFont typeface="Arial" panose="020B0604020202020204" pitchFamily="34" charset="0"/>
              <a:buChar char="•"/>
            </a:pPr>
            <a:r>
              <a:rPr lang="en-CA"/>
              <a:t>Scope, cost and time need to align and are intertwined.</a:t>
            </a:r>
          </a:p>
        </p:txBody>
      </p:sp>
      <p:sp>
        <p:nvSpPr>
          <p:cNvPr id="4" name="Slide Number Placeholder 3"/>
          <p:cNvSpPr>
            <a:spLocks noGrp="1"/>
          </p:cNvSpPr>
          <p:nvPr>
            <p:ph type="sldNum" sz="quarter" idx="5"/>
          </p:nvPr>
        </p:nvSpPr>
        <p:spPr/>
        <p:txBody>
          <a:bodyPr/>
          <a:lstStyle/>
          <a:p>
            <a:fld id="{2EAEA0D0-9356-4176-95B5-22B763160A35}" type="slidenum">
              <a:rPr lang="en-CA" smtClean="0"/>
              <a:t>21</a:t>
            </a:fld>
            <a:endParaRPr lang="en-CA"/>
          </a:p>
        </p:txBody>
      </p:sp>
    </p:spTree>
    <p:extLst>
      <p:ext uri="{BB962C8B-B14F-4D97-AF65-F5344CB8AC3E}">
        <p14:creationId xmlns:p14="http://schemas.microsoft.com/office/powerpoint/2010/main" val="8445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BRIGITTE</a:t>
            </a:r>
          </a:p>
          <a:p>
            <a:endParaRPr lang="en-US"/>
          </a:p>
          <a:p>
            <a:r>
              <a:rPr lang="en-US"/>
              <a:t>Here is a visual showing all the elements of a proposal. </a:t>
            </a:r>
            <a:r>
              <a:rPr lang="en-US" dirty="0"/>
              <a:t>Make </a:t>
            </a:r>
            <a:r>
              <a:rPr lang="en-US"/>
              <a:t>sure everything is connected and coherent in your proposal. </a:t>
            </a:r>
          </a:p>
          <a:p>
            <a:endParaRPr lang="en-US"/>
          </a:p>
          <a:p>
            <a:r>
              <a:rPr lang="en-US"/>
              <a:t>I am </a:t>
            </a:r>
            <a:r>
              <a:rPr lang="en-US" dirty="0"/>
              <a:t>now turning the presentation</a:t>
            </a:r>
            <a:r>
              <a:rPr lang="en-US"/>
              <a:t> over to Leah Resnick.</a:t>
            </a:r>
          </a:p>
          <a:p>
            <a:endParaRPr lang="en-US"/>
          </a:p>
        </p:txBody>
      </p:sp>
      <p:sp>
        <p:nvSpPr>
          <p:cNvPr id="4" name="Slide Number Placeholder 3"/>
          <p:cNvSpPr>
            <a:spLocks noGrp="1"/>
          </p:cNvSpPr>
          <p:nvPr>
            <p:ph type="sldNum" sz="quarter" idx="5"/>
          </p:nvPr>
        </p:nvSpPr>
        <p:spPr/>
        <p:txBody>
          <a:bodyPr/>
          <a:lstStyle/>
          <a:p>
            <a:fld id="{2EAEA0D0-9356-4176-95B5-22B763160A35}" type="slidenum">
              <a:rPr lang="en-CA" smtClean="0"/>
              <a:t>22</a:t>
            </a:fld>
            <a:endParaRPr lang="en-CA"/>
          </a:p>
        </p:txBody>
      </p:sp>
    </p:spTree>
    <p:extLst>
      <p:ext uri="{BB962C8B-B14F-4D97-AF65-F5344CB8AC3E}">
        <p14:creationId xmlns:p14="http://schemas.microsoft.com/office/powerpoint/2010/main" val="942886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NATH</a:t>
            </a:r>
          </a:p>
          <a:p>
            <a:r>
              <a:rPr lang="en-CA"/>
              <a:t>On screen you will see a </a:t>
            </a:r>
            <a:r>
              <a:rPr lang="en-CA" b="1"/>
              <a:t>map</a:t>
            </a:r>
            <a:r>
              <a:rPr lang="en-CA"/>
              <a:t> where DMC has funded projects.  </a:t>
            </a:r>
          </a:p>
          <a:p>
            <a:r>
              <a:rPr lang="en-CA"/>
              <a:t>Since 2014 we have invested in 240 projects and provided  close to 20 million dollars of funding.</a:t>
            </a:r>
          </a:p>
          <a:p>
            <a:endParaRPr lang="en-CA"/>
          </a:p>
          <a:p>
            <a:r>
              <a:rPr lang="en-CA"/>
              <a:t>As you can see, we want to expand our reach in the Prairies and the North.</a:t>
            </a:r>
          </a:p>
        </p:txBody>
      </p:sp>
      <p:sp>
        <p:nvSpPr>
          <p:cNvPr id="4" name="Slide Number Placeholder 3"/>
          <p:cNvSpPr>
            <a:spLocks noGrp="1"/>
          </p:cNvSpPr>
          <p:nvPr>
            <p:ph type="sldNum" sz="quarter" idx="5"/>
          </p:nvPr>
        </p:nvSpPr>
        <p:spPr/>
        <p:txBody>
          <a:bodyPr/>
          <a:lstStyle/>
          <a:p>
            <a:fld id="{2EAEA0D0-9356-4176-95B5-22B763160A35}" type="slidenum">
              <a:rPr lang="en-CA" smtClean="0"/>
              <a:t>23</a:t>
            </a:fld>
            <a:endParaRPr lang="en-CA"/>
          </a:p>
        </p:txBody>
      </p:sp>
    </p:spTree>
    <p:extLst>
      <p:ext uri="{BB962C8B-B14F-4D97-AF65-F5344CB8AC3E}">
        <p14:creationId xmlns:p14="http://schemas.microsoft.com/office/powerpoint/2010/main" val="414043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defRPr/>
            </a:pPr>
            <a:r>
              <a:rPr lang="en-CA">
                <a:solidFill>
                  <a:srgbClr val="000000"/>
                </a:solidFill>
                <a:cs typeface="Calibri"/>
              </a:rPr>
              <a:t>LEAH</a:t>
            </a:r>
          </a:p>
          <a:p>
            <a:pPr>
              <a:defRPr/>
            </a:pPr>
            <a:endParaRPr lang="en-CA">
              <a:solidFill>
                <a:srgbClr val="000000"/>
              </a:solidFill>
              <a:cs typeface="Calibri"/>
            </a:endParaRPr>
          </a:p>
          <a:p>
            <a:pPr>
              <a:defRPr/>
            </a:pPr>
            <a:r>
              <a:rPr lang="en-CA">
                <a:solidFill>
                  <a:srgbClr val="000000"/>
                </a:solidFill>
                <a:cs typeface="Calibri"/>
              </a:rPr>
              <a:t>If you enjoyed this presentation but need more assistance, let me direct you to our other initiatives.</a:t>
            </a:r>
          </a:p>
          <a:p>
            <a:pPr>
              <a:defRPr/>
            </a:pPr>
            <a:r>
              <a:rPr lang="en-CA" sz="1100" b="1">
                <a:solidFill>
                  <a:srgbClr val="000000"/>
                </a:solidFill>
                <a:cs typeface="Calibri"/>
              </a:rPr>
              <a:t>This year, we have two new Application Assistance initiatives to support you in your in your application.</a:t>
            </a:r>
          </a:p>
          <a:p>
            <a:pPr>
              <a:defRPr/>
            </a:pPr>
            <a:endParaRPr lang="en-CA" sz="1100">
              <a:solidFill>
                <a:srgbClr val="000000"/>
              </a:solidFill>
              <a:cs typeface="Calibri"/>
            </a:endParaRPr>
          </a:p>
          <a:p>
            <a:pPr>
              <a:defRPr/>
            </a:pPr>
            <a:r>
              <a:rPr lang="en-CA" sz="1100" b="1">
                <a:solidFill>
                  <a:srgbClr val="000000"/>
                </a:solidFill>
                <a:cs typeface="Calibri"/>
              </a:rPr>
              <a:t>Mentorship Chats </a:t>
            </a:r>
          </a:p>
          <a:p>
            <a:pPr>
              <a:lnSpc>
                <a:spcPct val="107000"/>
              </a:lnSpc>
              <a:spcAft>
                <a:spcPts val="800"/>
              </a:spcAft>
            </a:pPr>
            <a:r>
              <a:rPr lang="en-CA" sz="1100" kern="0">
                <a:effectLst/>
                <a:ea typeface="Times New Roman" panose="02020603050405020304" pitchFamily="18" charset="0"/>
                <a:cs typeface="Arial" panose="020B0604020202020204" pitchFamily="34" charset="0"/>
              </a:rPr>
              <a:t>These are one-on-one, 30-minute meeting with a Program Officer to provide tailored help, answer questions and strengthen your organization’s proposal.</a:t>
            </a:r>
          </a:p>
          <a:p>
            <a:pPr>
              <a:lnSpc>
                <a:spcPct val="107000"/>
              </a:lnSpc>
              <a:spcAft>
                <a:spcPts val="800"/>
              </a:spcAft>
            </a:pPr>
            <a:r>
              <a:rPr lang="en-CA" sz="1100" b="0" kern="0">
                <a:effectLst/>
                <a:ea typeface="Times New Roman" panose="02020603050405020304" pitchFamily="18" charset="0"/>
                <a:cs typeface="Arial" panose="020B0604020202020204" pitchFamily="34" charset="0"/>
              </a:rPr>
              <a:t>They are available to DMC priority groups and those applying for the first time.</a:t>
            </a:r>
            <a:endParaRPr lang="en-CA" sz="1100" b="0" kern="100">
              <a:effectLst/>
              <a:ea typeface="Calibri" panose="020F0502020204030204" pitchFamily="34" charset="0"/>
              <a:cs typeface="Arial" panose="020B0604020202020204" pitchFamily="34" charset="0"/>
            </a:endParaRPr>
          </a:p>
          <a:p>
            <a:pPr>
              <a:defRPr/>
            </a:pPr>
            <a:r>
              <a:rPr lang="en-CA" sz="1100">
                <a:solidFill>
                  <a:srgbClr val="000000"/>
                </a:solidFill>
                <a:cs typeface="Calibri"/>
              </a:rPr>
              <a:t>There is a limited number of sessions available, please submit your expression of interest before September 29.</a:t>
            </a:r>
          </a:p>
          <a:p>
            <a:pPr>
              <a:defRPr/>
            </a:pPr>
            <a:endParaRPr lang="en-CA" sz="1100">
              <a:solidFill>
                <a:srgbClr val="000000"/>
              </a:solidFill>
              <a:cs typeface="Calibri"/>
            </a:endParaRPr>
          </a:p>
          <a:p>
            <a:pPr>
              <a:defRPr/>
            </a:pPr>
            <a:r>
              <a:rPr lang="en-CA" sz="1100" b="1">
                <a:solidFill>
                  <a:srgbClr val="000000"/>
                </a:solidFill>
                <a:cs typeface="Calibri"/>
              </a:rPr>
              <a:t>Office Hours</a:t>
            </a:r>
          </a:p>
          <a:p>
            <a:pPr>
              <a:defRPr/>
            </a:pPr>
            <a:r>
              <a:rPr lang="en-CA" sz="1100">
                <a:solidFill>
                  <a:srgbClr val="000000"/>
                </a:solidFill>
                <a:cs typeface="Calibri"/>
              </a:rPr>
              <a:t>Stilled on the concept of open office hours, these drop-in sessions are open to everyone. </a:t>
            </a:r>
          </a:p>
          <a:p>
            <a:pPr>
              <a:defRPr/>
            </a:pPr>
            <a:r>
              <a:rPr lang="en-CA" sz="1100">
                <a:solidFill>
                  <a:srgbClr val="000000"/>
                </a:solidFill>
                <a:cs typeface="Calibri"/>
              </a:rPr>
              <a:t>These provide you to the opportunity to ask a DMC Program Officer specific questions about your organization’s proposal in an open Zoom meeting.</a:t>
            </a:r>
          </a:p>
          <a:p>
            <a:pPr>
              <a:defRPr/>
            </a:pPr>
            <a:r>
              <a:rPr lang="en-CA" sz="1100">
                <a:solidFill>
                  <a:srgbClr val="000000"/>
                </a:solidFill>
                <a:cs typeface="Calibri"/>
              </a:rPr>
              <a:t>No booking or reservation needed, just log on and ask your questions. These are open to all.</a:t>
            </a:r>
          </a:p>
          <a:p>
            <a:pPr>
              <a:defRPr/>
            </a:pPr>
            <a:endParaRPr lang="en-CA" sz="1100">
              <a:solidFill>
                <a:srgbClr val="000000"/>
              </a:solidFill>
              <a:cs typeface="Calibri"/>
            </a:endParaRPr>
          </a:p>
          <a:p>
            <a:pPr>
              <a:defRPr/>
            </a:pPr>
            <a:r>
              <a:rPr lang="en-CA" sz="1100" b="1">
                <a:solidFill>
                  <a:srgbClr val="000000"/>
                </a:solidFill>
                <a:cs typeface="Calibri"/>
              </a:rPr>
              <a:t>Please note:</a:t>
            </a:r>
          </a:p>
          <a:p>
            <a:pPr>
              <a:defRPr/>
            </a:pPr>
            <a:r>
              <a:rPr lang="en-CA" sz="1100" kern="0">
                <a:effectLst/>
                <a:ea typeface="Times New Roman" panose="02020603050405020304" pitchFamily="18" charset="0"/>
              </a:rPr>
              <a:t>DMC cannot answer questions about whether your topic, subject or project would receive funding. </a:t>
            </a:r>
            <a:r>
              <a:rPr lang="en-CA" sz="1100" kern="0" dirty="0">
                <a:effectLst/>
                <a:ea typeface="Times New Roman" panose="02020603050405020304" pitchFamily="18" charset="0"/>
              </a:rPr>
              <a:t>These are rated criteria evaluated by the </a:t>
            </a:r>
            <a:r>
              <a:rPr lang="en-CA" sz="1100" kern="0">
                <a:effectLst/>
                <a:ea typeface="Times New Roman" panose="02020603050405020304" pitchFamily="18" charset="0"/>
              </a:rPr>
              <a:t>independent </a:t>
            </a:r>
            <a:r>
              <a:rPr lang="en-CA" sz="1100" kern="0">
                <a:solidFill>
                  <a:srgbClr val="0563C1"/>
                </a:solidFill>
                <a:effectLst/>
                <a:ea typeface="Times New Roman" panose="02020603050405020304" pitchFamily="18" charset="0"/>
                <a:hlinkClick r:id="rId3"/>
              </a:rPr>
              <a:t>Advisory Committee</a:t>
            </a:r>
            <a:r>
              <a:rPr lang="en-CA" sz="1100" kern="0" dirty="0">
                <a:effectLst/>
                <a:ea typeface="Times New Roman" panose="02020603050405020304" pitchFamily="18" charset="0"/>
              </a:rPr>
              <a:t> who</a:t>
            </a:r>
            <a:r>
              <a:rPr lang="en-CA" sz="1100" kern="0">
                <a:effectLst/>
                <a:ea typeface="Times New Roman" panose="02020603050405020304" pitchFamily="18" charset="0"/>
              </a:rPr>
              <a:t> selects the projects recommended for investment so there are some limitations on the questions that can be asked. Read “Making the Most of Your Q&amp;A with DMC” for more information</a:t>
            </a:r>
            <a:r>
              <a:rPr lang="en-CA" sz="1100" i="1" kern="0">
                <a:effectLst/>
                <a:ea typeface="Times New Roman" panose="02020603050405020304" pitchFamily="18" charset="0"/>
              </a:rPr>
              <a:t>. </a:t>
            </a:r>
            <a:endParaRPr lang="en-CA" sz="1100">
              <a:solidFill>
                <a:srgbClr val="000000"/>
              </a:solidFill>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24</a:t>
            </a:fld>
            <a:endParaRPr lang="en-CA"/>
          </a:p>
        </p:txBody>
      </p:sp>
    </p:spTree>
    <p:extLst>
      <p:ext uri="{BB962C8B-B14F-4D97-AF65-F5344CB8AC3E}">
        <p14:creationId xmlns:p14="http://schemas.microsoft.com/office/powerpoint/2010/main" val="60199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solidFill>
                  <a:srgbClr val="000000"/>
                </a:solidFill>
                <a:cs typeface="Calibri"/>
              </a:rPr>
              <a:t>LEAH</a:t>
            </a:r>
          </a:p>
          <a:p>
            <a:pPr>
              <a:defRPr/>
            </a:pPr>
            <a:endParaRPr lang="en-CA">
              <a:solidFill>
                <a:srgbClr val="000000"/>
              </a:solidFill>
              <a:cs typeface="Calibri"/>
            </a:endParaRPr>
          </a:p>
          <a:p>
            <a:pPr>
              <a:defRPr/>
            </a:pPr>
            <a:r>
              <a:rPr lang="en-CA">
                <a:solidFill>
                  <a:srgbClr val="000000"/>
                </a:solidFill>
                <a:cs typeface="Calibri"/>
              </a:rPr>
              <a:t>Ok – time for our Question &amp; Answer period.  We have about </a:t>
            </a:r>
            <a:r>
              <a:rPr lang="en-CA" b="1">
                <a:solidFill>
                  <a:srgbClr val="000000"/>
                </a:solidFill>
                <a:cs typeface="Calibri"/>
              </a:rPr>
              <a:t>XX</a:t>
            </a:r>
            <a:r>
              <a:rPr lang="en-CA">
                <a:solidFill>
                  <a:srgbClr val="000000"/>
                </a:solidFill>
                <a:cs typeface="Calibri"/>
              </a:rPr>
              <a:t> minutes. </a:t>
            </a:r>
          </a:p>
          <a:p>
            <a:pPr>
              <a:defRPr/>
            </a:pPr>
            <a:r>
              <a:rPr lang="en-CA">
                <a:solidFill>
                  <a:srgbClr val="000000"/>
                </a:solidFill>
                <a:cs typeface="Calibri"/>
              </a:rPr>
              <a:t>Unfortunately, we may not have time for everyone. If we don’t get to you, you can consult our </a:t>
            </a:r>
            <a:r>
              <a:rPr lang="en-CA" b="1">
                <a:solidFill>
                  <a:srgbClr val="000000"/>
                </a:solidFill>
                <a:cs typeface="Calibri"/>
              </a:rPr>
              <a:t>other Resources:</a:t>
            </a:r>
          </a:p>
          <a:p>
            <a:pPr marL="356870" indent="-356870">
              <a:spcAft>
                <a:spcPts val="1000"/>
              </a:spcAft>
              <a:buFont typeface="Arial" panose="020B0604020202020204" pitchFamily="34" charset="0"/>
              <a:buChar char="•"/>
            </a:pPr>
            <a:r>
              <a:rPr lang="en-CA" sz="1200">
                <a:solidFill>
                  <a:schemeClr val="bg1"/>
                </a:solidFill>
                <a:ea typeface="Arial" panose="020B0604020202020204" pitchFamily="34" charset="0"/>
                <a:cs typeface="Calibri"/>
              </a:rPr>
              <a:t>inspired by other </a:t>
            </a:r>
            <a:r>
              <a:rPr lang="en-CA" sz="1200">
                <a:solidFill>
                  <a:schemeClr val="bg1"/>
                </a:solidFill>
                <a:ea typeface="Arial" panose="020B0604020202020204" pitchFamily="34" charset="0"/>
                <a:cs typeface="Calibri"/>
                <a:hlinkClick r:id="rId3">
                  <a:extLst>
                    <a:ext uri="{A12FA001-AC4F-418D-AE19-62706E023703}">
                      <ahyp:hlinkClr xmlns:ahyp="http://schemas.microsoft.com/office/drawing/2018/hyperlinkcolor" val="tx"/>
                    </a:ext>
                  </a:extLst>
                </a:hlinkClick>
              </a:rPr>
              <a:t>Digital Projects</a:t>
            </a:r>
            <a:r>
              <a:rPr lang="en-CA" sz="1200">
                <a:solidFill>
                  <a:schemeClr val="bg1"/>
                </a:solidFill>
                <a:ea typeface="Arial" panose="020B0604020202020204" pitchFamily="34" charset="0"/>
                <a:cs typeface="Calibri"/>
              </a:rPr>
              <a:t> on our website</a:t>
            </a:r>
          </a:p>
          <a:p>
            <a:pPr>
              <a:defRPr/>
            </a:pPr>
            <a:endParaRPr lang="en-CA">
              <a:solidFill>
                <a:srgbClr val="000000"/>
              </a:solidFill>
              <a:cs typeface="Calibri"/>
            </a:endParaRPr>
          </a:p>
          <a:p>
            <a:pPr>
              <a:defRPr/>
            </a:pPr>
            <a:r>
              <a:rPr lang="en-CA" b="1">
                <a:solidFill>
                  <a:srgbClr val="000000"/>
                </a:solidFill>
                <a:cs typeface="Calibri"/>
              </a:rPr>
              <a:t>Alternatively, you can</a:t>
            </a:r>
          </a:p>
          <a:p>
            <a:pPr marL="342900" indent="-342900">
              <a:buFont typeface="Arial" panose="020B0604020202020204" pitchFamily="34" charset="0"/>
              <a:buChar char="•"/>
            </a:pPr>
            <a:r>
              <a:rPr lang="en-CA" sz="1200">
                <a:cs typeface="Arial" panose="020B0604020202020204" pitchFamily="34" charset="0"/>
              </a:rPr>
              <a:t>Consult our </a:t>
            </a:r>
            <a:r>
              <a:rPr lang="en-CA" sz="1200">
                <a:solidFill>
                  <a:srgbClr val="10238B"/>
                </a:solidFill>
                <a:cs typeface="Arial" panose="020B0604020202020204" pitchFamily="34" charset="0"/>
                <a:hlinkClick r:id="rId4">
                  <a:extLst>
                    <a:ext uri="{A12FA001-AC4F-418D-AE19-62706E023703}">
                      <ahyp:hlinkClr xmlns:ahyp="http://schemas.microsoft.com/office/drawing/2018/hyperlinkcolor" val="tx"/>
                    </a:ext>
                  </a:extLst>
                </a:hlinkClick>
              </a:rPr>
              <a:t>online FAQ</a:t>
            </a:r>
            <a:endParaRPr lang="en-CA" sz="1200">
              <a:solidFill>
                <a:srgbClr val="10238B"/>
              </a:solidFill>
              <a:cs typeface="Arial" panose="020B0604020202020204" pitchFamily="34" charset="0"/>
            </a:endParaRPr>
          </a:p>
          <a:p>
            <a:pPr marL="342900" indent="-342900">
              <a:buFont typeface="Arial" panose="020B0604020202020204" pitchFamily="34" charset="0"/>
              <a:buChar char="•"/>
            </a:pPr>
            <a:r>
              <a:rPr lang="en-CA" sz="1200">
                <a:cs typeface="Arial" panose="020B0604020202020204" pitchFamily="34" charset="0"/>
              </a:rPr>
              <a:t>Contact us: </a:t>
            </a:r>
            <a:r>
              <a:rPr lang="en-CA" sz="1200">
                <a:solidFill>
                  <a:srgbClr val="10238B"/>
                </a:solidFill>
                <a:cs typeface="Arial" panose="020B0604020202020204" pitchFamily="34" charset="0"/>
                <a:hlinkClick r:id="rId5">
                  <a:extLst>
                    <a:ext uri="{A12FA001-AC4F-418D-AE19-62706E023703}">
                      <ahyp:hlinkClr xmlns:ahyp="http://schemas.microsoft.com/office/drawing/2018/hyperlinkcolor" val="tx"/>
                    </a:ext>
                  </a:extLst>
                </a:hlinkClick>
              </a:rPr>
              <a:t>proposals@digitalmuseums.ca</a:t>
            </a:r>
            <a:r>
              <a:rPr lang="en-CA" sz="1200">
                <a:solidFill>
                  <a:srgbClr val="10238B"/>
                </a:solidFill>
                <a:cs typeface="Arial" panose="020B0604020202020204" pitchFamily="34" charset="0"/>
              </a:rPr>
              <a:t> </a:t>
            </a:r>
            <a:endParaRPr lang="en-CA" sz="1200">
              <a:solidFill>
                <a:srgbClr val="000000"/>
              </a:solidFill>
              <a:cs typeface="Calibri"/>
            </a:endParaRPr>
          </a:p>
          <a:p>
            <a:pPr marL="0" indent="0">
              <a:buFont typeface="Arial" panose="020B0604020202020204" pitchFamily="34" charset="0"/>
              <a:buNone/>
            </a:pPr>
            <a:endParaRPr lang="en-CA" sz="1200">
              <a:solidFill>
                <a:srgbClr val="000000"/>
              </a:solidFill>
              <a:cs typeface="Calibri"/>
            </a:endParaRPr>
          </a:p>
          <a:p>
            <a:pPr marL="0" indent="0">
              <a:buFont typeface="Arial" panose="020B0604020202020204" pitchFamily="34" charset="0"/>
              <a:buNone/>
            </a:pPr>
            <a:r>
              <a:rPr lang="en-CA" sz="1200">
                <a:solidFill>
                  <a:srgbClr val="000000"/>
                </a:solidFill>
                <a:cs typeface="Calibri"/>
              </a:rPr>
              <a:t>Or attend an </a:t>
            </a:r>
            <a:r>
              <a:rPr lang="en-CA" sz="1200" b="1">
                <a:solidFill>
                  <a:srgbClr val="000000"/>
                </a:solidFill>
                <a:cs typeface="Calibri"/>
              </a:rPr>
              <a:t>Office Hours </a:t>
            </a:r>
            <a:r>
              <a:rPr lang="en-CA" sz="1200">
                <a:solidFill>
                  <a:srgbClr val="000000"/>
                </a:solidFill>
                <a:cs typeface="Calibri"/>
              </a:rPr>
              <a:t>– The first one is October 18.</a:t>
            </a:r>
          </a:p>
          <a:p>
            <a:pPr marL="0" indent="0">
              <a:buFont typeface="Arial" panose="020B0604020202020204" pitchFamily="34" charset="0"/>
              <a:buNone/>
            </a:pPr>
            <a:endParaRPr lang="en-CA" sz="1200">
              <a:solidFill>
                <a:srgbClr val="000000"/>
              </a:solidFill>
              <a:cs typeface="Calibri"/>
            </a:endParaRPr>
          </a:p>
          <a:p>
            <a:pPr marL="0" indent="0">
              <a:buFont typeface="Arial" panose="020B0604020202020204" pitchFamily="34" charset="0"/>
              <a:buNone/>
            </a:pPr>
            <a:r>
              <a:rPr lang="en-CA" sz="1200" b="1" u="sng">
                <a:solidFill>
                  <a:srgbClr val="000000"/>
                </a:solidFill>
                <a:cs typeface="Calibri"/>
              </a:rPr>
              <a:t>OK let’s start the Q&amp;A. </a:t>
            </a:r>
            <a:r>
              <a:rPr lang="en-CA" b="1" u="sng">
                <a:solidFill>
                  <a:srgbClr val="000000"/>
                </a:solidFill>
                <a:cs typeface="Calibri"/>
              </a:rPr>
              <a:t>Please raise your hand and we will unmute you. </a:t>
            </a:r>
          </a:p>
        </p:txBody>
      </p:sp>
      <p:sp>
        <p:nvSpPr>
          <p:cNvPr id="4" name="Slide Number Placeholder 3"/>
          <p:cNvSpPr>
            <a:spLocks noGrp="1"/>
          </p:cNvSpPr>
          <p:nvPr>
            <p:ph type="sldNum" sz="quarter" idx="5"/>
          </p:nvPr>
        </p:nvSpPr>
        <p:spPr/>
        <p:txBody>
          <a:bodyPr/>
          <a:lstStyle/>
          <a:p>
            <a:fld id="{2EAEA0D0-9356-4176-95B5-22B763160A35}" type="slidenum">
              <a:rPr lang="en-CA" smtClean="0"/>
              <a:t>25</a:t>
            </a:fld>
            <a:endParaRPr lang="en-CA"/>
          </a:p>
        </p:txBody>
      </p:sp>
    </p:spTree>
    <p:extLst>
      <p:ext uri="{BB962C8B-B14F-4D97-AF65-F5344CB8AC3E}">
        <p14:creationId xmlns:p14="http://schemas.microsoft.com/office/powerpoint/2010/main" val="2716850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cs typeface="Calibri"/>
              </a:rPr>
              <a:t>LEAH:</a:t>
            </a:r>
          </a:p>
          <a:p>
            <a:pPr>
              <a:defRPr/>
            </a:pPr>
            <a:endParaRPr lang="en-CA">
              <a:cs typeface="Calibri"/>
            </a:endParaRPr>
          </a:p>
          <a:p>
            <a:pPr>
              <a:defRPr/>
            </a:pPr>
            <a:r>
              <a:rPr lang="en-CA">
                <a:cs typeface="Calibri"/>
              </a:rPr>
              <a:t>Thank you!</a:t>
            </a:r>
          </a:p>
          <a:p>
            <a:pPr>
              <a:defRPr/>
            </a:pPr>
            <a:endParaRPr lang="en-CA">
              <a:cs typeface="Calibri"/>
            </a:endParaRPr>
          </a:p>
          <a:p>
            <a:pPr>
              <a:defRPr/>
            </a:pPr>
            <a:r>
              <a:rPr lang="en-CA">
                <a:cs typeface="Calibri"/>
              </a:rPr>
              <a:t>We will be circulating a brief </a:t>
            </a:r>
            <a:r>
              <a:rPr lang="en-CA" b="1">
                <a:cs typeface="Calibri"/>
              </a:rPr>
              <a:t>survey</a:t>
            </a:r>
            <a:r>
              <a:rPr lang="en-CA">
                <a:cs typeface="Calibri"/>
              </a:rPr>
              <a:t>, if you have time, we would appreciate your input.</a:t>
            </a:r>
          </a:p>
          <a:p>
            <a:pPr>
              <a:defRPr/>
            </a:pPr>
            <a:endParaRPr lang="en-CA">
              <a:cs typeface="Calibri"/>
            </a:endParaRPr>
          </a:p>
          <a:p>
            <a:pPr>
              <a:defRPr/>
            </a:pPr>
            <a:r>
              <a:rPr lang="en-CA" b="1">
                <a:cs typeface="Calibri"/>
              </a:rPr>
              <a:t>Don’t forget to apply by December 1, 2023!</a:t>
            </a:r>
          </a:p>
        </p:txBody>
      </p:sp>
      <p:sp>
        <p:nvSpPr>
          <p:cNvPr id="4" name="Slide Number Placeholder 3"/>
          <p:cNvSpPr>
            <a:spLocks noGrp="1"/>
          </p:cNvSpPr>
          <p:nvPr>
            <p:ph type="sldNum" sz="quarter" idx="5"/>
          </p:nvPr>
        </p:nvSpPr>
        <p:spPr/>
        <p:txBody>
          <a:bodyPr/>
          <a:lstStyle/>
          <a:p>
            <a:fld id="{2EAEA0D0-9356-4176-95B5-22B763160A35}" type="slidenum">
              <a:rPr lang="en-CA" smtClean="0"/>
              <a:t>26</a:t>
            </a:fld>
            <a:endParaRPr lang="en-CA"/>
          </a:p>
        </p:txBody>
      </p:sp>
    </p:spTree>
    <p:extLst>
      <p:ext uri="{BB962C8B-B14F-4D97-AF65-F5344CB8AC3E}">
        <p14:creationId xmlns:p14="http://schemas.microsoft.com/office/powerpoint/2010/main" val="277170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0" i="1">
                <a:solidFill>
                  <a:srgbClr val="454545"/>
                </a:solidFill>
                <a:ea typeface="Arial" panose="020B0604020202020204" pitchFamily="34" charset="0"/>
                <a:cs typeface="Calibri"/>
              </a:rPr>
              <a:t>LEAH</a:t>
            </a:r>
          </a:p>
          <a:p>
            <a:pPr>
              <a:defRPr/>
            </a:pPr>
            <a:endParaRPr lang="en-CA" b="0" i="1">
              <a:solidFill>
                <a:srgbClr val="454545"/>
              </a:solidFill>
              <a:ea typeface="Arial" panose="020B0604020202020204" pitchFamily="34" charset="0"/>
              <a:cs typeface="Calibri"/>
            </a:endParaRPr>
          </a:p>
          <a:p>
            <a:pPr>
              <a:defRPr/>
            </a:pPr>
            <a:r>
              <a:rPr lang="en-CA" b="1" i="1">
                <a:solidFill>
                  <a:srgbClr val="454545"/>
                </a:solidFill>
                <a:ea typeface="Arial" panose="020B0604020202020204" pitchFamily="34" charset="0"/>
                <a:cs typeface="Calibri"/>
              </a:rPr>
              <a:t>ABOUT DMC</a:t>
            </a:r>
            <a:endParaRPr lang="en-CA">
              <a:cs typeface="Calibri"/>
            </a:endParaRPr>
          </a:p>
          <a:p>
            <a:pPr marL="356870" indent="-356870">
              <a:lnSpc>
                <a:spcPct val="100000"/>
              </a:lnSpc>
              <a:buFont typeface="Arial" panose="020B0604020202020204" pitchFamily="34" charset="0"/>
              <a:buChar char="•"/>
            </a:pPr>
            <a:r>
              <a:rPr lang="en-US" sz="1200">
                <a:ea typeface="Times New Roman" panose="02020603050405020304" pitchFamily="18" charset="0"/>
              </a:rPr>
              <a:t>We are a </a:t>
            </a:r>
            <a:r>
              <a:rPr lang="en-US" sz="1200" b="1">
                <a:ea typeface="Times New Roman" panose="02020603050405020304" pitchFamily="18" charset="0"/>
              </a:rPr>
              <a:t>national investment program </a:t>
            </a:r>
            <a:r>
              <a:rPr lang="en-US" sz="1200">
                <a:ea typeface="Times New Roman" panose="02020603050405020304" pitchFamily="18" charset="0"/>
              </a:rPr>
              <a:t>supporting </a:t>
            </a:r>
            <a:r>
              <a:rPr lang="en-US" sz="1200" b="1">
                <a:ea typeface="Times New Roman" panose="02020603050405020304" pitchFamily="18" charset="0"/>
              </a:rPr>
              <a:t>digital projects </a:t>
            </a:r>
            <a:r>
              <a:rPr lang="en-US" sz="1200">
                <a:ea typeface="Times New Roman" panose="02020603050405020304" pitchFamily="18" charset="0"/>
              </a:rPr>
              <a:t>created by </a:t>
            </a:r>
            <a:r>
              <a:rPr lang="en-US" sz="1200" b="1">
                <a:ea typeface="Times New Roman" panose="02020603050405020304" pitchFamily="18" charset="0"/>
              </a:rPr>
              <a:t>C</a:t>
            </a:r>
            <a:r>
              <a:rPr lang="en-CA" sz="1200" b="1" err="1">
                <a:ea typeface="Times New Roman" panose="02020603050405020304" pitchFamily="18" charset="0"/>
              </a:rPr>
              <a:t>anadian</a:t>
            </a:r>
            <a:r>
              <a:rPr lang="en-CA" sz="1200" b="1">
                <a:ea typeface="Times New Roman" panose="02020603050405020304" pitchFamily="18" charset="0"/>
              </a:rPr>
              <a:t> museums and heritage, cultural and Indigenous organizations.</a:t>
            </a:r>
          </a:p>
          <a:p>
            <a:pPr marL="356870" indent="-356870">
              <a:lnSpc>
                <a:spcPct val="100000"/>
              </a:lnSpc>
              <a:buFont typeface="Arial" panose="020B0604020202020204" pitchFamily="34" charset="0"/>
              <a:buChar char="•"/>
            </a:pPr>
            <a:r>
              <a:rPr lang="en-CA" sz="1200">
                <a:ea typeface="Times New Roman" panose="02020603050405020304" pitchFamily="18" charset="0"/>
              </a:rPr>
              <a:t>We are an </a:t>
            </a:r>
            <a:r>
              <a:rPr lang="en-CA" sz="1200" b="0">
                <a:ea typeface="Times New Roman" panose="02020603050405020304" pitchFamily="18" charset="0"/>
              </a:rPr>
              <a:t>investment</a:t>
            </a:r>
            <a:r>
              <a:rPr lang="en-CA" sz="1200">
                <a:ea typeface="Times New Roman" panose="02020603050405020304" pitchFamily="18" charset="0"/>
              </a:rPr>
              <a:t> program not a grant program.</a:t>
            </a: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effectLst/>
              </a:rPr>
              <a:t>Fundamentally, our mandate is to support </a:t>
            </a:r>
            <a:r>
              <a:rPr lang="en-CA" sz="1200" b="1">
                <a:effectLst/>
              </a:rPr>
              <a:t>digital capacity building </a:t>
            </a:r>
            <a:r>
              <a:rPr lang="en-CA" sz="1200">
                <a:effectLst/>
              </a:rPr>
              <a:t>by providing funds and expertise.</a:t>
            </a:r>
            <a:endParaRPr lang="en-CA" sz="1200">
              <a:ea typeface="Times New Roman" panose="02020603050405020304" pitchFamily="18" charset="0"/>
            </a:endParaRPr>
          </a:p>
          <a:p>
            <a:pPr marL="356870" indent="-356870">
              <a:lnSpc>
                <a:spcPct val="100000"/>
              </a:lnSpc>
              <a:buFont typeface="Arial" panose="020B0604020202020204" pitchFamily="34" charset="0"/>
              <a:buChar char="•"/>
            </a:pPr>
            <a:r>
              <a:rPr lang="en-CA" sz="1200">
                <a:ea typeface="Times New Roman" panose="02020603050405020304" pitchFamily="18" charset="0"/>
              </a:rPr>
              <a:t>We have </a:t>
            </a:r>
            <a:r>
              <a:rPr lang="en-CA" sz="1200" b="1">
                <a:ea typeface="Times New Roman" panose="02020603050405020304" pitchFamily="18" charset="0"/>
              </a:rPr>
              <a:t>2.2 million annually in funding to allocate</a:t>
            </a:r>
            <a:r>
              <a:rPr lang="en-CA" sz="1200">
                <a:ea typeface="Times New Roman" panose="02020603050405020304" pitchFamily="18" charset="0"/>
              </a:rPr>
              <a:t>; projects are selected using a national </a:t>
            </a:r>
            <a:r>
              <a:rPr lang="en-CA" sz="1200" b="1">
                <a:ea typeface="Times New Roman" panose="02020603050405020304" pitchFamily="18" charset="0"/>
              </a:rPr>
              <a:t>Advisory Committee.</a:t>
            </a:r>
          </a:p>
          <a:p>
            <a:pPr marL="356870" marR="0" lvl="0" indent="-356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t>Projects are </a:t>
            </a:r>
            <a:r>
              <a:rPr lang="en-CA" sz="1200" b="1"/>
              <a:t>user centred, </a:t>
            </a:r>
            <a:r>
              <a:rPr lang="en-CA" b="1"/>
              <a:t>accessible and bilingual </a:t>
            </a:r>
            <a:r>
              <a:rPr lang="en-CA"/>
              <a:t>- </a:t>
            </a:r>
            <a:r>
              <a:rPr lang="en-CA" sz="1200" b="0">
                <a:effectLst/>
              </a:rPr>
              <a:t> these are core values of the program.</a:t>
            </a:r>
          </a:p>
          <a:p>
            <a:pPr marL="0" indent="0">
              <a:lnSpc>
                <a:spcPct val="90000"/>
              </a:lnSpc>
              <a:spcBef>
                <a:spcPts val="1000"/>
              </a:spcBef>
              <a:buFont typeface="Arial"/>
              <a:buNone/>
              <a:defRPr/>
            </a:pP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3</a:t>
            </a:fld>
            <a:endParaRPr lang="en-CA"/>
          </a:p>
        </p:txBody>
      </p:sp>
    </p:spTree>
    <p:extLst>
      <p:ext uri="{BB962C8B-B14F-4D97-AF65-F5344CB8AC3E}">
        <p14:creationId xmlns:p14="http://schemas.microsoft.com/office/powerpoint/2010/main" val="345457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0" i="0">
                <a:solidFill>
                  <a:srgbClr val="0C0C0C"/>
                </a:solidFill>
                <a:effectLst/>
              </a:rPr>
              <a:t>LEAH:</a:t>
            </a:r>
          </a:p>
          <a:p>
            <a:pPr algn="l" fontAlgn="base"/>
            <a:endParaRPr lang="en-CA" b="0" i="0">
              <a:solidFill>
                <a:srgbClr val="0C0C0C"/>
              </a:solidFill>
              <a:effectLst/>
            </a:endParaRPr>
          </a:p>
          <a:p>
            <a:pPr algn="l" fontAlgn="base"/>
            <a:r>
              <a:rPr lang="en-CA" b="0" i="0">
                <a:solidFill>
                  <a:srgbClr val="0C0C0C"/>
                </a:solidFill>
                <a:effectLst/>
              </a:rPr>
              <a:t>While DMC welcomes proposals </a:t>
            </a:r>
            <a:r>
              <a:rPr lang="en-CA" b="0" i="1">
                <a:solidFill>
                  <a:srgbClr val="0C0C0C"/>
                </a:solidFill>
                <a:effectLst/>
              </a:rPr>
              <a:t>from all </a:t>
            </a:r>
            <a:r>
              <a:rPr lang="en-CA" b="0" i="0">
                <a:solidFill>
                  <a:srgbClr val="0C0C0C"/>
                </a:solidFill>
                <a:effectLst/>
              </a:rPr>
              <a:t>eligible organizations, we also want to address barriers faced by specific priority groups.  </a:t>
            </a:r>
          </a:p>
          <a:p>
            <a:pPr algn="l" fontAlgn="base"/>
            <a:endParaRPr lang="en-CA" b="0" i="0">
              <a:solidFill>
                <a:srgbClr val="0C0C0C"/>
              </a:solidFill>
              <a:effectLst/>
            </a:endParaRPr>
          </a:p>
          <a:p>
            <a:pPr algn="l" fontAlgn="base"/>
            <a:r>
              <a:rPr lang="en-CA" b="0" i="0">
                <a:solidFill>
                  <a:srgbClr val="0C0C0C"/>
                </a:solidFill>
                <a:effectLst/>
              </a:rPr>
              <a:t>On screen you can see a list of priority groups.</a:t>
            </a:r>
          </a:p>
          <a:p>
            <a:pPr algn="l" fontAlgn="base"/>
            <a:endParaRPr lang="en-CA">
              <a:solidFill>
                <a:srgbClr val="0C0C0C"/>
              </a:solidFill>
            </a:endParaRPr>
          </a:p>
          <a:p>
            <a:pPr algn="l" fontAlgn="base"/>
            <a:r>
              <a:rPr lang="en-CA" b="0" i="0">
                <a:solidFill>
                  <a:srgbClr val="0C0C0C"/>
                </a:solidFill>
                <a:effectLst/>
              </a:rPr>
              <a:t>We do this through our Commitment to Equity. This consideration is reflected in program criteria, and in evaluations by the Advisory Committee, with a goal of 25 percent representation of projects from priority groups. This remains at the discretion of the Advisory Committee and is subject to the proposals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cs typeface="Calibri"/>
              </a:rPr>
              <a:t>Groups are identified by </a:t>
            </a:r>
            <a:r>
              <a:rPr lang="en-CA">
                <a:effectLst/>
                <a:ea typeface="Times New Roman" panose="02020603050405020304" pitchFamily="18" charset="0"/>
              </a:rPr>
              <a:t>completing the voluntary </a:t>
            </a:r>
            <a:r>
              <a:rPr lang="en-CA" b="1" u="sng">
                <a:effectLst/>
                <a:ea typeface="Times New Roman" panose="02020603050405020304" pitchFamily="18" charset="0"/>
              </a:rPr>
              <a:t>EDIA Questionnaire; we encourage you to fill it out as part of the proposal.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u="sng">
                <a:effectLst/>
                <a:ea typeface="Times New Roman" panose="02020603050405020304" pitchFamily="18" charset="0"/>
              </a:rPr>
              <a:t>Later in the presentation we will be touching on Application Assistance aimed at equity. Stay tuned.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u="sng">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a:effectLst/>
                <a:ea typeface="Times New Roman" panose="02020603050405020304" pitchFamily="18" charset="0"/>
              </a:rPr>
              <a:t>NOW I AM GOING TO PASS THE BATON TO BRIGITTE.</a:t>
            </a:r>
          </a:p>
          <a:p>
            <a:pPr marL="171450" indent="-171450">
              <a:buFont typeface="Arial" panose="020B0604020202020204" pitchFamily="34" charset="0"/>
              <a:buChar char="•"/>
              <a:defRPr/>
            </a:pPr>
            <a:endParaRPr lang="en-CA">
              <a:cs typeface="Calibri"/>
            </a:endParaRPr>
          </a:p>
          <a:p>
            <a:pPr>
              <a:defRPr/>
            </a:pP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4</a:t>
            </a:fld>
            <a:endParaRPr lang="en-CA"/>
          </a:p>
        </p:txBody>
      </p:sp>
    </p:spTree>
    <p:extLst>
      <p:ext uri="{BB962C8B-B14F-4D97-AF65-F5344CB8AC3E}">
        <p14:creationId xmlns:p14="http://schemas.microsoft.com/office/powerpoint/2010/main" val="273501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cs typeface="Calibri"/>
              </a:rPr>
              <a:t>BRIGITTE</a:t>
            </a:r>
          </a:p>
          <a:p>
            <a:pPr marL="171450" indent="-171450">
              <a:buFont typeface="Arial" panose="020B0604020202020204" pitchFamily="34" charset="0"/>
              <a:buChar char="•"/>
              <a:defRPr/>
            </a:pPr>
            <a:endParaRPr lang="en-CA">
              <a:cs typeface="Calibri"/>
            </a:endParaRPr>
          </a:p>
          <a:p>
            <a:pPr marL="171450" indent="-171450">
              <a:buFont typeface="Arial" panose="020B0604020202020204" pitchFamily="34" charset="0"/>
              <a:buChar char="•"/>
              <a:defRPr/>
            </a:pPr>
            <a:r>
              <a:rPr lang="en-CA">
                <a:cs typeface="Calibri"/>
              </a:rPr>
              <a:t>We run an annual Call for Proposals</a:t>
            </a:r>
            <a:r>
              <a:rPr lang="en-CA" i="1">
                <a:cs typeface="Calibri"/>
              </a:rPr>
              <a:t> </a:t>
            </a:r>
            <a:r>
              <a:rPr lang="en-CA">
                <a:cs typeface="Calibri"/>
              </a:rPr>
              <a:t>where we accept proposals.</a:t>
            </a:r>
          </a:p>
          <a:p>
            <a:pPr marL="628650" lvl="1" indent="-171450">
              <a:buFont typeface="Arial" panose="020B0604020202020204" pitchFamily="34" charset="0"/>
              <a:buChar char="•"/>
              <a:defRPr/>
            </a:pPr>
            <a:r>
              <a:rPr lang="en-CA">
                <a:cs typeface="Calibri"/>
              </a:rPr>
              <a:t>It is a competitive process.</a:t>
            </a:r>
          </a:p>
          <a:p>
            <a:pPr marL="628650" lvl="1" indent="-171450">
              <a:buFont typeface="Arial" panose="020B0604020202020204" pitchFamily="34" charset="0"/>
              <a:buChar char="•"/>
              <a:defRPr/>
            </a:pPr>
            <a:r>
              <a:rPr lang="en-CA">
                <a:cs typeface="Calibri"/>
              </a:rPr>
              <a:t>An independent Advisory Committee evaluates the proposals. </a:t>
            </a:r>
          </a:p>
          <a:p>
            <a:pPr marL="628650" lvl="1" indent="-171450">
              <a:buFont typeface="Arial" panose="020B0604020202020204" pitchFamily="34" charset="0"/>
              <a:buChar char="•"/>
              <a:defRPr/>
            </a:pPr>
            <a:r>
              <a:rPr lang="en-CA">
                <a:cs typeface="Calibri"/>
              </a:rPr>
              <a:t>The Advisory Committee is composed of museum professionals and digital experts from across Canada.</a:t>
            </a:r>
          </a:p>
          <a:p>
            <a:pPr marL="171450" indent="-171450">
              <a:buFont typeface="Arial" panose="020B0604020202020204" pitchFamily="34" charset="0"/>
              <a:buChar char="•"/>
              <a:defRPr/>
            </a:pPr>
            <a:endParaRPr lang="en-CA">
              <a:cs typeface="Calibri"/>
            </a:endParaRPr>
          </a:p>
          <a:p>
            <a:pPr marL="171450" indent="-171450">
              <a:buFont typeface="Arial" panose="020B0604020202020204" pitchFamily="34" charset="0"/>
              <a:buChar char="•"/>
              <a:defRPr/>
            </a:pPr>
            <a:r>
              <a:rPr lang="en-CA">
                <a:cs typeface="Calibri"/>
              </a:rPr>
              <a:t>The deadline is firm DECEMBER 1, 2023, 5 pm EST.</a:t>
            </a:r>
          </a:p>
          <a:p>
            <a:pPr marL="171450" indent="-171450">
              <a:buFont typeface="Arial" panose="020B0604020202020204" pitchFamily="34" charset="0"/>
              <a:buChar char="•"/>
              <a:defRPr/>
            </a:pPr>
            <a:endParaRPr lang="en-CA">
              <a:cs typeface="Calibri"/>
            </a:endParaRPr>
          </a:p>
          <a:p>
            <a:pPr marL="171450" indent="-171450">
              <a:buFont typeface="Arial" panose="020B0604020202020204" pitchFamily="34" charset="0"/>
              <a:buChar char="•"/>
              <a:defRPr/>
            </a:pPr>
            <a:r>
              <a:rPr lang="en-CA">
                <a:cs typeface="Calibri"/>
              </a:rPr>
              <a:t>The online application platform available on our website: </a:t>
            </a:r>
            <a:r>
              <a:rPr lang="en-CA">
                <a:hlinkClick r:id="rId3">
                  <a:extLst>
                    <a:ext uri="{A12FA001-AC4F-418D-AE19-62706E023703}">
                      <ahyp:hlinkClr xmlns:ahyp="http://schemas.microsoft.com/office/drawing/2018/hyperlinkcolor" val="tx"/>
                    </a:ext>
                  </a:extLst>
                </a:hlinkClick>
              </a:rPr>
              <a:t>https://mnc-dmc.smapply.ca/</a:t>
            </a:r>
            <a:endParaRPr lang="en-CA">
              <a:cs typeface="Calibri"/>
            </a:endParaRPr>
          </a:p>
          <a:p>
            <a:pPr marL="628650" lvl="1" indent="-171450">
              <a:buFont typeface="Arial" panose="020B0604020202020204" pitchFamily="34" charset="0"/>
              <a:buChar char="•"/>
              <a:defRPr/>
            </a:pPr>
            <a:r>
              <a:rPr lang="en-CA">
                <a:cs typeface="Calibri"/>
              </a:rPr>
              <a:t>The first thing to do if you’re considering submitting a proposal is to go to the platform, sign in, create a profile and do your eligibility questionnaire.</a:t>
            </a:r>
          </a:p>
          <a:p>
            <a:pPr marL="628650" lvl="1" indent="-171450">
              <a:buFont typeface="Arial" panose="020B0604020202020204" pitchFamily="34" charset="0"/>
              <a:buChar char="•"/>
              <a:defRPr/>
            </a:pPr>
            <a:r>
              <a:rPr lang="en-CA">
                <a:cs typeface="Calibri"/>
              </a:rPr>
              <a:t>It will help you determine from the outset if your organization is eligible for DMC funding.</a:t>
            </a:r>
            <a:endParaRPr lang="en-CA" sz="1200" b="1">
              <a:effectLst/>
              <a:latin typeface="+mn-lt"/>
              <a:cs typeface="Calibri"/>
            </a:endParaRPr>
          </a:p>
          <a:p>
            <a:pPr marL="0" indent="0">
              <a:buFont typeface="Arial" panose="020B0604020202020204" pitchFamily="34" charset="0"/>
              <a:buNone/>
            </a:pPr>
            <a:endParaRPr lang="en-CA">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5</a:t>
            </a:fld>
            <a:endParaRPr lang="en-CA"/>
          </a:p>
        </p:txBody>
      </p:sp>
    </p:spTree>
    <p:extLst>
      <p:ext uri="{BB962C8B-B14F-4D97-AF65-F5344CB8AC3E}">
        <p14:creationId xmlns:p14="http://schemas.microsoft.com/office/powerpoint/2010/main" val="190124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734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cs typeface="Calibri"/>
              </a:rPr>
              <a:t>BRIGITTE</a:t>
            </a:r>
            <a:endParaRPr lang="en-CA" b="1"/>
          </a:p>
          <a:p>
            <a:pPr>
              <a:defRPr/>
            </a:pPr>
            <a:endParaRPr lang="en-CA" b="1"/>
          </a:p>
          <a:p>
            <a:pPr marL="171450" indent="-171450">
              <a:buFont typeface="Arial" panose="020B0604020202020204" pitchFamily="34" charset="0"/>
              <a:buChar char="•"/>
              <a:defRPr/>
            </a:pPr>
            <a:r>
              <a:rPr lang="en-CA"/>
              <a:t>If you know DMC, this stream was previously referred to as “Medium” and “Large.”</a:t>
            </a:r>
          </a:p>
          <a:p>
            <a:pPr marL="171450" indent="-171450">
              <a:buFont typeface="Arial" panose="020B0604020202020204" pitchFamily="34" charset="0"/>
              <a:buChar char="•"/>
              <a:defRPr/>
            </a:pPr>
            <a:r>
              <a:rPr lang="en-CA"/>
              <a:t>There are still 2 levels of investment based on the amount of funding you need:</a:t>
            </a:r>
          </a:p>
          <a:p>
            <a:pPr marL="628650" lvl="1" indent="-171450">
              <a:buFont typeface="Arial" panose="020B0604020202020204" pitchFamily="34" charset="0"/>
              <a:buChar char="•"/>
              <a:defRPr/>
            </a:pPr>
            <a:r>
              <a:rPr lang="en-CA"/>
              <a:t>Up to 150k</a:t>
            </a:r>
          </a:p>
          <a:p>
            <a:pPr marL="628650" lvl="1" indent="-171450">
              <a:buFont typeface="Arial" panose="020B0604020202020204" pitchFamily="34" charset="0"/>
              <a:buChar char="•"/>
              <a:defRPr/>
            </a:pPr>
            <a:r>
              <a:rPr lang="en-CA"/>
              <a:t>From 150k-250k</a:t>
            </a:r>
          </a:p>
          <a:p>
            <a:pPr marL="0" indent="0">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Make sure that there is no disconnect between the scope of the project and the DMC  funding amount you’re requesting. Ask for what you need; either up to 150k or between 150k and 250k. You will be able to determine the investment you need from DMC once you determine your scope and budget.</a:t>
            </a:r>
            <a:endParaRPr lang="en-CA" dirty="0"/>
          </a:p>
          <a:p>
            <a:pPr marL="0" indent="0">
              <a:buFont typeface="Arial" panose="020B0604020202020204" pitchFamily="34" charset="0"/>
              <a:buNone/>
              <a:defRPr/>
            </a:pPr>
            <a:endParaRPr lang="en-CA" dirty="0"/>
          </a:p>
          <a:p>
            <a:pPr marL="171450" indent="-171450">
              <a:buFont typeface="Arial" panose="020B0604020202020204" pitchFamily="34" charset="0"/>
              <a:buChar char="•"/>
              <a:defRPr/>
            </a:pPr>
            <a:r>
              <a:rPr lang="en-CA"/>
              <a:t>Once projects are selected, we provide funding , but we also offer our expertise and support throughout the development process, as our mandate is to help build digital capacity.</a:t>
            </a:r>
          </a:p>
          <a:p>
            <a:pPr marL="628650" lvl="1" indent="-171450">
              <a:buFont typeface="Arial" panose="020B0604020202020204" pitchFamily="34" charset="0"/>
              <a:buChar char="•"/>
              <a:defRPr/>
            </a:pPr>
            <a:r>
              <a:rPr lang="en-CA"/>
              <a:t>We work closely with organisations. Our aim is to help organisations create the project that they set out to do and meet the outcomes that want to achieve.</a:t>
            </a:r>
          </a:p>
          <a:p>
            <a:pPr marL="628650" lvl="1" indent="-171450">
              <a:buFont typeface="Arial" panose="020B0604020202020204" pitchFamily="34" charset="0"/>
              <a:buChar char="•"/>
              <a:defRPr/>
            </a:pPr>
            <a:r>
              <a:rPr lang="en-CA"/>
              <a:t>We provide b</a:t>
            </a:r>
            <a:r>
              <a:rPr lang="en-US" err="1"/>
              <a:t>est</a:t>
            </a:r>
            <a:r>
              <a:rPr lang="en-US"/>
              <a:t> practices and trends, on-going feedback and ideas </a:t>
            </a:r>
            <a:r>
              <a:rPr lang="en-US" dirty="0"/>
              <a:t>on all aspects </a:t>
            </a:r>
            <a:r>
              <a:rPr lang="en-US"/>
              <a:t>and help with solutions. </a:t>
            </a:r>
            <a:r>
              <a:rPr lang="en-CA"/>
              <a:t>This is our promise of value to selected projects.</a:t>
            </a:r>
          </a:p>
          <a:p>
            <a:pPr marL="171450" indent="-171450">
              <a:buFont typeface="Arial" panose="020B0604020202020204" pitchFamily="34" charset="0"/>
              <a:buChar char="•"/>
              <a:defRPr/>
            </a:pPr>
            <a:r>
              <a:rPr lang="en-CA"/>
              <a:t>Our expectations:</a:t>
            </a:r>
          </a:p>
          <a:p>
            <a:pPr marL="628650" lvl="1" indent="-171450">
              <a:buFont typeface="Arial" panose="020B0604020202020204" pitchFamily="34" charset="0"/>
              <a:buChar char="•"/>
              <a:defRPr/>
            </a:pPr>
            <a:r>
              <a:rPr lang="en-CA"/>
              <a:t>Your online product must be accessible, bilingual and user centred and produced in 4 years (or less).</a:t>
            </a:r>
          </a:p>
          <a:p>
            <a:pPr marL="171450" indent="-171450">
              <a:buFont typeface="Arial" panose="020B0604020202020204" pitchFamily="34" charset="0"/>
              <a:buChar char="•"/>
              <a:defRPr/>
            </a:pPr>
            <a:endParaRPr lang="en-CA"/>
          </a:p>
          <a:p>
            <a:pPr marL="171450" indent="-171450">
              <a:buFont typeface="Arial" panose="020B0604020202020204" pitchFamily="34" charset="0"/>
              <a:buChar char="•"/>
              <a:defRPr/>
            </a:pPr>
            <a:r>
              <a:rPr lang="en-US">
                <a:effectLst/>
              </a:rPr>
              <a:t>Knowing this, ask yourselves: “Is the DMC program and approach a good fit for your organization and what you want to create and achieve with your project?”</a:t>
            </a:r>
          </a:p>
          <a:p>
            <a:pPr marL="171450" indent="-171450">
              <a:buFont typeface="Arial" panose="020B0604020202020204" pitchFamily="34" charset="0"/>
              <a:buChar char="•"/>
              <a:defRPr/>
            </a:pPr>
            <a:endParaRPr lang="en-US"/>
          </a:p>
          <a:p>
            <a:pPr marL="171450" indent="-171450">
              <a:buFont typeface="Arial" panose="020B0604020202020204" pitchFamily="34" charset="0"/>
              <a:buChar char="•"/>
              <a:defRPr/>
            </a:pPr>
            <a:r>
              <a:rPr lang="en-US" dirty="0">
                <a:effectLst/>
              </a:rPr>
              <a:t>And we</a:t>
            </a:r>
            <a:r>
              <a:rPr lang="en-US">
                <a:effectLst/>
              </a:rPr>
              <a:t> hope that you will feel confident by the end of the info session about submitting your proposal.</a:t>
            </a:r>
          </a:p>
          <a:p>
            <a:pPr lvl="0"/>
            <a:endParaRPr lang="en-CA">
              <a:effectLst/>
            </a:endParaRPr>
          </a:p>
          <a:p>
            <a:pPr>
              <a:defRPr/>
            </a:pPr>
            <a:endParaRPr lang="en-CA" b="1"/>
          </a:p>
          <a:p>
            <a:endParaRPr lang="en-CA" sz="2800">
              <a:effectLst/>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6</a:t>
            </a:fld>
            <a:endParaRPr lang="en-CA"/>
          </a:p>
        </p:txBody>
      </p:sp>
    </p:spTree>
    <p:extLst>
      <p:ext uri="{BB962C8B-B14F-4D97-AF65-F5344CB8AC3E}">
        <p14:creationId xmlns:p14="http://schemas.microsoft.com/office/powerpoint/2010/main" val="222209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02588"/>
          </a:xfrm>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CA">
                <a:cs typeface="Calibri"/>
              </a:rPr>
              <a:t>BRIGITTE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CA">
              <a:cs typeface="Calibri"/>
            </a:endParaRPr>
          </a:p>
          <a:p>
            <a:pPr marL="0" indent="0">
              <a:buNone/>
            </a:pPr>
            <a:r>
              <a:rPr lang="en-US" b="0" i="0" dirty="0">
                <a:cs typeface="Calibri" panose="020F0502020204030204"/>
              </a:rPr>
              <a:t>Let’s look at who is eligible.​ DMC funding are targeted to Canadian museums, heritage, cultural and Indigenous organizations. ​</a:t>
            </a:r>
          </a:p>
          <a:p>
            <a:pPr marL="0" indent="0">
              <a:buNone/>
            </a:pPr>
            <a:endParaRPr lang="en-US" b="0" i="0" dirty="0">
              <a:cs typeface="Calibri" panose="020F0502020204030204"/>
            </a:endParaRPr>
          </a:p>
          <a:p>
            <a:pPr marL="0" indent="0">
              <a:buNone/>
            </a:pPr>
            <a:r>
              <a:rPr lang="en-US" b="0" i="0" dirty="0">
                <a:cs typeface="Calibri" panose="020F0502020204030204"/>
              </a:rPr>
              <a:t>This excludes Canadian Heritage Portfolio organizations, Federal Crown Corporations and Federal Agencies.​</a:t>
            </a:r>
          </a:p>
          <a:p>
            <a:pPr marL="0" indent="0">
              <a:buNone/>
            </a:pPr>
            <a:endParaRPr lang="en-US" b="0" i="0" dirty="0">
              <a:cs typeface="Calibri" panose="020F0502020204030204"/>
            </a:endParaRPr>
          </a:p>
          <a:p>
            <a:pPr marL="0" indent="0">
              <a:buNone/>
            </a:pPr>
            <a:r>
              <a:rPr lang="en-US" b="0" i="0" dirty="0">
                <a:cs typeface="Calibri" panose="020F0502020204030204"/>
              </a:rPr>
              <a:t>We follow a 2-part eligibility process:</a:t>
            </a:r>
          </a:p>
          <a:p>
            <a:pPr marL="0" indent="0">
              <a:buNone/>
            </a:pPr>
            <a:r>
              <a:rPr lang="en-US" b="0" i="0" dirty="0">
                <a:cs typeface="Calibri" panose="020F0502020204030204"/>
              </a:rPr>
              <a:t>Primary Purpose and Mandate</a:t>
            </a:r>
          </a:p>
          <a:p>
            <a:pPr marL="0" indent="0">
              <a:buNone/>
            </a:pPr>
            <a:r>
              <a:rPr lang="en-US" b="0" i="0" dirty="0">
                <a:cs typeface="Calibri" panose="020F0502020204030204"/>
              </a:rPr>
              <a:t>Legal Status </a:t>
            </a:r>
          </a:p>
          <a:p>
            <a:pPr marL="0" indent="0">
              <a:buNone/>
            </a:pPr>
            <a:endParaRPr lang="en-US" b="0" i="0" dirty="0">
              <a:cs typeface="Calibri" panose="020F0502020204030204"/>
            </a:endParaRPr>
          </a:p>
          <a:p>
            <a:pPr marL="0" indent="0">
              <a:buNone/>
            </a:pPr>
            <a:r>
              <a:rPr lang="en-US" b="0" i="0" dirty="0">
                <a:cs typeface="Calibri" panose="020F0502020204030204"/>
              </a:rPr>
              <a:t>​When you first log onto the application platform, you will be prompted through to Complete the Eligibility Questionnaire. ​</a:t>
            </a:r>
          </a:p>
          <a:p>
            <a:pPr marL="0" indent="0">
              <a:buNone/>
            </a:pPr>
            <a:endParaRPr lang="en-US" b="0" i="0" dirty="0">
              <a:cs typeface="Calibri" panose="020F0502020204030204"/>
            </a:endParaRPr>
          </a:p>
          <a:p>
            <a:pPr marL="0" indent="0">
              <a:buFont typeface="Arial" panose="020B0604020202020204" pitchFamily="34" charset="0"/>
              <a:buNone/>
            </a:pPr>
            <a:r>
              <a:rPr lang="en-CA" dirty="0">
                <a:cs typeface="Calibri" panose="020F0502020204030204"/>
              </a:rPr>
              <a:t>Before you start the proposal process, complete the Eligibility Questionnaire in the application platform for verification by DMC.</a:t>
            </a:r>
          </a:p>
          <a:p>
            <a:pPr marL="0" indent="0" algn="l" rtl="0" fontAlgn="base">
              <a:buFont typeface="Arial" panose="020B0604020202020204" pitchFamily="34" charset="0"/>
              <a:buNone/>
            </a:pPr>
            <a:endParaRPr lang="en-CA" dirty="0">
              <a:cs typeface="Calibri" panose="020F0502020204030204"/>
            </a:endParaRPr>
          </a:p>
          <a:p>
            <a:pPr marL="0" indent="0" algn="l" rtl="0" fontAlgn="base">
              <a:buFont typeface="Arial" panose="020B0604020202020204" pitchFamily="34" charset="0"/>
              <a:buNone/>
            </a:pPr>
            <a:r>
              <a:rPr lang="en-CA" dirty="0">
                <a:cs typeface="Calibri" panose="020F0502020204030204"/>
              </a:rPr>
              <a:t>Another key point: </a:t>
            </a:r>
          </a:p>
          <a:p>
            <a:pPr marL="171450" indent="-171450" algn="l" rtl="0" fontAlgn="base">
              <a:buFont typeface="Arial" panose="020B0604020202020204" pitchFamily="34" charset="0"/>
              <a:buChar char="•"/>
            </a:pPr>
            <a:r>
              <a:rPr lang="en-US" dirty="0">
                <a:cs typeface="Calibri" panose="020F0502020204030204"/>
              </a:rPr>
              <a:t>The mandate of DMC is to build digital capacity in the museum sector. DMC signs investment agreements with eligible organizations only, meaning that we do not sign agreements with web developments agencies, project managers, etc.</a:t>
            </a:r>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7</a:t>
            </a:fld>
            <a:endParaRPr lang="en-CA"/>
          </a:p>
        </p:txBody>
      </p:sp>
    </p:spTree>
    <p:extLst>
      <p:ext uri="{BB962C8B-B14F-4D97-AF65-F5344CB8AC3E}">
        <p14:creationId xmlns:p14="http://schemas.microsoft.com/office/powerpoint/2010/main" val="281073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3758"/>
          </a:xfrm>
        </p:spPr>
        <p:txBody>
          <a:bodyPr/>
          <a:lstStyle/>
          <a:p>
            <a:pPr marR="0" lvl="0" algn="l" defTabSz="914400" rtl="0" eaLnBrk="1" fontAlgn="auto" latinLnBrk="0" hangingPunct="1">
              <a:lnSpc>
                <a:spcPct val="107000"/>
              </a:lnSpc>
              <a:spcBef>
                <a:spcPts val="0"/>
              </a:spcBef>
              <a:spcAft>
                <a:spcPts val="600"/>
              </a:spcAft>
              <a:buClrTx/>
              <a:buSzTx/>
              <a:tabLst/>
              <a:defRPr/>
            </a:pPr>
            <a:r>
              <a:rPr lang="en-CA">
                <a:ea typeface="Times New Roman" panose="02020603050405020304" pitchFamily="18" charset="0"/>
              </a:rPr>
              <a:t>BRIGITTE</a:t>
            </a:r>
          </a:p>
          <a:p>
            <a:pPr marR="0" lvl="0" algn="l" defTabSz="914400" rtl="0" eaLnBrk="1" fontAlgn="auto" latinLnBrk="0" hangingPunct="1">
              <a:lnSpc>
                <a:spcPct val="107000"/>
              </a:lnSpc>
              <a:spcBef>
                <a:spcPts val="0"/>
              </a:spcBef>
              <a:spcAft>
                <a:spcPts val="600"/>
              </a:spcAft>
              <a:buClrTx/>
              <a:buSzTx/>
              <a:tabLst/>
              <a:defRPr/>
            </a:pPr>
            <a:r>
              <a:rPr lang="en-CA">
                <a:ea typeface="Times New Roman" panose="02020603050405020304" pitchFamily="18" charset="0"/>
              </a:rPr>
              <a:t>Part 1: Purpose &amp; </a:t>
            </a:r>
            <a:r>
              <a:rPr lang="en-CA" dirty="0">
                <a:ea typeface="Times New Roman" panose="02020603050405020304" pitchFamily="18" charset="0"/>
              </a:rPr>
              <a:t>Mandate</a:t>
            </a:r>
            <a:endParaRPr lang="en-CA">
              <a:ea typeface="Times New Roman" panose="02020603050405020304" pitchFamily="18" charset="0"/>
            </a:endParaRPr>
          </a:p>
          <a:p>
            <a:pPr marR="0" lvl="0" algn="l" defTabSz="914400" rtl="0" eaLnBrk="1" fontAlgn="auto" latinLnBrk="0" hangingPunct="1">
              <a:lnSpc>
                <a:spcPct val="107000"/>
              </a:lnSpc>
              <a:spcBef>
                <a:spcPts val="0"/>
              </a:spcBef>
              <a:spcAft>
                <a:spcPts val="600"/>
              </a:spcAft>
              <a:buClrTx/>
              <a:buSzTx/>
              <a:tabLst/>
              <a:defRPr/>
            </a:pPr>
            <a:r>
              <a:rPr lang="en-US">
                <a:ea typeface="Times New Roman" panose="02020603050405020304" pitchFamily="18" charset="0"/>
              </a:rPr>
              <a:t>To determine if you are eligible for a DMC investment, you need to consider first what your mandate is and what purpose your organization serves.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CA" sz="1200" b="0"/>
              <a:t>DMC funds museums and heritage, cultural and Indigenous* organizations whose primary purpose is to engage the public in at least 4 of the following:</a:t>
            </a:r>
          </a:p>
          <a:p>
            <a:pPr marL="628650" marR="0" lvl="1"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CA" sz="1200" b="0"/>
              <a:t>Exhibitions</a:t>
            </a:r>
            <a:r>
              <a:rPr lang="en-CA" sz="1200" b="0" dirty="0"/>
              <a:t>, </a:t>
            </a:r>
            <a:r>
              <a:rPr lang="en-CA" sz="1200" b="0"/>
              <a:t>Programming</a:t>
            </a:r>
            <a:r>
              <a:rPr lang="en-CA" sz="1200" b="0" dirty="0"/>
              <a:t>, </a:t>
            </a:r>
            <a:r>
              <a:rPr lang="en-CA" sz="1200" b="0"/>
              <a:t>Research</a:t>
            </a:r>
            <a:r>
              <a:rPr lang="en-CA" sz="1200" b="0" dirty="0"/>
              <a:t>, </a:t>
            </a:r>
            <a:r>
              <a:rPr lang="en-CA" sz="1200" b="0"/>
              <a:t>Collections</a:t>
            </a:r>
            <a:r>
              <a:rPr lang="en-CA" sz="1200" b="0" dirty="0"/>
              <a:t>, </a:t>
            </a:r>
            <a:r>
              <a:rPr lang="en-CA" sz="1200" b="0"/>
              <a:t>Preservation</a:t>
            </a:r>
            <a:r>
              <a:rPr lang="en-CA" sz="1200" b="0" dirty="0"/>
              <a:t>, </a:t>
            </a:r>
            <a:r>
              <a:rPr lang="en-CA" sz="1200" b="0"/>
              <a:t>Documentation</a:t>
            </a:r>
            <a:r>
              <a:rPr lang="en-CA" sz="1200" b="0" dirty="0"/>
              <a:t>, </a:t>
            </a:r>
            <a:r>
              <a:rPr lang="en-CA" sz="1200" b="0"/>
              <a:t>Dissemination</a:t>
            </a:r>
          </a:p>
          <a:p>
            <a:pPr marL="228600" marR="0" lvl="0" indent="-22860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CA">
                <a:ea typeface="Times New Roman" panose="02020603050405020304" pitchFamily="18" charset="0"/>
              </a:rPr>
              <a:t>Eligible organisations need to be </a:t>
            </a:r>
            <a:r>
              <a:rPr lang="en-CA">
                <a:effectLst/>
                <a:ea typeface="Times New Roman" panose="02020603050405020304" pitchFamily="18" charset="0"/>
              </a:rPr>
              <a:t>established and operating in Canada.</a:t>
            </a:r>
          </a:p>
          <a:p>
            <a:pPr marL="228600" marR="0" lvl="0" indent="-22860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CA">
                <a:effectLst/>
                <a:ea typeface="Times New Roman" panose="02020603050405020304" pitchFamily="18" charset="0"/>
              </a:rPr>
              <a:t>Organizations need to have either a ph</a:t>
            </a:r>
            <a:r>
              <a:rPr lang="en-CA">
                <a:effectLst/>
                <a:ea typeface="Times New Roman" panose="02020603050405020304" pitchFamily="18" charset="0"/>
                <a:cs typeface="Arial" panose="020B0604020202020204" pitchFamily="34" charset="0"/>
              </a:rPr>
              <a:t>ysical establishment or site open to the public or provide programming to the public in various locations or via a website.</a:t>
            </a:r>
            <a:endParaRPr lang="en-CA">
              <a:effectLst/>
              <a:ea typeface="Calibri" panose="020F0502020204030204" pitchFamily="34" charset="0"/>
              <a:cs typeface="Arial" panose="020B0604020202020204" pitchFamily="34" charset="0"/>
            </a:endParaRPr>
          </a:p>
          <a:p>
            <a:pPr marL="628650" lvl="1" indent="-171450" algn="l">
              <a:lnSpc>
                <a:spcPct val="107000"/>
              </a:lnSpc>
              <a:spcAft>
                <a:spcPts val="800"/>
              </a:spcAft>
              <a:buFont typeface="Arial" panose="020B0604020202020204" pitchFamily="34" charset="0"/>
              <a:buChar char="•"/>
            </a:pPr>
            <a:r>
              <a:rPr lang="en-CA">
                <a:effectLst/>
                <a:ea typeface="Times New Roman" panose="02020603050405020304" pitchFamily="18" charset="0"/>
              </a:rPr>
              <a:t>For example: museums, archives, aquariums, art galleries, artist-run centres, botanical gardens, cultural centres, historic sites, historical societies, Indigenous organizations, planetariums, zoos</a:t>
            </a:r>
            <a:endParaRPr lang="en-CA">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8</a:t>
            </a:fld>
            <a:endParaRPr lang="en-CA"/>
          </a:p>
        </p:txBody>
      </p:sp>
    </p:spTree>
    <p:extLst>
      <p:ext uri="{BB962C8B-B14F-4D97-AF65-F5344CB8AC3E}">
        <p14:creationId xmlns:p14="http://schemas.microsoft.com/office/powerpoint/2010/main" val="386136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845051"/>
          </a:xfrm>
        </p:spPr>
        <p:txBody>
          <a:bodyPr/>
          <a:lstStyle/>
          <a:p>
            <a:pPr algn="l">
              <a:lnSpc>
                <a:spcPct val="107000"/>
              </a:lnSpc>
              <a:spcAft>
                <a:spcPts val="800"/>
              </a:spcAft>
            </a:pPr>
            <a:r>
              <a:rPr lang="en-CA" sz="1200">
                <a:effectLst/>
                <a:ea typeface="Times New Roman" panose="02020603050405020304" pitchFamily="18" charset="0"/>
                <a:cs typeface="Arial" panose="020B0604020202020204" pitchFamily="34" charset="0"/>
              </a:rPr>
              <a:t>BRIGITTE</a:t>
            </a:r>
          </a:p>
          <a:p>
            <a:pPr algn="l">
              <a:lnSpc>
                <a:spcPct val="107000"/>
              </a:lnSpc>
              <a:spcAft>
                <a:spcPts val="800"/>
              </a:spcAft>
            </a:pPr>
            <a:r>
              <a:rPr lang="en-CA" sz="1200">
                <a:effectLst/>
                <a:ea typeface="Times New Roman" panose="02020603050405020304" pitchFamily="18" charset="0"/>
                <a:cs typeface="Arial" panose="020B0604020202020204" pitchFamily="34" charset="0"/>
              </a:rPr>
              <a:t>Part 2: Legal Status</a:t>
            </a:r>
          </a:p>
          <a:p>
            <a:pPr algn="l">
              <a:lnSpc>
                <a:spcPct val="107000"/>
              </a:lnSpc>
              <a:spcAft>
                <a:spcPts val="800"/>
              </a:spcAft>
            </a:pPr>
            <a:r>
              <a:rPr lang="en-US" sz="1200" dirty="0">
                <a:effectLst/>
                <a:ea typeface="Times New Roman" panose="02020603050405020304" pitchFamily="18" charset="0"/>
                <a:cs typeface="Arial" panose="020B0604020202020204" pitchFamily="34" charset="0"/>
              </a:rPr>
              <a:t>Now that we know that the mandate of your organization is </a:t>
            </a:r>
            <a:r>
              <a:rPr lang="en-US" sz="1200">
                <a:effectLst/>
                <a:ea typeface="Times New Roman" panose="02020603050405020304" pitchFamily="18" charset="0"/>
                <a:cs typeface="Arial" panose="020B0604020202020204" pitchFamily="34" charset="0"/>
              </a:rPr>
              <a:t>eligible, </a:t>
            </a:r>
            <a:r>
              <a:rPr lang="en-US" sz="1200" dirty="0">
                <a:effectLst/>
                <a:ea typeface="Times New Roman" panose="02020603050405020304" pitchFamily="18" charset="0"/>
                <a:cs typeface="Arial" panose="020B0604020202020204" pitchFamily="34" charset="0"/>
              </a:rPr>
              <a:t>we look at the </a:t>
            </a:r>
            <a:r>
              <a:rPr lang="en-US" sz="1200">
                <a:effectLst/>
                <a:ea typeface="Times New Roman" panose="02020603050405020304" pitchFamily="18" charset="0"/>
                <a:cs typeface="Arial" panose="020B0604020202020204" pitchFamily="34" charset="0"/>
              </a:rPr>
              <a:t>legal status.</a:t>
            </a:r>
            <a:r>
              <a:rPr lang="en-US" sz="1200" dirty="0">
                <a:effectLst/>
                <a:ea typeface="Times New Roman" panose="02020603050405020304" pitchFamily="18" charset="0"/>
                <a:cs typeface="Arial" panose="020B0604020202020204" pitchFamily="34" charset="0"/>
              </a:rPr>
              <a:t>​</a:t>
            </a:r>
          </a:p>
          <a:p>
            <a:pPr algn="l">
              <a:lnSpc>
                <a:spcPct val="107000"/>
              </a:lnSpc>
              <a:spcAft>
                <a:spcPts val="800"/>
              </a:spcAft>
            </a:pPr>
            <a:r>
              <a:rPr lang="en-US" sz="1200" dirty="0">
                <a:effectLst/>
                <a:ea typeface="Times New Roman" panose="02020603050405020304" pitchFamily="18" charset="0"/>
                <a:cs typeface="Arial" panose="020B0604020202020204" pitchFamily="34" charset="0"/>
              </a:rPr>
              <a:t>Eligible </a:t>
            </a:r>
            <a:r>
              <a:rPr lang="en-US" dirty="0">
                <a:ea typeface="Times New Roman" panose="02020603050405020304" pitchFamily="18" charset="0"/>
                <a:cs typeface="Arial" panose="020B0604020202020204" pitchFamily="34" charset="0"/>
              </a:rPr>
              <a:t>o</a:t>
            </a:r>
            <a:r>
              <a:rPr lang="en-US" sz="1200" dirty="0">
                <a:effectLst/>
                <a:ea typeface="Times New Roman" panose="02020603050405020304" pitchFamily="18" charset="0"/>
                <a:cs typeface="Arial" panose="020B0604020202020204" pitchFamily="34" charset="0"/>
              </a:rPr>
              <a:t>rganizations will have one of the following legal statuses for at least one year:</a:t>
            </a:r>
          </a:p>
          <a:p>
            <a:pPr lvl="1" fontAlgn="base"/>
            <a:r>
              <a:rPr lang="en-CA" b="0" i="0" dirty="0">
                <a:solidFill>
                  <a:srgbClr val="000000"/>
                </a:solidFill>
                <a:effectLst/>
                <a:latin typeface="Calibri" panose="020F0502020204030204" pitchFamily="34" charset="0"/>
              </a:rPr>
              <a:t>​</a:t>
            </a:r>
            <a:r>
              <a:rPr lang="en-CA" b="1" i="0" u="none" strike="noStrike" dirty="0">
                <a:solidFill>
                  <a:srgbClr val="000000"/>
                </a:solidFill>
                <a:effectLst/>
                <a:latin typeface="Calibri" panose="020F0502020204030204" pitchFamily="34" charset="0"/>
              </a:rPr>
              <a:t>A registered charity</a:t>
            </a:r>
            <a:endParaRPr lang="en-CA" b="0" i="0" dirty="0">
              <a:solidFill>
                <a:srgbClr val="444444"/>
              </a:solidFill>
              <a:effectLst/>
              <a:latin typeface="Calibri" panose="020F0502020204030204" pitchFamily="34" charset="0"/>
            </a:endParaRPr>
          </a:p>
          <a:p>
            <a:pPr lvl="1" fontAlgn="base"/>
            <a:r>
              <a:rPr lang="en-CA" b="0" i="0" u="none" strike="noStrike" dirty="0">
                <a:solidFill>
                  <a:srgbClr val="000000"/>
                </a:solidFill>
                <a:effectLst/>
                <a:latin typeface="Calibri" panose="020F0502020204030204" pitchFamily="34" charset="0"/>
              </a:rPr>
              <a:t>OR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1" fontAlgn="base"/>
            <a:r>
              <a:rPr lang="en-CA" b="1" i="0" u="none" strike="noStrike" dirty="0">
                <a:solidFill>
                  <a:srgbClr val="000000"/>
                </a:solidFill>
                <a:effectLst/>
                <a:latin typeface="Calibri" panose="020F0502020204030204" pitchFamily="34" charset="0"/>
              </a:rPr>
              <a:t>A federally or provincially incorporated not-for-profit (NPO).</a:t>
            </a:r>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lvl="1" fontAlgn="base"/>
            <a:r>
              <a:rPr lang="en-CA" b="0" i="0" u="none" strike="noStrike" dirty="0">
                <a:solidFill>
                  <a:srgbClr val="000000"/>
                </a:solidFill>
                <a:effectLst/>
                <a:latin typeface="Calibri" panose="020F0502020204030204" pitchFamily="34" charset="0"/>
              </a:rPr>
              <a:t>OR</a:t>
            </a:r>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lvl="1" fontAlgn="base"/>
            <a:r>
              <a:rPr lang="en-CA" b="1" i="0" u="none" strike="noStrike" dirty="0">
                <a:solidFill>
                  <a:srgbClr val="000000"/>
                </a:solidFill>
                <a:effectLst/>
                <a:latin typeface="Calibri" panose="020F0502020204030204" pitchFamily="34" charset="0"/>
              </a:rPr>
              <a:t>An Indigenous nation, group or organization that supports heritage and culture.</a:t>
            </a:r>
            <a:r>
              <a:rPr lang="en-US" b="0" i="0" dirty="0">
                <a:solidFill>
                  <a:srgbClr val="000000"/>
                </a:solidFill>
                <a:effectLst/>
                <a:latin typeface="Calibri" panose="020F0502020204030204" pitchFamily="34" charset="0"/>
              </a:rPr>
              <a:t>​</a:t>
            </a:r>
            <a:br>
              <a:rPr lang="en-US" b="0" i="0" dirty="0">
                <a:solidFill>
                  <a:srgbClr val="000000"/>
                </a:solidFill>
                <a:effectLst/>
                <a:latin typeface="Calibri" panose="020F0502020204030204" pitchFamily="34" charset="0"/>
              </a:rPr>
            </a:br>
            <a:r>
              <a:rPr lang="en-CA" b="0" i="0" u="none" strike="noStrike" dirty="0">
                <a:solidFill>
                  <a:srgbClr val="000000"/>
                </a:solidFill>
                <a:effectLst/>
                <a:latin typeface="Calibri" panose="020F0502020204030204" pitchFamily="34" charset="0"/>
              </a:rPr>
              <a:t>Which operates similarly to a not-for-profit and supports Indigenous heritage and culture.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1" fontAlgn="base"/>
            <a:r>
              <a:rPr lang="en-CA" b="0" i="0" u="none" strike="noStrike" dirty="0">
                <a:solidFill>
                  <a:srgbClr val="000000"/>
                </a:solidFill>
                <a:effectLst/>
                <a:latin typeface="Calibri" panose="020F0502020204030204" pitchFamily="34" charset="0"/>
              </a:rPr>
              <a:t>OR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1" fontAlgn="base"/>
            <a:r>
              <a:rPr lang="en-CA" b="1" i="0" u="none" strike="noStrike" dirty="0">
                <a:solidFill>
                  <a:srgbClr val="000000"/>
                </a:solidFill>
                <a:effectLst/>
                <a:latin typeface="Calibri" panose="020F0502020204030204" pitchFamily="34" charset="0"/>
              </a:rPr>
              <a:t>A municipal, provincial or band heritage organization or university-affiliated organization.</a:t>
            </a:r>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lvl="1" fontAlgn="base"/>
            <a:r>
              <a:rPr lang="en-CA" b="0" i="0" u="none" strike="noStrike" dirty="0">
                <a:solidFill>
                  <a:srgbClr val="000000"/>
                </a:solidFill>
                <a:effectLst/>
                <a:latin typeface="Calibri" panose="020F0502020204030204" pitchFamily="34" charset="0"/>
              </a:rPr>
              <a:t>The organization must operate independently, at arms-length, and have a clear mandate, staff, and governance structure.</a:t>
            </a:r>
            <a:endParaRPr lang="en-US" b="0" i="0" dirty="0">
              <a:solidFill>
                <a:srgbClr val="444444"/>
              </a:solidFill>
              <a:effectLst/>
              <a:latin typeface="Calibri" panose="020F0502020204030204" pitchFamily="34" charset="0"/>
            </a:endParaRPr>
          </a:p>
          <a:p>
            <a:pPr algn="l"/>
            <a:r>
              <a:rPr lang="en-US" b="0" dirty="0">
                <a:effectLst/>
                <a:latin typeface="Calibri" panose="020F0502020204030204" pitchFamily="34" charset="0"/>
                <a:ea typeface="Calibri" panose="020F0502020204030204" pitchFamily="34" charset="0"/>
                <a:cs typeface="Calibri" panose="020F0502020204030204" pitchFamily="34" charset="0"/>
              </a:rPr>
              <a:t>As always, if you’re still unsure or you have questions, don’t hesitate to contact us proposals@digitalmuseums.ca​</a:t>
            </a:r>
          </a:p>
          <a:p>
            <a:pPr algn="l"/>
            <a:endParaRPr lang="en-US" b="0" dirty="0">
              <a:effectLst/>
              <a:latin typeface="Calibri" panose="020F0502020204030204" pitchFamily="34" charset="0"/>
              <a:ea typeface="Calibri" panose="020F0502020204030204" pitchFamily="34" charset="0"/>
              <a:cs typeface="Calibri" panose="020F0502020204030204" pitchFamily="34" charset="0"/>
            </a:endParaRPr>
          </a:p>
          <a:p>
            <a:pPr algn="l"/>
            <a:r>
              <a:rPr lang="en-US" b="0" dirty="0">
                <a:effectLst/>
                <a:latin typeface="Calibri" panose="020F0502020204030204" pitchFamily="34" charset="0"/>
                <a:ea typeface="Calibri" panose="020F0502020204030204" pitchFamily="34" charset="0"/>
                <a:cs typeface="Calibri" panose="020F0502020204030204" pitchFamily="34" charset="0"/>
              </a:rPr>
              <a:t>​My colleague will share our proposal email in the chat.</a:t>
            </a:r>
            <a:r>
              <a:rPr lang="en-US" b="0" dirty="0">
                <a:effectLst/>
                <a:latin typeface="Calibri Light" panose="020F0302020204030204" pitchFamily="34" charset="0"/>
                <a:ea typeface="Times New Roman" panose="02020603050405020304" pitchFamily="18" charset="0"/>
                <a:cs typeface="Arial" panose="020B0604020202020204" pitchFamily="34" charset="0"/>
              </a:rPr>
              <a:t>​</a:t>
            </a:r>
            <a:endParaRPr lang="en-CA" b="0">
              <a:effectLst/>
              <a:latin typeface="Calibri Light" panose="020F0302020204030204" pitchFamily="34" charset="0"/>
              <a:ea typeface="Times New Roman" panose="02020603050405020304" pitchFamily="18" charset="0"/>
              <a:cs typeface="Arial" panose="020B0604020202020204" pitchFamily="34" charset="0"/>
            </a:endParaRPr>
          </a:p>
          <a:p>
            <a:pPr algn="l"/>
            <a:endParaRPr lang="en-CA" b="0">
              <a:effectLst/>
              <a:latin typeface="Calibri Light" panose="020F03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9</a:t>
            </a:fld>
            <a:endParaRPr lang="en-CA"/>
          </a:p>
        </p:txBody>
      </p:sp>
    </p:spTree>
    <p:extLst>
      <p:ext uri="{BB962C8B-B14F-4D97-AF65-F5344CB8AC3E}">
        <p14:creationId xmlns:p14="http://schemas.microsoft.com/office/powerpoint/2010/main" val="290263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43324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Bulletpoi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7"/>
          </a:xfrm>
          <a:prstGeom prst="rect">
            <a:avLst/>
          </a:prstGeom>
        </p:spPr>
        <p:txBody>
          <a:bodyPr lIns="0" tIns="0" rIns="0" bIns="0"/>
          <a:lstStyle>
            <a:lvl1pPr marL="457200" indent="-457200">
              <a:lnSpc>
                <a:spcPts val="3600"/>
              </a:lnSpc>
              <a:buFont typeface="Arial" panose="020B0604020202020204" pitchFamily="34" charset="0"/>
              <a:buChar char="•"/>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158024688"/>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8"/>
          </a:xfrm>
          <a:prstGeom prst="rect">
            <a:avLst/>
          </a:prstGeom>
        </p:spPr>
        <p:txBody>
          <a:bodyPr lIns="0" tIns="0" rIns="0" bIns="0"/>
          <a:lstStyle>
            <a:lvl1pPr marL="0" indent="0">
              <a:lnSpc>
                <a:spcPts val="3600"/>
              </a:lnSpc>
              <a:buFont typeface="Arial" panose="020B0604020202020204" pitchFamily="34" charset="0"/>
              <a:buNone/>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4068139673"/>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level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11750A-399E-410B-958E-C3CEABC258A9}"/>
              </a:ext>
            </a:extLst>
          </p:cNvPr>
          <p:cNvSpPr>
            <a:spLocks noGrp="1"/>
          </p:cNvSpPr>
          <p:nvPr>
            <p:ph type="body" sz="quarter" idx="10"/>
          </p:nvPr>
        </p:nvSpPr>
        <p:spPr>
          <a:xfrm>
            <a:off x="2780778" y="0"/>
            <a:ext cx="6531323" cy="6858000"/>
          </a:xfrm>
          <a:prstGeom prst="rect">
            <a:avLst/>
          </a:prstGeom>
        </p:spPr>
        <p:txBody>
          <a:bodyPr lIns="0" tIns="0" rIns="0" bIns="0" anchor="ctr" anchorCtr="0"/>
          <a:lstStyle>
            <a:lvl1pPr marL="0" marR="0" indent="0" algn="l" defTabSz="914400" rtl="0" eaLnBrk="1" fontAlgn="auto" latinLnBrk="0" hangingPunct="1">
              <a:lnSpc>
                <a:spcPts val="5500"/>
              </a:lnSpc>
              <a:spcBef>
                <a:spcPts val="0"/>
              </a:spcBef>
              <a:spcAft>
                <a:spcPts val="0"/>
              </a:spcAft>
              <a:buClrTx/>
              <a:buSzTx/>
              <a:buFontTx/>
              <a:buNone/>
              <a:tabLst/>
              <a:defRPr sz="4200" b="0">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a:p>
        </p:txBody>
      </p:sp>
    </p:spTree>
    <p:extLst>
      <p:ext uri="{BB962C8B-B14F-4D97-AF65-F5344CB8AC3E}">
        <p14:creationId xmlns:p14="http://schemas.microsoft.com/office/powerpoint/2010/main" val="302048006"/>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ject + descri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D5EA5-363D-4604-80CF-5CCC8D6C6E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82109" y="5660008"/>
            <a:ext cx="643129" cy="432817"/>
          </a:xfrm>
          <a:prstGeom prst="rect">
            <a:avLst/>
          </a:prstGeom>
        </p:spPr>
      </p:pic>
      <p:sp>
        <p:nvSpPr>
          <p:cNvPr id="6" name="Picture Placeholder 5">
            <a:extLst>
              <a:ext uri="{FF2B5EF4-FFF2-40B4-BE49-F238E27FC236}">
                <a16:creationId xmlns:a16="http://schemas.microsoft.com/office/drawing/2014/main" id="{EC8505B1-5AC8-4A40-967C-766C0812A625}"/>
              </a:ext>
            </a:extLst>
          </p:cNvPr>
          <p:cNvSpPr>
            <a:spLocks noGrp="1"/>
          </p:cNvSpPr>
          <p:nvPr>
            <p:ph type="pic" sz="quarter" idx="10"/>
          </p:nvPr>
        </p:nvSpPr>
        <p:spPr>
          <a:xfrm>
            <a:off x="407989" y="368300"/>
            <a:ext cx="8889998" cy="6084888"/>
          </a:xfrm>
          <a:prstGeom prst="rect">
            <a:avLst/>
          </a:prstGeom>
          <a:solidFill>
            <a:schemeClr val="bg1">
              <a:lumMod val="95000"/>
            </a:schemeClr>
          </a:solidFill>
        </p:spPr>
        <p:txBody>
          <a:bodyPr/>
          <a:lstStyle/>
          <a:p>
            <a:endParaRPr lang="fr-CA"/>
          </a:p>
        </p:txBody>
      </p:sp>
      <p:sp>
        <p:nvSpPr>
          <p:cNvPr id="14" name="Text Placeholder 6">
            <a:extLst>
              <a:ext uri="{FF2B5EF4-FFF2-40B4-BE49-F238E27FC236}">
                <a16:creationId xmlns:a16="http://schemas.microsoft.com/office/drawing/2014/main" id="{8DF03B04-4CF4-41EA-B1E8-4730D04CD87C}"/>
              </a:ext>
            </a:extLst>
          </p:cNvPr>
          <p:cNvSpPr>
            <a:spLocks noGrp="1"/>
          </p:cNvSpPr>
          <p:nvPr>
            <p:ph type="body" sz="quarter" idx="11"/>
          </p:nvPr>
        </p:nvSpPr>
        <p:spPr>
          <a:xfrm>
            <a:off x="9705975" y="715071"/>
            <a:ext cx="1719262" cy="4370496"/>
          </a:xfrm>
          <a:prstGeom prst="rect">
            <a:avLst/>
          </a:prstGeom>
        </p:spPr>
        <p:txBody>
          <a:bodyPr lIns="0" tIns="0" rIns="0" bIns="0" anchor="t" anchorCtr="0"/>
          <a:lstStyle>
            <a:lvl1pPr marL="0" marR="0" indent="0" algn="l" defTabSz="914400" rtl="0" eaLnBrk="1" fontAlgn="auto" latinLnBrk="0" hangingPunct="1">
              <a:lnSpc>
                <a:spcPts val="900"/>
              </a:lnSpc>
              <a:spcBef>
                <a:spcPts val="1000"/>
              </a:spcBef>
              <a:spcAft>
                <a:spcPts val="0"/>
              </a:spcAft>
              <a:buClrTx/>
              <a:buSzTx/>
              <a:buFont typeface="Arial" panose="020B0604020202020204" pitchFamily="34" charset="0"/>
              <a:buNone/>
              <a:tabLst/>
              <a:defRPr sz="900">
                <a:solidFill>
                  <a:schemeClr val="bg1"/>
                </a:solidFill>
                <a:latin typeface="Inter" panose="020B0502030000000004" pitchFamily="34" charset="0"/>
                <a:ea typeface="Inter" panose="020B0502030000000004" pitchFamily="34" charset="0"/>
                <a:cs typeface="Inter" panose="020B0502030000000004" pitchFamily="34" charset="0"/>
              </a:defRPr>
            </a:lvl1pPr>
            <a:lvl5pPr marL="1828800" indent="0">
              <a:buNone/>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endParaRPr lang="fr-CA" sz="1400">
              <a:solidFill>
                <a:schemeClr val="bg1"/>
              </a:solidFill>
            </a:endParaRPr>
          </a:p>
          <a:p>
            <a:endParaRPr lang="fr-CA"/>
          </a:p>
        </p:txBody>
      </p:sp>
    </p:spTree>
    <p:extLst>
      <p:ext uri="{BB962C8B-B14F-4D97-AF65-F5344CB8AC3E}">
        <p14:creationId xmlns:p14="http://schemas.microsoft.com/office/powerpoint/2010/main" val="3615259185"/>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54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 Full scree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E708355-B865-4F1F-820C-67B924B88841}"/>
              </a:ext>
            </a:extLst>
          </p:cNvPr>
          <p:cNvSpPr>
            <a:spLocks noGrp="1"/>
          </p:cNvSpPr>
          <p:nvPr>
            <p:ph type="pic" sz="quarter" idx="10"/>
          </p:nvPr>
        </p:nvSpPr>
        <p:spPr>
          <a:xfrm>
            <a:off x="0" y="0"/>
            <a:ext cx="12192000" cy="6858000"/>
          </a:xfrm>
          <a:prstGeom prst="rect">
            <a:avLst/>
          </a:prstGeom>
        </p:spPr>
        <p:txBody>
          <a:bodyPr/>
          <a:lstStyle/>
          <a:p>
            <a:endParaRPr lang="fr-CA"/>
          </a:p>
        </p:txBody>
      </p:sp>
    </p:spTree>
    <p:extLst>
      <p:ext uri="{BB962C8B-B14F-4D97-AF65-F5344CB8AC3E}">
        <p14:creationId xmlns:p14="http://schemas.microsoft.com/office/powerpoint/2010/main" val="338331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159393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390592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9643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rench">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27AEAC9B-FCAD-40D3-8ADB-58A361BAC75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64592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Cover - French">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175157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mj-lt"/>
              </a:defRPr>
            </a:lvl1pPr>
          </a:lstStyle>
          <a:p>
            <a:r>
              <a:rPr lang="en-US"/>
              <a:t>Click to edit Master title style</a:t>
            </a:r>
            <a:endParaRPr lang="fr-CA"/>
          </a:p>
        </p:txBody>
      </p:sp>
    </p:spTree>
    <p:extLst>
      <p:ext uri="{BB962C8B-B14F-4D97-AF65-F5344CB8AC3E}">
        <p14:creationId xmlns:p14="http://schemas.microsoft.com/office/powerpoint/2010/main" val="36805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55035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00597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126665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4210329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06976CAE-0E52-472C-9764-4F2BDD25EF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1667105625"/>
      </p:ext>
    </p:extLst>
  </p:cSld>
  <p:clrMap bg1="lt1" tx1="dk1" bg2="lt2" tx2="dk2" accent1="accent1" accent2="accent2" accent3="accent3" accent4="accent4" accent5="accent5" accent6="accent6" hlink="hlink" folHlink="folHlink"/>
  <p:sldLayoutIdLst>
    <p:sldLayoutId id="2147483690" r:id="rId1"/>
    <p:sldLayoutId id="2147483675" r:id="rId2"/>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976CAE-0E52-472C-9764-4F2BDD25EF9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708" y="0"/>
            <a:ext cx="12186583" cy="6858000"/>
          </a:xfrm>
          <a:prstGeom prst="rect">
            <a:avLst/>
          </a:prstGeom>
        </p:spPr>
      </p:pic>
    </p:spTree>
    <p:extLst>
      <p:ext uri="{BB962C8B-B14F-4D97-AF65-F5344CB8AC3E}">
        <p14:creationId xmlns:p14="http://schemas.microsoft.com/office/powerpoint/2010/main" val="132695140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8" r:id="rId3"/>
    <p:sldLayoutId id="2147483681" r:id="rId4"/>
    <p:sldLayoutId id="2147483682" r:id="rId5"/>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DB7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68662"/>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96CB016-BD18-4D56-8094-1AAA1369B5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Tree>
    <p:extLst>
      <p:ext uri="{BB962C8B-B14F-4D97-AF65-F5344CB8AC3E}">
        <p14:creationId xmlns:p14="http://schemas.microsoft.com/office/powerpoint/2010/main" val="3106934877"/>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036509"/>
      </p:ext>
    </p:extLst>
  </p:cSld>
  <p:clrMap bg1="lt1" tx1="dk1" bg2="lt2" tx2="dk2" accent1="accent1" accent2="accent2" accent3="accent3" accent4="accent4" accent5="accent5" accent6="accent6" hlink="hlink" folHlink="folHlink"/>
  <p:sldLayoutIdLst>
    <p:sldLayoutId id="2147483689" r:id="rId1"/>
    <p:sldLayoutId id="2147483674" r:id="rId2"/>
    <p:sldLayoutId id="2147483679" r:id="rId3"/>
    <p:sldLayoutId id="2147483680" r:id="rId4"/>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57" userDrawn="1">
          <p15:clr>
            <a:srgbClr val="F26B43"/>
          </p15:clr>
        </p15:guide>
        <p15:guide id="3" orient="horz" pos="4065" userDrawn="1">
          <p15:clr>
            <a:srgbClr val="F26B43"/>
          </p15:clr>
        </p15:guide>
        <p15:guide id="4" pos="7197">
          <p15:clr>
            <a:srgbClr val="F26B43"/>
          </p15:clr>
        </p15:guide>
        <p15:guide id="5"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TR/2008/REC-WCAG20-20081211/#perceivable"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digitalmuseums.ca/wp-content/uploads/2023/06/2023-technical-requirements.pdf" TargetMode="Externa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www.digitalmuseums.ca/funding/digital-projects/?tab=deliverable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jp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TLV2yN7_MECHqtnlne7ko6imOycafvpFiInbLCnUKbJUN0dFU1M3RjlSTENGMUNFV01EODBSRDRETC4u"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mailto:proposals@digitalmuseums.ca" TargetMode="External"/><Relationship Id="rId3" Type="http://schemas.openxmlformats.org/officeDocument/2006/relationships/hyperlink" Target="https://www.digitalmuseums.ca/course/creating-engaging-online-experiences/" TargetMode="External"/><Relationship Id="rId7" Type="http://schemas.openxmlformats.org/officeDocument/2006/relationships/hyperlink" Target="https://www.digitalmuseums.ca/help-and-resources/faq/"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www.digitalmuseums.ca/funded-projects/" TargetMode="External"/><Relationship Id="rId5" Type="http://schemas.openxmlformats.org/officeDocument/2006/relationships/hyperlink" Target="https://www.digitalmuseums.ca/application-resources/" TargetMode="External"/><Relationship Id="rId4" Type="http://schemas.openxmlformats.org/officeDocument/2006/relationships/hyperlink" Target="https://www.digitalmuseums.ca/funding/digital-projects/?tab=proposal-questions-tip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6" y="720571"/>
            <a:ext cx="6297612" cy="43808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t>Digital </a:t>
            </a:r>
            <a:r>
              <a:rPr kumimoji="0" lang="en-CA" sz="4800" b="1"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t>Projects</a:t>
            </a:r>
            <a:r>
              <a:rPr kumimoji="0" lang="fr-CA" sz="4800" b="1"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t> </a:t>
            </a:r>
            <a:r>
              <a:rPr kumimoji="0" lang="fr-CA" sz="4800" b="0"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t>Information Session</a:t>
            </a:r>
          </a:p>
        </p:txBody>
      </p:sp>
      <p:sp>
        <p:nvSpPr>
          <p:cNvPr id="5" name="Text Placeholder 2">
            <a:extLst>
              <a:ext uri="{FF2B5EF4-FFF2-40B4-BE49-F238E27FC236}">
                <a16:creationId xmlns:a16="http://schemas.microsoft.com/office/drawing/2014/main" id="{5AC52614-38C0-27B9-47FB-072A8A008F89}"/>
              </a:ext>
            </a:extLst>
          </p:cNvPr>
          <p:cNvSpPr txBox="1">
            <a:spLocks/>
          </p:cNvSpPr>
          <p:nvPr/>
        </p:nvSpPr>
        <p:spPr>
          <a:xfrm>
            <a:off x="756286" y="2609850"/>
            <a:ext cx="6297612" cy="2866502"/>
          </a:xfrm>
          <a:prstGeom prst="rect">
            <a:avLst/>
          </a:prstGeom>
        </p:spPr>
        <p:txBody>
          <a:bodyPr lIns="0" tIns="0" rIns="0" bIns="0" anchor="t"/>
          <a:lstStyle>
            <a:lvl1pPr marL="0" indent="0" algn="l" defTabSz="914400" rtl="0" eaLnBrk="1" latinLnBrk="0" hangingPunct="1">
              <a:lnSpc>
                <a:spcPts val="6000"/>
              </a:lnSpc>
              <a:spcBef>
                <a:spcPts val="1000"/>
              </a:spcBef>
              <a:buFont typeface="Arial" panose="020B0604020202020204" pitchFamily="34" charset="0"/>
              <a:buNone/>
              <a:defRPr sz="4800" kern="1200">
                <a:solidFill>
                  <a:schemeClr val="bg1"/>
                </a:solidFill>
                <a:latin typeface="+mj-lt"/>
                <a:ea typeface="Inter medium" panose="02000603000000020004" pitchFamily="50" charset="0"/>
                <a:cs typeface="Inter medium" panose="02000603000000020004"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r>
              <a:rPr lang="en-CA" sz="2400">
                <a:cs typeface="Calibri"/>
              </a:rPr>
              <a:t>Stream Overview</a:t>
            </a:r>
          </a:p>
          <a:p>
            <a:pPr marL="457200" indent="-457200">
              <a:lnSpc>
                <a:spcPct val="100000"/>
              </a:lnSpc>
              <a:buFont typeface="Arial" panose="020B0604020202020204" pitchFamily="34" charset="0"/>
              <a:buChar char="•"/>
            </a:pPr>
            <a:r>
              <a:rPr lang="en-CA" sz="2400">
                <a:cs typeface="Calibri"/>
              </a:rPr>
              <a:t>Organisational &amp; Project Eligibility</a:t>
            </a:r>
          </a:p>
          <a:p>
            <a:pPr marL="457200" indent="-457200">
              <a:lnSpc>
                <a:spcPct val="100000"/>
              </a:lnSpc>
              <a:buFont typeface="Arial" panose="020B0604020202020204" pitchFamily="34" charset="0"/>
              <a:buChar char="•"/>
            </a:pPr>
            <a:r>
              <a:rPr lang="en-CA" sz="2400">
                <a:cs typeface="Calibri"/>
              </a:rPr>
              <a:t>How to Access Funding</a:t>
            </a:r>
          </a:p>
          <a:p>
            <a:pPr marL="457200" indent="-457200">
              <a:lnSpc>
                <a:spcPct val="100000"/>
              </a:lnSpc>
              <a:buFont typeface="Arial" panose="020B0604020202020204" pitchFamily="34" charset="0"/>
              <a:buChar char="•"/>
            </a:pPr>
            <a:r>
              <a:rPr lang="en-CA" sz="2400">
                <a:cs typeface="Calibri"/>
              </a:rPr>
              <a:t>Proposal Questions &amp; Tips</a:t>
            </a:r>
          </a:p>
          <a:p>
            <a:pPr marL="457200" indent="-457200">
              <a:lnSpc>
                <a:spcPct val="100000"/>
              </a:lnSpc>
              <a:buFont typeface="Arial" panose="020B0604020202020204" pitchFamily="34" charset="0"/>
              <a:buChar char="•"/>
            </a:pPr>
            <a:r>
              <a:rPr lang="en-CA" sz="2400">
                <a:cs typeface="Calibri"/>
              </a:rPr>
              <a:t>Question &amp; Answer Period</a:t>
            </a:r>
            <a:endParaRPr lang="en-CA" sz="2000"/>
          </a:p>
        </p:txBody>
      </p:sp>
      <p:sp>
        <p:nvSpPr>
          <p:cNvPr id="2" name="Text Placeholder 1">
            <a:extLst>
              <a:ext uri="{FF2B5EF4-FFF2-40B4-BE49-F238E27FC236}">
                <a16:creationId xmlns:a16="http://schemas.microsoft.com/office/drawing/2014/main" id="{222CEF3D-AC86-4BE4-8594-B47C66642A66}"/>
              </a:ext>
            </a:extLst>
          </p:cNvPr>
          <p:cNvSpPr>
            <a:spLocks noGrp="1"/>
          </p:cNvSpPr>
          <p:nvPr>
            <p:ph type="body" sz="quarter" idx="10"/>
          </p:nvPr>
        </p:nvSpPr>
        <p:spPr>
          <a:xfrm>
            <a:off x="754237" y="5727032"/>
            <a:ext cx="6468496" cy="403372"/>
          </a:xfrm>
        </p:spPr>
        <p:txBody>
          <a:bodyPr/>
          <a:lstStyle/>
          <a:p>
            <a:endParaRPr lang="fr-CA" sz="1800">
              <a:latin typeface="Inter"/>
            </a:endParaRPr>
          </a:p>
          <a:p>
            <a:r>
              <a:rPr lang="en-CA" sz="1800"/>
              <a:t>Presented on Zoom: September 28, 2023</a:t>
            </a:r>
          </a:p>
        </p:txBody>
      </p:sp>
    </p:spTree>
    <p:extLst>
      <p:ext uri="{BB962C8B-B14F-4D97-AF65-F5344CB8AC3E}">
        <p14:creationId xmlns:p14="http://schemas.microsoft.com/office/powerpoint/2010/main" val="121867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5FA3A28-2737-85DC-3E5F-5DA9FB99763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0728709"/>
              </p:ext>
            </p:extLst>
          </p:nvPr>
        </p:nvGraphicFramePr>
        <p:xfrm>
          <a:off x="0" y="656940"/>
          <a:ext cx="12192000" cy="620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C71D515-DD25-6387-0E04-7864ADDBF005}"/>
              </a:ext>
            </a:extLst>
          </p:cNvPr>
          <p:cNvSpPr>
            <a:spLocks noGrp="1"/>
          </p:cNvSpPr>
          <p:nvPr>
            <p:ph type="title"/>
          </p:nvPr>
        </p:nvSpPr>
        <p:spPr>
          <a:xfrm>
            <a:off x="749408" y="656939"/>
            <a:ext cx="9670941" cy="1038511"/>
          </a:xfrm>
        </p:spPr>
        <p:txBody>
          <a:bodyPr/>
          <a:lstStyle/>
          <a:p>
            <a:r>
              <a:rPr lang="en-CA" b="1" dirty="0"/>
              <a:t>What We Fund</a:t>
            </a:r>
          </a:p>
        </p:txBody>
      </p:sp>
    </p:spTree>
    <p:extLst>
      <p:ext uri="{BB962C8B-B14F-4D97-AF65-F5344CB8AC3E}">
        <p14:creationId xmlns:p14="http://schemas.microsoft.com/office/powerpoint/2010/main" val="135006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9774537" cy="1064198"/>
          </a:xfrm>
        </p:spPr>
        <p:txBody>
          <a:bodyPr/>
          <a:lstStyle/>
          <a:p>
            <a:r>
              <a:rPr lang="en-CA" b="1" dirty="0"/>
              <a:t>Examples of </a:t>
            </a:r>
            <a:r>
              <a:rPr lang="en-CA" b="1" dirty="0">
                <a:solidFill>
                  <a:srgbClr val="007E39"/>
                </a:solidFill>
              </a:rPr>
              <a:t>Eligible</a:t>
            </a:r>
            <a:r>
              <a:rPr lang="en-CA" b="1" dirty="0"/>
              <a:t> Projects</a:t>
            </a:r>
          </a:p>
        </p:txBody>
      </p:sp>
      <p:graphicFrame>
        <p:nvGraphicFramePr>
          <p:cNvPr id="4" name="Diagram 3" descr="Virtual Exhibits&#10;Virtual Tours&#10;Immersive Experiences&#10;Online Games&#10;Web Apps&#10;Educational Resources">
            <a:extLst>
              <a:ext uri="{FF2B5EF4-FFF2-40B4-BE49-F238E27FC236}">
                <a16:creationId xmlns:a16="http://schemas.microsoft.com/office/drawing/2014/main" id="{DBEB5927-C4FA-6350-53F3-FE694C234036}"/>
              </a:ext>
            </a:extLst>
          </p:cNvPr>
          <p:cNvGraphicFramePr/>
          <p:nvPr>
            <p:extLst>
              <p:ext uri="{D42A27DB-BD31-4B8C-83A1-F6EECF244321}">
                <p14:modId xmlns:p14="http://schemas.microsoft.com/office/powerpoint/2010/main" val="834185106"/>
              </p:ext>
            </p:extLst>
          </p:nvPr>
        </p:nvGraphicFramePr>
        <p:xfrm>
          <a:off x="1717040" y="1082734"/>
          <a:ext cx="87579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5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691477" cy="1064198"/>
          </a:xfrm>
        </p:spPr>
        <p:txBody>
          <a:bodyPr/>
          <a:lstStyle/>
          <a:p>
            <a:r>
              <a:rPr lang="en-CA" b="1"/>
              <a:t>Examples of </a:t>
            </a:r>
            <a:r>
              <a:rPr lang="en-CA" b="1">
                <a:solidFill>
                  <a:srgbClr val="920000"/>
                </a:solidFill>
              </a:rPr>
              <a:t>Ineligible</a:t>
            </a:r>
            <a:r>
              <a:rPr lang="en-CA" b="1"/>
              <a:t> Projects</a:t>
            </a:r>
          </a:p>
        </p:txBody>
      </p:sp>
      <p:graphicFrame>
        <p:nvGraphicFramePr>
          <p:cNvPr id="4" name="Diagram 3">
            <a:extLst>
              <a:ext uri="{FF2B5EF4-FFF2-40B4-BE49-F238E27FC236}">
                <a16:creationId xmlns:a16="http://schemas.microsoft.com/office/drawing/2014/main" id="{DBEB5927-C4FA-6350-53F3-FE694C2340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941391"/>
              </p:ext>
            </p:extLst>
          </p:nvPr>
        </p:nvGraphicFramePr>
        <p:xfrm>
          <a:off x="2161267" y="1576440"/>
          <a:ext cx="7869465" cy="4868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20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690898" y="552152"/>
            <a:ext cx="8500271" cy="1064198"/>
          </a:xfrm>
        </p:spPr>
        <p:txBody>
          <a:bodyPr/>
          <a:lstStyle/>
          <a:p>
            <a:r>
              <a:rPr lang="en-CA" b="1"/>
              <a:t>Top Tips </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847725" y="1616350"/>
            <a:ext cx="11049000" cy="4879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r>
              <a:rPr lang="en-US" sz="3200">
                <a:effectLst/>
                <a:ea typeface="Calibri" panose="020F0502020204030204" pitchFamily="34" charset="0"/>
                <a:cs typeface="Arial" panose="020B0604020202020204" pitchFamily="34" charset="0"/>
              </a:rPr>
              <a:t>Get inspired by other online projects</a:t>
            </a:r>
          </a:p>
          <a:p>
            <a:pPr marL="363538" indent="-363538"/>
            <a:r>
              <a:rPr lang="en-CA" sz="3200">
                <a:ea typeface="Calibri" panose="020F0502020204030204" pitchFamily="34" charset="0"/>
                <a:cs typeface="Arial" panose="020B0604020202020204" pitchFamily="34" charset="0"/>
              </a:rPr>
              <a:t>Research your target audience </a:t>
            </a:r>
            <a:endParaRPr lang="en-CA" sz="3200">
              <a:effectLst/>
              <a:ea typeface="Calibri" panose="020F0502020204030204" pitchFamily="34" charset="0"/>
              <a:cs typeface="Arial" panose="020B0604020202020204" pitchFamily="34" charset="0"/>
            </a:endParaRPr>
          </a:p>
          <a:p>
            <a:pPr marL="363538" indent="-363538"/>
            <a:r>
              <a:rPr lang="en-CA" sz="3200">
                <a:ea typeface="Calibri" panose="020F0502020204030204" pitchFamily="34" charset="0"/>
                <a:cs typeface="Arial" panose="020B0604020202020204" pitchFamily="34" charset="0"/>
              </a:rPr>
              <a:t>Consult your community </a:t>
            </a:r>
            <a:endParaRPr lang="en-US" sz="3200">
              <a:effectLst/>
              <a:ea typeface="Calibri" panose="020F0502020204030204" pitchFamily="34" charset="0"/>
              <a:cs typeface="Arial" panose="020B0604020202020204" pitchFamily="34" charset="0"/>
            </a:endParaRPr>
          </a:p>
          <a:p>
            <a:pPr marL="363538" indent="-363538"/>
            <a:r>
              <a:rPr lang="en-CA" sz="3200">
                <a:effectLst/>
                <a:ea typeface="Calibri" panose="020F0502020204030204" pitchFamily="34" charset="0"/>
                <a:cs typeface="Arial" panose="020B0604020202020204" pitchFamily="34" charset="0"/>
              </a:rPr>
              <a:t>Plan and scope your project first </a:t>
            </a:r>
            <a:r>
              <a:rPr lang="en-CA" sz="3200">
                <a:ea typeface="Calibri" panose="020F0502020204030204" pitchFamily="34" charset="0"/>
                <a:cs typeface="Arial" panose="020B0604020202020204" pitchFamily="34" charset="0"/>
              </a:rPr>
              <a:t> </a:t>
            </a:r>
            <a:endParaRPr lang="en-CA" sz="3200">
              <a:effectLst/>
              <a:ea typeface="Calibri" panose="020F0502020204030204" pitchFamily="34" charset="0"/>
              <a:cs typeface="Arial" panose="020B0604020202020204" pitchFamily="34" charset="0"/>
            </a:endParaRPr>
          </a:p>
          <a:p>
            <a:pPr marL="363538" indent="-363538"/>
            <a:r>
              <a:rPr lang="en-CA" sz="3200">
                <a:ea typeface="Calibri" panose="020F0502020204030204" pitchFamily="34" charset="0"/>
                <a:cs typeface="Arial" panose="020B0604020202020204" pitchFamily="34" charset="0"/>
              </a:rPr>
              <a:t>Build a complete team </a:t>
            </a:r>
            <a:endParaRPr lang="en-CA" sz="3200">
              <a:effectLst/>
              <a:ea typeface="Calibri" panose="020F0502020204030204" pitchFamily="34" charset="0"/>
              <a:cs typeface="Arial" panose="020B0604020202020204" pitchFamily="34" charset="0"/>
            </a:endParaRPr>
          </a:p>
          <a:p>
            <a:pPr marL="363538" indent="-363538"/>
            <a:r>
              <a:rPr lang="en-CA" sz="3200">
                <a:ea typeface="Calibri" panose="020F0502020204030204" pitchFamily="34" charset="0"/>
                <a:cs typeface="Arial" panose="020B0604020202020204" pitchFamily="34" charset="0"/>
              </a:rPr>
              <a:t>Consult a web development agency for technical, accessibility and user experience questions  </a:t>
            </a:r>
            <a:endParaRPr lang="en-US" sz="3200">
              <a:effectLst/>
              <a:ea typeface="Calibri" panose="020F0502020204030204" pitchFamily="34" charset="0"/>
              <a:cs typeface="Arial" panose="020B0604020202020204" pitchFamily="34" charset="0"/>
            </a:endParaRPr>
          </a:p>
          <a:p>
            <a:pPr marL="363538" indent="-363538"/>
            <a:r>
              <a:rPr lang="en-CA" sz="3200">
                <a:ea typeface="Calibri" panose="020F0502020204030204" pitchFamily="34" charset="0"/>
                <a:cs typeface="Arial" panose="020B0604020202020204" pitchFamily="34" charset="0"/>
              </a:rPr>
              <a:t>Answer clearly, stay on topic and p</a:t>
            </a:r>
            <a:r>
              <a:rPr lang="en-CA" sz="3200">
                <a:effectLst/>
                <a:ea typeface="Calibri" panose="020F0502020204030204" pitchFamily="34" charset="0"/>
                <a:cs typeface="Arial" panose="020B0604020202020204" pitchFamily="34" charset="0"/>
              </a:rPr>
              <a:t>ro</a:t>
            </a:r>
            <a:r>
              <a:rPr lang="en-CA" sz="3200">
                <a:ea typeface="Calibri" panose="020F0502020204030204" pitchFamily="34" charset="0"/>
                <a:cs typeface="Arial" panose="020B0604020202020204" pitchFamily="34" charset="0"/>
              </a:rPr>
              <a:t>vide details</a:t>
            </a:r>
          </a:p>
          <a:p>
            <a:pPr marL="363538" indent="-363538">
              <a:buFont typeface="Calibri" panose="020F0502020204030204" pitchFamily="34" charset="0"/>
              <a:buChar char="!"/>
            </a:pPr>
            <a:r>
              <a:rPr lang="en-CA" sz="3600" b="1">
                <a:solidFill>
                  <a:srgbClr val="920000"/>
                </a:solidFill>
                <a:effectLst/>
                <a:ea typeface="Calibri" panose="020F0502020204030204" pitchFamily="34" charset="0"/>
                <a:cs typeface="Arial" panose="020B0604020202020204" pitchFamily="34" charset="0"/>
              </a:rPr>
              <a:t>Start early</a:t>
            </a:r>
            <a:endParaRPr lang="en-CA" sz="3600" b="1">
              <a:solidFill>
                <a:srgbClr val="920000"/>
              </a:solidFill>
              <a:cs typeface="Calibri" panose="020F0502020204030204"/>
            </a:endParaRPr>
          </a:p>
        </p:txBody>
      </p:sp>
    </p:spTree>
    <p:extLst>
      <p:ext uri="{BB962C8B-B14F-4D97-AF65-F5344CB8AC3E}">
        <p14:creationId xmlns:p14="http://schemas.microsoft.com/office/powerpoint/2010/main" val="400800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en-CA" b="1"/>
              <a:t>Target Audience &amp; Outcomes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5" y="1972235"/>
            <a:ext cx="9454958" cy="435482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220" lvl="1" indent="-349250"/>
            <a:r>
              <a:rPr lang="en-US" sz="3200"/>
              <a:t>Define a </a:t>
            </a:r>
            <a:r>
              <a:rPr lang="en-US" sz="3200" b="1"/>
              <a:t>specific</a:t>
            </a:r>
            <a:r>
              <a:rPr lang="en-US" sz="3200"/>
              <a:t> target audience</a:t>
            </a:r>
            <a:endParaRPr lang="en-US" sz="3200">
              <a:cs typeface="Calibri" panose="020F0502020204030204"/>
            </a:endParaRPr>
          </a:p>
          <a:p>
            <a:pPr marL="363220" lvl="1" indent="-349250">
              <a:spcAft>
                <a:spcPts val="1200"/>
              </a:spcAft>
            </a:pPr>
            <a:r>
              <a:rPr lang="en-US" sz="3200" b="1"/>
              <a:t>Target Audience: </a:t>
            </a:r>
            <a:r>
              <a:rPr lang="en-US" sz="3200"/>
              <a:t>Group of people sharing motivations, characteristics or </a:t>
            </a:r>
            <a:r>
              <a:rPr lang="en-CA" sz="3200"/>
              <a:t>behaviours</a:t>
            </a:r>
            <a:endParaRPr lang="en-CA" sz="3200">
              <a:cs typeface="Calibri" panose="020F0502020204030204"/>
            </a:endParaRPr>
          </a:p>
          <a:p>
            <a:pPr marL="363220" lvl="1" indent="-349250">
              <a:spcAft>
                <a:spcPts val="1200"/>
              </a:spcAft>
            </a:pPr>
            <a:r>
              <a:rPr lang="en-CA" sz="3200" b="1"/>
              <a:t>Outcomes: </a:t>
            </a:r>
            <a:r>
              <a:rPr lang="en-US" sz="3200"/>
              <a:t>What you want your audience to take away from their experience </a:t>
            </a:r>
            <a:r>
              <a:rPr lang="en-CA" sz="3200"/>
              <a:t>(learning, enjoyment, change of attitude, inspiration, take action, etc.)</a:t>
            </a:r>
            <a:endParaRPr lang="en-CA" sz="3200">
              <a:cs typeface="Calibri"/>
            </a:endParaRPr>
          </a:p>
          <a:p>
            <a:pPr marL="363220" lvl="1" indent="-349250">
              <a:buFont typeface="Calibri" panose="020F0502020204030204" pitchFamily="34" charset="0"/>
              <a:buChar char="!"/>
            </a:pPr>
            <a:r>
              <a:rPr lang="en-CA" sz="3200">
                <a:solidFill>
                  <a:srgbClr val="920000"/>
                </a:solidFill>
              </a:rPr>
              <a:t>Avoid broad audiences such as “all Canadians”, general public and K-12 students </a:t>
            </a:r>
            <a:endParaRPr lang="en-CA" sz="3200">
              <a:solidFill>
                <a:srgbClr val="920000"/>
              </a:solidFill>
              <a:cs typeface="Calibri"/>
            </a:endParaRPr>
          </a:p>
          <a:p>
            <a:pPr marL="0" indent="0">
              <a:buNone/>
            </a:pPr>
            <a:endParaRPr lang="en-CA">
              <a:cs typeface="Calibri" panose="020F0502020204030204"/>
            </a:endParaRPr>
          </a:p>
          <a:p>
            <a:endParaRPr lang="en-CA">
              <a:cs typeface="Calibri" panose="020F0502020204030204"/>
            </a:endParaRPr>
          </a:p>
          <a:p>
            <a:pPr marL="0" indent="0">
              <a:buNone/>
            </a:pPr>
            <a:endParaRPr lang="en-CA" b="1">
              <a:cs typeface="Calibri" panose="020F0502020204030204"/>
            </a:endParaRPr>
          </a:p>
          <a:p>
            <a:pPr marL="0" indent="0">
              <a:buNone/>
            </a:pPr>
            <a:endParaRPr lang="fr-CA">
              <a:cs typeface="Calibri" panose="020F0502020204030204"/>
            </a:endParaRPr>
          </a:p>
        </p:txBody>
      </p:sp>
    </p:spTree>
    <p:extLst>
      <p:ext uri="{BB962C8B-B14F-4D97-AF65-F5344CB8AC3E}">
        <p14:creationId xmlns:p14="http://schemas.microsoft.com/office/powerpoint/2010/main" val="121206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072352" cy="1064198"/>
          </a:xfrm>
        </p:spPr>
        <p:txBody>
          <a:bodyPr/>
          <a:lstStyle/>
          <a:p>
            <a:r>
              <a:rPr lang="en-US" b="1"/>
              <a:t>Relevance</a:t>
            </a:r>
            <a:endParaRPr lang="en-CA" b="1"/>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498986" y="1508154"/>
            <a:ext cx="11494539" cy="50417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600">
              <a:cs typeface="Calibri" panose="020F0502020204030204"/>
            </a:endParaRPr>
          </a:p>
          <a:p>
            <a:pPr marL="363538" indent="-363538"/>
            <a:r>
              <a:rPr lang="en-CA" sz="3600">
                <a:cs typeface="Calibri" panose="020F0502020204030204"/>
              </a:rPr>
              <a:t>Why does your subject matter?</a:t>
            </a:r>
          </a:p>
          <a:p>
            <a:pPr marL="363538" indent="-363538"/>
            <a:r>
              <a:rPr lang="en-CA" sz="3600">
                <a:cs typeface="Calibri" panose="020F0502020204030204"/>
              </a:rPr>
              <a:t>Why is it critical? Compelling?</a:t>
            </a:r>
          </a:p>
          <a:p>
            <a:pPr marL="363538" indent="-363538"/>
            <a:r>
              <a:rPr lang="en-CA" sz="3600">
                <a:cs typeface="Calibri" panose="020F0502020204030204"/>
              </a:rPr>
              <a:t>Why is your project important to your target audience? </a:t>
            </a:r>
          </a:p>
          <a:p>
            <a:pPr marL="363538" indent="-363538"/>
            <a:r>
              <a:rPr lang="en-CA" sz="3600">
                <a:cs typeface="Calibri" panose="020F0502020204030204"/>
              </a:rPr>
              <a:t>Why now?</a:t>
            </a:r>
          </a:p>
          <a:p>
            <a:pPr marL="363538" indent="-363538"/>
            <a:endParaRPr lang="en-CA" sz="3600">
              <a:cs typeface="Calibri" panose="020F0502020204030204"/>
            </a:endParaRPr>
          </a:p>
          <a:p>
            <a:pPr marL="358775" indent="-358775">
              <a:buFont typeface="Calibri" panose="020F0502020204030204" pitchFamily="34" charset="0"/>
              <a:buChar char="!"/>
            </a:pPr>
            <a:r>
              <a:rPr lang="en-CA" sz="3600">
                <a:solidFill>
                  <a:srgbClr val="920000"/>
                </a:solidFill>
              </a:rPr>
              <a:t>Relevant topic = high impact project</a:t>
            </a:r>
            <a:endParaRPr lang="en-CA" sz="3600">
              <a:solidFill>
                <a:srgbClr val="920000"/>
              </a:solidFill>
              <a:cs typeface="Calibri" panose="020F0502020204030204"/>
            </a:endParaRPr>
          </a:p>
        </p:txBody>
      </p:sp>
    </p:spTree>
    <p:extLst>
      <p:ext uri="{BB962C8B-B14F-4D97-AF65-F5344CB8AC3E}">
        <p14:creationId xmlns:p14="http://schemas.microsoft.com/office/powerpoint/2010/main" val="422375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17812" cy="847804"/>
          </a:xfrm>
        </p:spPr>
        <p:txBody>
          <a:bodyPr/>
          <a:lstStyle/>
          <a:p>
            <a:r>
              <a:rPr lang="en-CA" b="1"/>
              <a:t>User Experience</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1576775"/>
            <a:ext cx="10547360" cy="45487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000">
                <a:cs typeface="Calibri" panose="020F0502020204030204"/>
              </a:rPr>
              <a:t>How will your audience </a:t>
            </a:r>
            <a:r>
              <a:rPr lang="en-CA" sz="3000" b="1">
                <a:cs typeface="Calibri" panose="020F0502020204030204"/>
              </a:rPr>
              <a:t>interact</a:t>
            </a:r>
            <a:r>
              <a:rPr lang="en-CA" sz="3000">
                <a:cs typeface="Calibri" panose="020F0502020204030204"/>
              </a:rPr>
              <a:t> with your content?</a:t>
            </a:r>
          </a:p>
          <a:p>
            <a:pPr marL="0" indent="0">
              <a:buNone/>
            </a:pPr>
            <a:br>
              <a:rPr lang="en-CA" sz="3000">
                <a:cs typeface="Calibri" panose="020F0502020204030204"/>
              </a:rPr>
            </a:br>
            <a:r>
              <a:rPr lang="en-CA" sz="3000" b="1">
                <a:cs typeface="Calibri" panose="020F0502020204030204"/>
              </a:rPr>
              <a:t>What do they see, </a:t>
            </a:r>
            <a:r>
              <a:rPr lang="en-US" sz="3000" b="1">
                <a:cs typeface="Calibri" panose="020F0502020204030204"/>
              </a:rPr>
              <a:t>feel, hear, do?</a:t>
            </a:r>
          </a:p>
          <a:p>
            <a:pPr marL="806450" lvl="1" indent="-349250"/>
            <a:r>
              <a:rPr lang="en-CA" sz="3000">
                <a:cs typeface="Calibri" panose="020F0502020204030204"/>
              </a:rPr>
              <a:t>Content structure (thematic, chronological, etc.)</a:t>
            </a:r>
          </a:p>
          <a:p>
            <a:pPr marL="806450" lvl="1" indent="-349250"/>
            <a:r>
              <a:rPr lang="en-CA" sz="3000">
                <a:cs typeface="Calibri" panose="020F0502020204030204"/>
              </a:rPr>
              <a:t>Type of experience (immersive, documentary, exploratory, game, quest, etc.)</a:t>
            </a:r>
          </a:p>
          <a:p>
            <a:pPr marL="806450" lvl="1" indent="-349250"/>
            <a:r>
              <a:rPr lang="en-CA" sz="3000">
                <a:cs typeface="Calibri" panose="020F0502020204030204"/>
              </a:rPr>
              <a:t>User journey (flow and navigation)</a:t>
            </a:r>
          </a:p>
          <a:p>
            <a:pPr marL="806450" lvl="1" indent="-349250"/>
            <a:r>
              <a:rPr lang="en-CA" sz="3000">
                <a:cs typeface="Calibri" panose="020F0502020204030204"/>
              </a:rPr>
              <a:t>Mood &amp; preliminary design ideas</a:t>
            </a:r>
          </a:p>
          <a:p>
            <a:pPr marL="457200" lvl="1" indent="0">
              <a:buNone/>
            </a:pPr>
            <a:endParaRPr lang="en-CA" sz="3000">
              <a:cs typeface="Calibri" panose="020F0502020204030204"/>
            </a:endParaRPr>
          </a:p>
          <a:p>
            <a:pPr marL="353695" indent="-353695">
              <a:buFont typeface="Calibri" panose="020F0502020204030204" pitchFamily="34" charset="0"/>
              <a:buChar char="!"/>
            </a:pPr>
            <a:r>
              <a:rPr lang="en-CA" sz="3600">
                <a:solidFill>
                  <a:srgbClr val="920000"/>
                </a:solidFill>
                <a:cs typeface="Calibri" panose="020F0502020204030204"/>
              </a:rPr>
              <a:t>Create your project through a digital lens</a:t>
            </a:r>
          </a:p>
          <a:p>
            <a:pPr marL="0" indent="0">
              <a:buNone/>
            </a:pPr>
            <a:r>
              <a:rPr lang="en-CA" sz="3000">
                <a:solidFill>
                  <a:srgbClr val="FF0000"/>
                </a:solidFill>
                <a:cs typeface="Calibri" panose="020F0502020204030204"/>
              </a:rPr>
              <a:t>  </a:t>
            </a:r>
          </a:p>
        </p:txBody>
      </p:sp>
    </p:spTree>
    <p:extLst>
      <p:ext uri="{BB962C8B-B14F-4D97-AF65-F5344CB8AC3E}">
        <p14:creationId xmlns:p14="http://schemas.microsoft.com/office/powerpoint/2010/main" val="113993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17812" cy="847804"/>
          </a:xfrm>
        </p:spPr>
        <p:txBody>
          <a:bodyPr/>
          <a:lstStyle/>
          <a:p>
            <a:r>
              <a:rPr lang="en-CA" b="1"/>
              <a:t>Accessibility &amp; Inclusive Design</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1576775"/>
            <a:ext cx="10547360" cy="45487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3000" i="1">
              <a:solidFill>
                <a:srgbClr val="FF0000"/>
              </a:solidFill>
              <a:cs typeface="Calibri" panose="020F0502020204030204"/>
            </a:endParaRPr>
          </a:p>
          <a:p>
            <a:pPr marL="360363" indent="-360363"/>
            <a:r>
              <a:rPr lang="en-US" b="0" i="0">
                <a:solidFill>
                  <a:srgbClr val="161616"/>
                </a:solidFill>
                <a:effectLst/>
              </a:rPr>
              <a:t>At the heart of accessibility</a:t>
            </a:r>
            <a:r>
              <a:rPr lang="en-US">
                <a:solidFill>
                  <a:srgbClr val="161616"/>
                </a:solidFill>
              </a:rPr>
              <a:t> is the </a:t>
            </a:r>
            <a:r>
              <a:rPr lang="en-US" b="0" i="0">
                <a:solidFill>
                  <a:srgbClr val="161616"/>
                </a:solidFill>
                <a:effectLst/>
              </a:rPr>
              <a:t>principle of inclusion</a:t>
            </a:r>
            <a:endParaRPr lang="en-US" b="0" i="0">
              <a:solidFill>
                <a:srgbClr val="161616"/>
              </a:solidFill>
              <a:effectLst/>
              <a:cs typeface="Calibri"/>
            </a:endParaRPr>
          </a:p>
          <a:p>
            <a:pPr marL="360363" indent="-360363" algn="l">
              <a:buFont typeface="Arial" panose="020B0604020202020204" pitchFamily="34" charset="0"/>
              <a:buChar char="•"/>
            </a:pPr>
            <a:r>
              <a:rPr lang="en-US" b="0" i="0">
                <a:solidFill>
                  <a:srgbClr val="161616"/>
                </a:solidFill>
                <a:effectLst/>
              </a:rPr>
              <a:t>Give all users the same quality of experience</a:t>
            </a:r>
            <a:endParaRPr lang="en-US" b="0" i="0">
              <a:solidFill>
                <a:srgbClr val="161616"/>
              </a:solidFill>
              <a:effectLst/>
              <a:cs typeface="Calibri"/>
            </a:endParaRPr>
          </a:p>
          <a:p>
            <a:pPr marL="360363" indent="-360363"/>
            <a:r>
              <a:rPr lang="en-US" b="0" i="0">
                <a:solidFill>
                  <a:srgbClr val="161616"/>
                </a:solidFill>
                <a:effectLst/>
              </a:rPr>
              <a:t>Adapt to users and situations</a:t>
            </a:r>
            <a:endParaRPr lang="en-US" b="0" i="0">
              <a:solidFill>
                <a:srgbClr val="161616"/>
              </a:solidFill>
              <a:effectLst/>
              <a:cs typeface="Calibri"/>
            </a:endParaRPr>
          </a:p>
          <a:p>
            <a:pPr marL="353695" indent="-353695">
              <a:buFont typeface="Calibri" panose="020F0502020204030204" pitchFamily="34" charset="0"/>
              <a:buChar char="!"/>
            </a:pPr>
            <a:r>
              <a:rPr lang="en-CA" sz="3000">
                <a:solidFill>
                  <a:srgbClr val="920000"/>
                </a:solidFill>
                <a:cs typeface="Calibri" panose="020F0502020204030204"/>
              </a:rPr>
              <a:t>Ensure your web development agency includes an </a:t>
            </a:r>
            <a:r>
              <a:rPr lang="en-CA" sz="3000" b="1">
                <a:solidFill>
                  <a:srgbClr val="920000"/>
                </a:solidFill>
                <a:cs typeface="Calibri" panose="020F0502020204030204"/>
              </a:rPr>
              <a:t>accessibility expert</a:t>
            </a:r>
            <a:r>
              <a:rPr lang="en-CA" sz="3000">
                <a:solidFill>
                  <a:srgbClr val="920000"/>
                </a:solidFill>
                <a:cs typeface="Calibri" panose="020F0502020204030204"/>
              </a:rPr>
              <a:t> that understands </a:t>
            </a:r>
            <a:r>
              <a:rPr lang="en-CA" sz="3000">
                <a:solidFill>
                  <a:srgbClr val="920000"/>
                </a:solidFill>
                <a:cs typeface="Calibri" panose="020F0502020204030204"/>
                <a:hlinkClick r:id="rId3">
                  <a:extLst>
                    <a:ext uri="{A12FA001-AC4F-418D-AE19-62706E023703}">
                      <ahyp:hlinkClr xmlns:ahyp="http://schemas.microsoft.com/office/drawing/2018/hyperlinkcolor" val="tx"/>
                    </a:ext>
                  </a:extLst>
                </a:hlinkClick>
              </a:rPr>
              <a:t>the </a:t>
            </a:r>
            <a:r>
              <a:rPr lang="en-CA" sz="3000" i="1">
                <a:solidFill>
                  <a:srgbClr val="920000"/>
                </a:solidFill>
                <a:cs typeface="Calibri" panose="020F0502020204030204"/>
                <a:hlinkClick r:id="rId3">
                  <a:extLst>
                    <a:ext uri="{A12FA001-AC4F-418D-AE19-62706E023703}">
                      <ahyp:hlinkClr xmlns:ahyp="http://schemas.microsoft.com/office/drawing/2018/hyperlinkcolor" val="tx"/>
                    </a:ext>
                  </a:extLst>
                </a:hlinkClick>
              </a:rPr>
              <a:t>Web Content Accessibility Guideline</a:t>
            </a:r>
            <a:r>
              <a:rPr lang="en-CA" sz="3000">
                <a:solidFill>
                  <a:srgbClr val="920000"/>
                </a:solidFill>
                <a:cs typeface="Calibri" panose="020F0502020204030204"/>
                <a:hlinkClick r:id="rId3">
                  <a:extLst>
                    <a:ext uri="{A12FA001-AC4F-418D-AE19-62706E023703}">
                      <ahyp:hlinkClr xmlns:ahyp="http://schemas.microsoft.com/office/drawing/2018/hyperlinkcolor" val="tx"/>
                    </a:ext>
                  </a:extLst>
                </a:hlinkClick>
              </a:rPr>
              <a:t>s (WCAG)</a:t>
            </a:r>
            <a:endParaRPr lang="en-CA" sz="3000">
              <a:solidFill>
                <a:srgbClr val="920000"/>
              </a:solidFill>
              <a:cs typeface="Calibri" panose="020F0502020204030204"/>
            </a:endParaRPr>
          </a:p>
          <a:p>
            <a:pPr marL="353695" indent="-353695">
              <a:buFont typeface="Calibri" panose="020F0502020204030204" pitchFamily="34" charset="0"/>
              <a:buChar char="!"/>
            </a:pPr>
            <a:r>
              <a:rPr lang="en-CA" sz="3000" b="1">
                <a:solidFill>
                  <a:srgbClr val="920000"/>
                </a:solidFill>
                <a:cs typeface="Calibri" panose="020F0502020204030204"/>
              </a:rPr>
              <a:t>Read</a:t>
            </a:r>
            <a:r>
              <a:rPr lang="en-CA" sz="3000">
                <a:solidFill>
                  <a:srgbClr val="920000"/>
                </a:solidFill>
                <a:cs typeface="Calibri" panose="020F0502020204030204"/>
              </a:rPr>
              <a:t> and </a:t>
            </a:r>
            <a:r>
              <a:rPr lang="en-CA" sz="3000" b="1">
                <a:solidFill>
                  <a:srgbClr val="920000"/>
                </a:solidFill>
                <a:cs typeface="Calibri" panose="020F0502020204030204"/>
              </a:rPr>
              <a:t>share</a:t>
            </a:r>
            <a:r>
              <a:rPr lang="en-CA" sz="3000">
                <a:solidFill>
                  <a:srgbClr val="920000"/>
                </a:solidFill>
                <a:cs typeface="Calibri" panose="020F0502020204030204"/>
              </a:rPr>
              <a:t> the </a:t>
            </a:r>
            <a:r>
              <a:rPr lang="en-CA" sz="3000" i="1">
                <a:solidFill>
                  <a:srgbClr val="920000"/>
                </a:solidFill>
                <a:cs typeface="Calibri" panose="020F0502020204030204"/>
                <a:hlinkClick r:id="rId4">
                  <a:extLst>
                    <a:ext uri="{A12FA001-AC4F-418D-AE19-62706E023703}">
                      <ahyp:hlinkClr xmlns:ahyp="http://schemas.microsoft.com/office/drawing/2018/hyperlinkcolor" val="tx"/>
                    </a:ext>
                  </a:extLst>
                </a:hlinkClick>
              </a:rPr>
              <a:t>DMC Technical Requirements </a:t>
            </a:r>
            <a:r>
              <a:rPr lang="en-CA" sz="3000">
                <a:solidFill>
                  <a:srgbClr val="920000"/>
                </a:solidFill>
                <a:cs typeface="Calibri" panose="020F0502020204030204"/>
              </a:rPr>
              <a:t>with all technical teams</a:t>
            </a:r>
          </a:p>
          <a:p>
            <a:pPr marL="353695" indent="-353695">
              <a:buFont typeface="Calibri" panose="020F0502020204030204" pitchFamily="34" charset="0"/>
              <a:buChar char="!"/>
            </a:pPr>
            <a:endParaRPr lang="en-CA" sz="3000">
              <a:solidFill>
                <a:srgbClr val="C00000"/>
              </a:solidFill>
              <a:cs typeface="Calibri" panose="020F0502020204030204"/>
            </a:endParaRPr>
          </a:p>
        </p:txBody>
      </p:sp>
    </p:spTree>
    <p:extLst>
      <p:ext uri="{BB962C8B-B14F-4D97-AF65-F5344CB8AC3E}">
        <p14:creationId xmlns:p14="http://schemas.microsoft.com/office/powerpoint/2010/main" val="354310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536370" y="443644"/>
            <a:ext cx="8086262" cy="1773063"/>
          </a:xfrm>
        </p:spPr>
        <p:txBody>
          <a:bodyPr/>
          <a:lstStyle/>
          <a:p>
            <a:r>
              <a:rPr lang="en-CA" sz="4400" b="1" dirty="0"/>
              <a:t>Build Your Project Team</a:t>
            </a:r>
          </a:p>
        </p:txBody>
      </p:sp>
      <p:sp>
        <p:nvSpPr>
          <p:cNvPr id="15" name="TextBox 14" descr="Key roles to fill&#10;">
            <a:extLst>
              <a:ext uri="{FF2B5EF4-FFF2-40B4-BE49-F238E27FC236}">
                <a16:creationId xmlns:a16="http://schemas.microsoft.com/office/drawing/2014/main" id="{AC2E02BF-62D1-1AA4-989F-3CA7955A4D67}"/>
              </a:ext>
              <a:ext uri="{C183D7F6-B498-43B3-948B-1728B52AA6E4}">
                <adec:decorative xmlns:adec="http://schemas.microsoft.com/office/drawing/2017/decorative" val="0"/>
              </a:ext>
            </a:extLst>
          </p:cNvPr>
          <p:cNvSpPr txBox="1"/>
          <p:nvPr/>
        </p:nvSpPr>
        <p:spPr>
          <a:xfrm>
            <a:off x="680545" y="1526179"/>
            <a:ext cx="3297693" cy="794802"/>
          </a:xfrm>
          <a:prstGeom prst="rightArrow">
            <a:avLst/>
          </a:prstGeom>
          <a:solidFill>
            <a:srgbClr val="10238B"/>
          </a:solidFill>
        </p:spPr>
        <p:txBody>
          <a:bodyPr wrap="square">
            <a:spAutoFit/>
          </a:bodyPr>
          <a:lstStyle/>
          <a:p>
            <a:pPr algn="ctr"/>
            <a:r>
              <a:rPr lang="en-CA" sz="2000" b="1" dirty="0">
                <a:solidFill>
                  <a:schemeClr val="bg1"/>
                </a:solidFill>
                <a:latin typeface="Arial" panose="020B0604020202020204" pitchFamily="34" charset="0"/>
                <a:ea typeface="Inter Medium" panose="02000603000000020004" pitchFamily="50" charset="0"/>
                <a:cs typeface="Arial" panose="020B0604020202020204" pitchFamily="34" charset="0"/>
              </a:rPr>
              <a:t>Key roles to fill</a:t>
            </a:r>
          </a:p>
        </p:txBody>
      </p:sp>
      <p:graphicFrame>
        <p:nvGraphicFramePr>
          <p:cNvPr id="5" name="Diagram 4" descr="List of key roles: Project manager, &#10;Educator or Interpretive planner, Curator or Researcher, Writer, Professional translator, Professional editor. Be to include communities whose histories are represented.&#10;">
            <a:extLst>
              <a:ext uri="{FF2B5EF4-FFF2-40B4-BE49-F238E27FC236}">
                <a16:creationId xmlns:a16="http://schemas.microsoft.com/office/drawing/2014/main" id="{EC291525-0A6C-B4C8-3BC9-EE5DFDDA7A4F}"/>
              </a:ext>
            </a:extLst>
          </p:cNvPr>
          <p:cNvGraphicFramePr/>
          <p:nvPr>
            <p:extLst>
              <p:ext uri="{D42A27DB-BD31-4B8C-83A1-F6EECF244321}">
                <p14:modId xmlns:p14="http://schemas.microsoft.com/office/powerpoint/2010/main" val="2777171095"/>
              </p:ext>
            </p:extLst>
          </p:nvPr>
        </p:nvGraphicFramePr>
        <p:xfrm>
          <a:off x="4122413" y="1361900"/>
          <a:ext cx="7637648" cy="2350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descr="Other roles to consider &#10;">
            <a:extLst>
              <a:ext uri="{FF2B5EF4-FFF2-40B4-BE49-F238E27FC236}">
                <a16:creationId xmlns:a16="http://schemas.microsoft.com/office/drawing/2014/main" id="{210112D2-ED25-5D41-014D-1213607B9607}"/>
              </a:ext>
              <a:ext uri="{C183D7F6-B498-43B3-948B-1728B52AA6E4}">
                <adec:decorative xmlns:adec="http://schemas.microsoft.com/office/drawing/2017/decorative" val="0"/>
              </a:ext>
            </a:extLst>
          </p:cNvPr>
          <p:cNvSpPr txBox="1"/>
          <p:nvPr/>
        </p:nvSpPr>
        <p:spPr>
          <a:xfrm>
            <a:off x="536370" y="4131598"/>
            <a:ext cx="3297693" cy="794802"/>
          </a:xfrm>
          <a:prstGeom prst="rightArrow">
            <a:avLst/>
          </a:prstGeom>
          <a:solidFill>
            <a:srgbClr val="A540F2"/>
          </a:solidFill>
        </p:spPr>
        <p:txBody>
          <a:bodyPr wrap="square" lIns="91440" tIns="45720" rIns="91440" bIns="45720" anchor="t">
            <a:spAutoFit/>
          </a:bodyPr>
          <a:lstStyle/>
          <a:p>
            <a:pPr algn="ctr"/>
            <a:r>
              <a:rPr lang="en-CA" sz="2000" b="1" dirty="0">
                <a:latin typeface="Arial"/>
                <a:ea typeface="Inter Medium" panose="02000603000000020004" pitchFamily="50" charset="0"/>
                <a:cs typeface="Arial"/>
              </a:rPr>
              <a:t>Other roles to consider</a:t>
            </a:r>
            <a:r>
              <a:rPr lang="en-CA" sz="2000" dirty="0">
                <a:latin typeface="Arial"/>
                <a:ea typeface="Inter Medium" panose="02000603000000020004" pitchFamily="50" charset="0"/>
                <a:cs typeface="Arial"/>
              </a:rPr>
              <a:t> </a:t>
            </a:r>
            <a:endParaRPr lang="en-CA" sz="2000" dirty="0">
              <a:latin typeface="Arial" panose="020B0604020202020204" pitchFamily="34" charset="0"/>
              <a:ea typeface="Inter Medium" panose="02000603000000020004" pitchFamily="50" charset="0"/>
              <a:cs typeface="Arial" panose="020B0604020202020204" pitchFamily="34" charset="0"/>
            </a:endParaRPr>
          </a:p>
        </p:txBody>
      </p:sp>
      <p:graphicFrame>
        <p:nvGraphicFramePr>
          <p:cNvPr id="12" name="Diagram 11" descr="Other roles to consider depending on the project specifics: Videographer, Content expert, Designer or Graphic Artist, Interviewer, Test audience, and Community Consultant">
            <a:extLst>
              <a:ext uri="{FF2B5EF4-FFF2-40B4-BE49-F238E27FC236}">
                <a16:creationId xmlns:a16="http://schemas.microsoft.com/office/drawing/2014/main" id="{8CABE85F-BB2D-236A-F149-AC7AB443C36E}"/>
              </a:ext>
            </a:extLst>
          </p:cNvPr>
          <p:cNvGraphicFramePr/>
          <p:nvPr>
            <p:extLst>
              <p:ext uri="{D42A27DB-BD31-4B8C-83A1-F6EECF244321}">
                <p14:modId xmlns:p14="http://schemas.microsoft.com/office/powerpoint/2010/main" val="4209333210"/>
              </p:ext>
            </p:extLst>
          </p:nvPr>
        </p:nvGraphicFramePr>
        <p:xfrm>
          <a:off x="4122413" y="3994484"/>
          <a:ext cx="7637648" cy="23501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059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B3AB-26C9-FDBC-41C4-ACE141D4CB65}"/>
              </a:ext>
            </a:extLst>
          </p:cNvPr>
          <p:cNvSpPr>
            <a:spLocks noGrp="1"/>
          </p:cNvSpPr>
          <p:nvPr>
            <p:ph type="title"/>
          </p:nvPr>
        </p:nvSpPr>
        <p:spPr>
          <a:xfrm>
            <a:off x="700423" y="732519"/>
            <a:ext cx="8500271" cy="1064198"/>
          </a:xfrm>
        </p:spPr>
        <p:txBody>
          <a:bodyPr/>
          <a:lstStyle/>
          <a:p>
            <a:r>
              <a:rPr lang="en-CA" b="1">
                <a:ea typeface="Inter Medium" panose="02000603000000020004" pitchFamily="50" charset="0"/>
              </a:rPr>
              <a:t>Build a Detailed S</a:t>
            </a:r>
            <a:r>
              <a:rPr lang="en-CA" sz="4800" b="1">
                <a:ea typeface="Inter Medium" panose="02000603000000020004" pitchFamily="50" charset="0"/>
              </a:rPr>
              <a:t>chedule</a:t>
            </a:r>
          </a:p>
        </p:txBody>
      </p:sp>
      <p:graphicFrame>
        <p:nvGraphicFramePr>
          <p:cNvPr id="4" name="Diagram 3">
            <a:extLst>
              <a:ext uri="{FF2B5EF4-FFF2-40B4-BE49-F238E27FC236}">
                <a16:creationId xmlns:a16="http://schemas.microsoft.com/office/drawing/2014/main" id="{93820AE1-37E4-FCC9-6268-94D1D534CB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900806"/>
              </p:ext>
            </p:extLst>
          </p:nvPr>
        </p:nvGraphicFramePr>
        <p:xfrm>
          <a:off x="269823" y="1796717"/>
          <a:ext cx="2608288"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0884E0A-AA4B-5B8D-24EC-EE55477F7045}"/>
              </a:ext>
            </a:extLst>
          </p:cNvPr>
          <p:cNvSpPr txBox="1"/>
          <p:nvPr/>
        </p:nvSpPr>
        <p:spPr>
          <a:xfrm>
            <a:off x="3308711" y="1796717"/>
            <a:ext cx="8182866" cy="4462760"/>
          </a:xfrm>
          <a:prstGeom prst="rect">
            <a:avLst/>
          </a:prstGeom>
          <a:noFill/>
        </p:spPr>
        <p:txBody>
          <a:bodyPr wrap="square" lIns="91440" tIns="45720" rIns="91440" bIns="45720" anchor="t">
            <a:spAutoFit/>
          </a:bodyPr>
          <a:lstStyle/>
          <a:p>
            <a:pPr marL="363220" indent="-363220">
              <a:buFont typeface="Arial" panose="020B0604020202020204" pitchFamily="34" charset="0"/>
              <a:buChar char="•"/>
            </a:pPr>
            <a:r>
              <a:rPr lang="en-CA" sz="3200">
                <a:effectLst/>
                <a:ea typeface="Calibri" panose="020F0502020204030204" pitchFamily="34" charset="0"/>
                <a:cs typeface="Arial"/>
              </a:rPr>
              <a:t>Schedule reflects the scope and budget</a:t>
            </a:r>
            <a:endParaRPr lang="en-US">
              <a:cs typeface="Arial"/>
            </a:endParaRPr>
          </a:p>
          <a:p>
            <a:pPr marL="363220" indent="-363220">
              <a:buFont typeface="Arial" panose="020B0604020202020204" pitchFamily="34" charset="0"/>
              <a:buChar char="•"/>
            </a:pPr>
            <a:r>
              <a:rPr lang="en-CA" sz="3200">
                <a:ea typeface="Calibri" panose="020F0502020204030204" pitchFamily="34" charset="0"/>
                <a:cs typeface="Arial"/>
              </a:rPr>
              <a:t>Each task:</a:t>
            </a:r>
          </a:p>
          <a:p>
            <a:pPr marL="806450" lvl="1" indent="-349250">
              <a:buFont typeface="Arial" panose="020B0604020202020204" pitchFamily="34" charset="0"/>
              <a:buChar char="•"/>
            </a:pPr>
            <a:r>
              <a:rPr lang="en-CA" sz="2400">
                <a:ea typeface="Calibri" panose="020F0502020204030204" pitchFamily="34" charset="0"/>
                <a:cs typeface="Arial"/>
              </a:rPr>
              <a:t>is broken down and itemized</a:t>
            </a:r>
          </a:p>
          <a:p>
            <a:pPr marL="806450" lvl="1" indent="-349250">
              <a:buFont typeface="Arial" panose="020B0604020202020204" pitchFamily="34" charset="0"/>
              <a:buChar char="•"/>
            </a:pPr>
            <a:r>
              <a:rPr lang="en-CA" sz="2400">
                <a:ea typeface="Calibri" panose="020F0502020204030204" pitchFamily="34" charset="0"/>
                <a:cs typeface="Arial"/>
              </a:rPr>
              <a:t>is ordered in a logical sequence </a:t>
            </a:r>
            <a:endParaRPr lang="en-CA" sz="2400">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en-CA" sz="2400">
                <a:ea typeface="Calibri" panose="020F0502020204030204" pitchFamily="34" charset="0"/>
                <a:cs typeface="Arial"/>
              </a:rPr>
              <a:t>has a duration, start and finish</a:t>
            </a:r>
            <a:endParaRPr lang="en-CA" sz="2400">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en-CA" sz="2400">
                <a:ea typeface="Calibri" panose="020F0502020204030204" pitchFamily="34" charset="0"/>
                <a:cs typeface="Arial"/>
              </a:rPr>
              <a:t>has a team member assigned</a:t>
            </a:r>
          </a:p>
          <a:p>
            <a:pPr marL="806450" lvl="1" indent="-349250">
              <a:buFont typeface="Arial" panose="020B0604020202020204" pitchFamily="34" charset="0"/>
              <a:buChar char="•"/>
            </a:pPr>
            <a:endParaRPr lang="en-CA" sz="2800">
              <a:ea typeface="Calibri" panose="020F0502020204030204" pitchFamily="34" charset="0"/>
              <a:cs typeface="Arial"/>
            </a:endParaRPr>
          </a:p>
          <a:p>
            <a:pPr marL="363220" indent="-363220">
              <a:buFont typeface="Calibri" panose="020F0502020204030204" pitchFamily="34" charset="0"/>
              <a:buChar char="!"/>
            </a:pPr>
            <a:r>
              <a:rPr lang="en-CA" sz="3200">
                <a:solidFill>
                  <a:srgbClr val="920000"/>
                </a:solidFill>
                <a:effectLst/>
                <a:ea typeface="Calibri" panose="020F0502020204030204" pitchFamily="34" charset="0"/>
                <a:cs typeface="Arial"/>
              </a:rPr>
              <a:t>Include </a:t>
            </a:r>
            <a:r>
              <a:rPr lang="en-CA" sz="3200">
                <a:solidFill>
                  <a:srgbClr val="920000"/>
                </a:solidFill>
                <a:effectLst/>
                <a:ea typeface="Calibri" panose="020F0502020204030204" pitchFamily="34" charset="0"/>
                <a:cs typeface="Arial"/>
                <a:hlinkClick r:id="rId8">
                  <a:extLst>
                    <a:ext uri="{A12FA001-AC4F-418D-AE19-62706E023703}">
                      <ahyp:hlinkClr xmlns:ahyp="http://schemas.microsoft.com/office/drawing/2018/hyperlinkcolor" val="tx"/>
                    </a:ext>
                  </a:extLst>
                </a:hlinkClick>
              </a:rPr>
              <a:t>5 DMC Deliverables</a:t>
            </a:r>
            <a:endParaRPr lang="en-CA" sz="3200">
              <a:solidFill>
                <a:srgbClr val="920000"/>
              </a:solidFill>
              <a:effectLst/>
              <a:ea typeface="Calibri" panose="020F0502020204030204" pitchFamily="34" charset="0"/>
              <a:cs typeface="Arial"/>
            </a:endParaRPr>
          </a:p>
          <a:p>
            <a:pPr marL="363220" indent="-363220">
              <a:buFont typeface="Calibri" panose="020F0502020204030204" pitchFamily="34" charset="0"/>
              <a:buChar char="!"/>
            </a:pPr>
            <a:r>
              <a:rPr lang="en-CA" sz="3200">
                <a:solidFill>
                  <a:srgbClr val="920000"/>
                </a:solidFill>
                <a:cs typeface="Arial"/>
              </a:rPr>
              <a:t>Include time for community consultation </a:t>
            </a:r>
            <a:br>
              <a:rPr lang="en-CA" sz="3200">
                <a:solidFill>
                  <a:srgbClr val="920000"/>
                </a:solidFill>
                <a:cs typeface="Arial" panose="020B0604020202020204" pitchFamily="34" charset="0"/>
              </a:rPr>
            </a:br>
            <a:r>
              <a:rPr lang="en-CA" sz="3200">
                <a:solidFill>
                  <a:srgbClr val="920000"/>
                </a:solidFill>
                <a:cs typeface="Arial"/>
              </a:rPr>
              <a:t>and audience evaluation throughout</a:t>
            </a:r>
          </a:p>
        </p:txBody>
      </p:sp>
    </p:spTree>
    <p:extLst>
      <p:ext uri="{BB962C8B-B14F-4D97-AF65-F5344CB8AC3E}">
        <p14:creationId xmlns:p14="http://schemas.microsoft.com/office/powerpoint/2010/main" val="410822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2D42C707-8E8E-4E84-AA3E-25FE0586C5B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362B8A0-16C5-4D6B-A67D-15FA59F666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0191FF0-9C08-42BC-ACBE-0DD280DC90A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8BB30EC-EB9E-4726-A4D3-BBADA6C633E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0785EF2-A60B-4061-AA72-DAEE5FA00C0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AF9AAC5-ADB7-42B5-B96E-1916D7B3F17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E84E44D-A81B-48C4-A827-9851F6B7EEE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BFB1A81-2C4B-E93D-B302-434124BCFD58}"/>
              </a:ext>
            </a:extLst>
          </p:cNvPr>
          <p:cNvSpPr>
            <a:spLocks noGrp="1"/>
          </p:cNvSpPr>
          <p:nvPr>
            <p:ph type="title"/>
          </p:nvPr>
        </p:nvSpPr>
        <p:spPr>
          <a:xfrm>
            <a:off x="749407" y="656940"/>
            <a:ext cx="10289653" cy="606776"/>
          </a:xfrm>
        </p:spPr>
        <p:txBody>
          <a:bodyPr/>
          <a:lstStyle/>
          <a:p>
            <a:r>
              <a:rPr lang="fr-CA" sz="4800" b="1" dirty="0">
                <a:latin typeface="Arial" panose="020B0604020202020204" pitchFamily="34" charset="0"/>
                <a:cs typeface="Arial" panose="020B0604020202020204" pitchFamily="34" charset="0"/>
              </a:rPr>
              <a:t>Our Team &amp; Expert Support</a:t>
            </a:r>
            <a:br>
              <a:rPr lang="fr-CA" sz="4800" b="1" dirty="0">
                <a:latin typeface="Arial" panose="020B0604020202020204" pitchFamily="34" charset="0"/>
                <a:cs typeface="Arial" panose="020B0604020202020204" pitchFamily="34" charset="0"/>
              </a:rPr>
            </a:br>
            <a:endParaRPr lang="en-CA" dirty="0"/>
          </a:p>
        </p:txBody>
      </p:sp>
      <p:sp>
        <p:nvSpPr>
          <p:cNvPr id="16" name="Rectangle: Rounded Corners 15" descr="Black and white portrait of DMC Director Leah Resnick.&#10;">
            <a:extLst>
              <a:ext uri="{FF2B5EF4-FFF2-40B4-BE49-F238E27FC236}">
                <a16:creationId xmlns:a16="http://schemas.microsoft.com/office/drawing/2014/main" id="{B746DF4D-6D50-E3E4-DEC6-9535818EE2C3}"/>
              </a:ext>
            </a:extLst>
          </p:cNvPr>
          <p:cNvSpPr/>
          <p:nvPr/>
        </p:nvSpPr>
        <p:spPr>
          <a:xfrm>
            <a:off x="990052" y="1706632"/>
            <a:ext cx="1618975" cy="161897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Rounded Corners 29" descr="Black and white portrait of Program Officer Brigitte Beaulne-Syp">
            <a:extLst>
              <a:ext uri="{FF2B5EF4-FFF2-40B4-BE49-F238E27FC236}">
                <a16:creationId xmlns:a16="http://schemas.microsoft.com/office/drawing/2014/main" id="{63A4A742-DECC-A48A-A63C-314552548CA9}"/>
              </a:ext>
            </a:extLst>
          </p:cNvPr>
          <p:cNvSpPr/>
          <p:nvPr/>
        </p:nvSpPr>
        <p:spPr>
          <a:xfrm>
            <a:off x="5369063" y="2052226"/>
            <a:ext cx="1440000" cy="1440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Rounded Corners 1" descr="Black and white portrait of Program Officer Stéphane Lauzon.">
            <a:extLst>
              <a:ext uri="{FF2B5EF4-FFF2-40B4-BE49-F238E27FC236}">
                <a16:creationId xmlns:a16="http://schemas.microsoft.com/office/drawing/2014/main" id="{88DA96F8-3757-CD23-C99D-BFC6BDA0DC5E}"/>
              </a:ext>
            </a:extLst>
          </p:cNvPr>
          <p:cNvSpPr/>
          <p:nvPr/>
        </p:nvSpPr>
        <p:spPr>
          <a:xfrm>
            <a:off x="6981871" y="2052226"/>
            <a:ext cx="1440000" cy="1440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descr="Black and white portrait of Program Officer Cathy Mitchell.">
            <a:extLst>
              <a:ext uri="{FF2B5EF4-FFF2-40B4-BE49-F238E27FC236}">
                <a16:creationId xmlns:a16="http://schemas.microsoft.com/office/drawing/2014/main" id="{EC0D2581-35EE-E56E-04AC-E1F2005402E9}"/>
              </a:ext>
            </a:extLst>
          </p:cNvPr>
          <p:cNvSpPr/>
          <p:nvPr/>
        </p:nvSpPr>
        <p:spPr>
          <a:xfrm>
            <a:off x="8594679" y="2050784"/>
            <a:ext cx="1440000" cy="14400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descr="Black and white portrait of Program Officer Nathalie Rheault.">
            <a:extLst>
              <a:ext uri="{FF2B5EF4-FFF2-40B4-BE49-F238E27FC236}">
                <a16:creationId xmlns:a16="http://schemas.microsoft.com/office/drawing/2014/main" id="{1320482F-D420-9E29-8D1B-34E343B185B4}"/>
              </a:ext>
            </a:extLst>
          </p:cNvPr>
          <p:cNvSpPr/>
          <p:nvPr/>
        </p:nvSpPr>
        <p:spPr>
          <a:xfrm>
            <a:off x="5369063" y="4332625"/>
            <a:ext cx="1440000" cy="1440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descr="Black and white portrait of Program Officer Natalie Roy.">
            <a:extLst>
              <a:ext uri="{FF2B5EF4-FFF2-40B4-BE49-F238E27FC236}">
                <a16:creationId xmlns:a16="http://schemas.microsoft.com/office/drawing/2014/main" id="{6BF9F020-4D47-7E47-A463-09FEDC424911}"/>
              </a:ext>
            </a:extLst>
          </p:cNvPr>
          <p:cNvSpPr/>
          <p:nvPr/>
        </p:nvSpPr>
        <p:spPr>
          <a:xfrm>
            <a:off x="6981871" y="4332625"/>
            <a:ext cx="1440000" cy="14400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descr="Black and white portrait of Coordinator Emily Dillabough.">
            <a:extLst>
              <a:ext uri="{FF2B5EF4-FFF2-40B4-BE49-F238E27FC236}">
                <a16:creationId xmlns:a16="http://schemas.microsoft.com/office/drawing/2014/main" id="{132AC36C-5547-374C-AE49-E48585EEAB88}"/>
              </a:ext>
            </a:extLst>
          </p:cNvPr>
          <p:cNvSpPr/>
          <p:nvPr/>
        </p:nvSpPr>
        <p:spPr>
          <a:xfrm>
            <a:off x="970420" y="4362979"/>
            <a:ext cx="1440000" cy="144000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descr="Black and white portrait of Technical Lead Michel Joanisse.">
            <a:extLst>
              <a:ext uri="{FF2B5EF4-FFF2-40B4-BE49-F238E27FC236}">
                <a16:creationId xmlns:a16="http://schemas.microsoft.com/office/drawing/2014/main" id="{24C6EA71-0E5C-3EBB-A917-F820C3A4F0C1}"/>
              </a:ext>
            </a:extLst>
          </p:cNvPr>
          <p:cNvSpPr/>
          <p:nvPr/>
        </p:nvSpPr>
        <p:spPr>
          <a:xfrm>
            <a:off x="3184864" y="4344856"/>
            <a:ext cx="1440000" cy="1440000"/>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D5B6A438-03BA-1612-0EBC-7545D103060B}"/>
              </a:ext>
              <a:ext uri="{C183D7F6-B498-43B3-948B-1728B52AA6E4}">
                <adec:decorative xmlns:adec="http://schemas.microsoft.com/office/drawing/2017/decorative" val="1"/>
              </a:ext>
            </a:extLst>
          </p:cNvPr>
          <p:cNvSpPr/>
          <p:nvPr/>
        </p:nvSpPr>
        <p:spPr>
          <a:xfrm flipV="1">
            <a:off x="5196473" y="1546705"/>
            <a:ext cx="5002806" cy="4984187"/>
          </a:xfrm>
          <a:prstGeom prst="snip1Rect">
            <a:avLst>
              <a:gd name="adj" fmla="val 5997"/>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Single Corner Snipped 32">
            <a:extLst>
              <a:ext uri="{FF2B5EF4-FFF2-40B4-BE49-F238E27FC236}">
                <a16:creationId xmlns:a16="http://schemas.microsoft.com/office/drawing/2014/main" id="{7EC8ABEB-2925-E1D5-A7EE-802832EA6AF5}"/>
              </a:ext>
              <a:ext uri="{C183D7F6-B498-43B3-948B-1728B52AA6E4}">
                <adec:decorative xmlns:adec="http://schemas.microsoft.com/office/drawing/2017/decorative" val="1"/>
              </a:ext>
            </a:extLst>
          </p:cNvPr>
          <p:cNvSpPr/>
          <p:nvPr/>
        </p:nvSpPr>
        <p:spPr>
          <a:xfrm flipV="1">
            <a:off x="781337" y="3858896"/>
            <a:ext cx="1818166" cy="2671995"/>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Single Corner Snipped 30">
            <a:extLst>
              <a:ext uri="{FF2B5EF4-FFF2-40B4-BE49-F238E27FC236}">
                <a16:creationId xmlns:a16="http://schemas.microsoft.com/office/drawing/2014/main" id="{709740B9-FFB5-ACC6-E041-4F6613B32DA9}"/>
              </a:ext>
              <a:ext uri="{C183D7F6-B498-43B3-948B-1728B52AA6E4}">
                <adec:decorative xmlns:adec="http://schemas.microsoft.com/office/drawing/2017/decorative" val="1"/>
              </a:ext>
            </a:extLst>
          </p:cNvPr>
          <p:cNvSpPr/>
          <p:nvPr/>
        </p:nvSpPr>
        <p:spPr>
          <a:xfrm flipV="1">
            <a:off x="3009797" y="3858896"/>
            <a:ext cx="1818166" cy="2671996"/>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78F6B0-FA7F-C723-0EA1-F90B35E26DFB}"/>
              </a:ext>
              <a:ext uri="{C183D7F6-B498-43B3-948B-1728B52AA6E4}">
                <adec:decorative xmlns:adec="http://schemas.microsoft.com/office/drawing/2017/decorative" val="1"/>
              </a:ext>
            </a:extLst>
          </p:cNvPr>
          <p:cNvSpPr txBox="1"/>
          <p:nvPr/>
        </p:nvSpPr>
        <p:spPr>
          <a:xfrm>
            <a:off x="5308138" y="1614800"/>
            <a:ext cx="1893549" cy="307777"/>
          </a:xfrm>
          <a:prstGeom prst="rect">
            <a:avLst/>
          </a:prstGeom>
          <a:noFill/>
        </p:spPr>
        <p:txBody>
          <a:bodyPr wrap="square">
            <a:spAutoFit/>
          </a:bodyPr>
          <a:lstStyle/>
          <a:p>
            <a:r>
              <a:rPr lang="en-CA" sz="1400" b="1">
                <a:solidFill>
                  <a:sysClr val="windowText" lastClr="000000"/>
                </a:solidFill>
                <a:ea typeface="Times New Roman" panose="02020603050405020304" pitchFamily="18" charset="0"/>
              </a:rPr>
              <a:t>Program Officers</a:t>
            </a:r>
            <a:endParaRPr lang="en-CA" sz="1400" b="1">
              <a:solidFill>
                <a:sysClr val="windowText" lastClr="000000"/>
              </a:solidFill>
            </a:endParaRPr>
          </a:p>
        </p:txBody>
      </p:sp>
      <p:sp>
        <p:nvSpPr>
          <p:cNvPr id="13" name="TextBox 12">
            <a:extLst>
              <a:ext uri="{FF2B5EF4-FFF2-40B4-BE49-F238E27FC236}">
                <a16:creationId xmlns:a16="http://schemas.microsoft.com/office/drawing/2014/main" id="{7C9FE4C6-4287-37CA-25DA-DC20DFE342A3}"/>
              </a:ext>
              <a:ext uri="{C183D7F6-B498-43B3-948B-1728B52AA6E4}">
                <adec:decorative xmlns:adec="http://schemas.microsoft.com/office/drawing/2017/decorative" val="1"/>
              </a:ext>
            </a:extLst>
          </p:cNvPr>
          <p:cNvSpPr txBox="1"/>
          <p:nvPr/>
        </p:nvSpPr>
        <p:spPr>
          <a:xfrm>
            <a:off x="5369063"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Brigitte Beaulne-Syp</a:t>
            </a:r>
          </a:p>
        </p:txBody>
      </p:sp>
      <p:sp>
        <p:nvSpPr>
          <p:cNvPr id="15" name="TextBox 14">
            <a:extLst>
              <a:ext uri="{FF2B5EF4-FFF2-40B4-BE49-F238E27FC236}">
                <a16:creationId xmlns:a16="http://schemas.microsoft.com/office/drawing/2014/main" id="{82D90485-DB7D-612A-A35D-CE3CD8057AB4}"/>
              </a:ext>
              <a:ext uri="{C183D7F6-B498-43B3-948B-1728B52AA6E4}">
                <adec:decorative xmlns:adec="http://schemas.microsoft.com/office/drawing/2017/decorative" val="1"/>
              </a:ext>
            </a:extLst>
          </p:cNvPr>
          <p:cNvSpPr txBox="1"/>
          <p:nvPr/>
        </p:nvSpPr>
        <p:spPr>
          <a:xfrm>
            <a:off x="6981871" y="3490784"/>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Stéphane Lauzon</a:t>
            </a:r>
            <a:endParaRPr lang="en-CA">
              <a:solidFill>
                <a:sysClr val="windowText" lastClr="000000"/>
              </a:solidFill>
            </a:endParaRPr>
          </a:p>
        </p:txBody>
      </p:sp>
      <p:sp>
        <p:nvSpPr>
          <p:cNvPr id="18" name="TextBox 17">
            <a:extLst>
              <a:ext uri="{FF2B5EF4-FFF2-40B4-BE49-F238E27FC236}">
                <a16:creationId xmlns:a16="http://schemas.microsoft.com/office/drawing/2014/main" id="{ACF19295-A50C-B077-3EA9-D20F23826C1F}"/>
              </a:ext>
              <a:ext uri="{C183D7F6-B498-43B3-948B-1728B52AA6E4}">
                <adec:decorative xmlns:adec="http://schemas.microsoft.com/office/drawing/2017/decorative" val="1"/>
              </a:ext>
            </a:extLst>
          </p:cNvPr>
          <p:cNvSpPr txBox="1"/>
          <p:nvPr/>
        </p:nvSpPr>
        <p:spPr>
          <a:xfrm>
            <a:off x="6981871" y="5767013"/>
            <a:ext cx="1440000" cy="646331"/>
          </a:xfrm>
          <a:prstGeom prst="rect">
            <a:avLst/>
          </a:prstGeom>
          <a:noFill/>
        </p:spPr>
        <p:txBody>
          <a:bodyPr wrap="square">
            <a:spAutoFit/>
          </a:bodyPr>
          <a:lstStyle/>
          <a:p>
            <a:pPr lvl="0"/>
            <a:r>
              <a:rPr lang="en-CA" b="0" i="0">
                <a:solidFill>
                  <a:sysClr val="windowText" lastClr="000000"/>
                </a:solidFill>
                <a:effectLst/>
                <a:cs typeface="Arial" panose="020B0604020202020204" pitchFamily="34" charset="0"/>
              </a:rPr>
              <a:t>Natalie</a:t>
            </a:r>
            <a:br>
              <a:rPr lang="en-CA" b="0" i="0">
                <a:solidFill>
                  <a:sysClr val="windowText" lastClr="000000"/>
                </a:solidFill>
                <a:effectLst/>
                <a:cs typeface="Arial" panose="020B0604020202020204" pitchFamily="34" charset="0"/>
              </a:rPr>
            </a:br>
            <a:r>
              <a:rPr lang="en-CA" b="0" i="0">
                <a:solidFill>
                  <a:sysClr val="windowText" lastClr="000000"/>
                </a:solidFill>
                <a:effectLst/>
                <a:cs typeface="Arial" panose="020B0604020202020204" pitchFamily="34" charset="0"/>
              </a:rPr>
              <a:t>Roy</a:t>
            </a:r>
            <a:endParaRPr lang="en-CA">
              <a:solidFill>
                <a:sysClr val="windowText" lastClr="000000"/>
              </a:solidFill>
            </a:endParaRPr>
          </a:p>
        </p:txBody>
      </p:sp>
      <p:sp>
        <p:nvSpPr>
          <p:cNvPr id="20" name="TextBox 19">
            <a:extLst>
              <a:ext uri="{FF2B5EF4-FFF2-40B4-BE49-F238E27FC236}">
                <a16:creationId xmlns:a16="http://schemas.microsoft.com/office/drawing/2014/main" id="{297B73B7-AFFA-2093-30C1-4750291A8611}"/>
              </a:ext>
              <a:ext uri="{C183D7F6-B498-43B3-948B-1728B52AA6E4}">
                <adec:decorative xmlns:adec="http://schemas.microsoft.com/office/drawing/2017/decorative" val="1"/>
              </a:ext>
            </a:extLst>
          </p:cNvPr>
          <p:cNvSpPr txBox="1"/>
          <p:nvPr/>
        </p:nvSpPr>
        <p:spPr>
          <a:xfrm>
            <a:off x="8594679"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Cathy Mitchell</a:t>
            </a:r>
          </a:p>
        </p:txBody>
      </p:sp>
      <p:sp>
        <p:nvSpPr>
          <p:cNvPr id="21" name="TextBox 20">
            <a:extLst>
              <a:ext uri="{FF2B5EF4-FFF2-40B4-BE49-F238E27FC236}">
                <a16:creationId xmlns:a16="http://schemas.microsoft.com/office/drawing/2014/main" id="{412550E1-9EDF-7FBC-3159-C4B3E792C30D}"/>
              </a:ext>
              <a:ext uri="{C183D7F6-B498-43B3-948B-1728B52AA6E4}">
                <adec:decorative xmlns:adec="http://schemas.microsoft.com/office/drawing/2017/decorative" val="1"/>
              </a:ext>
            </a:extLst>
          </p:cNvPr>
          <p:cNvSpPr txBox="1"/>
          <p:nvPr/>
        </p:nvSpPr>
        <p:spPr>
          <a:xfrm>
            <a:off x="5369064" y="5784856"/>
            <a:ext cx="1440000" cy="646331"/>
          </a:xfrm>
          <a:prstGeom prst="rect">
            <a:avLst/>
          </a:prstGeom>
          <a:noFill/>
        </p:spPr>
        <p:txBody>
          <a:bodyPr wrap="square">
            <a:spAutoFit/>
          </a:bodyPr>
          <a:lstStyle/>
          <a:p>
            <a:pPr fontAlgn="base">
              <a:spcAft>
                <a:spcPts val="600"/>
              </a:spcAft>
            </a:pPr>
            <a:r>
              <a:rPr lang="en-CA">
                <a:solidFill>
                  <a:sysClr val="windowText" lastClr="000000"/>
                </a:solidFill>
                <a:cs typeface="Arial" panose="020B0604020202020204" pitchFamily="34" charset="0"/>
              </a:rPr>
              <a:t>Nathalie Rheault</a:t>
            </a:r>
            <a:endParaRPr lang="en-CA" b="0" i="0">
              <a:solidFill>
                <a:sysClr val="windowText" lastClr="000000"/>
              </a:solidFill>
              <a:effectLst/>
              <a:cs typeface="Arial" panose="020B0604020202020204" pitchFamily="34" charset="0"/>
            </a:endParaRPr>
          </a:p>
        </p:txBody>
      </p:sp>
      <p:sp>
        <p:nvSpPr>
          <p:cNvPr id="22" name="TextBox 21">
            <a:extLst>
              <a:ext uri="{FF2B5EF4-FFF2-40B4-BE49-F238E27FC236}">
                <a16:creationId xmlns:a16="http://schemas.microsoft.com/office/drawing/2014/main" id="{5A5F354D-4CB8-EDA2-39E9-4E1B28D6670F}"/>
              </a:ext>
              <a:ext uri="{C183D7F6-B498-43B3-948B-1728B52AA6E4}">
                <adec:decorative xmlns:adec="http://schemas.microsoft.com/office/drawing/2017/decorative" val="1"/>
              </a:ext>
            </a:extLst>
          </p:cNvPr>
          <p:cNvSpPr txBox="1"/>
          <p:nvPr/>
        </p:nvSpPr>
        <p:spPr>
          <a:xfrm>
            <a:off x="3067660" y="3908872"/>
            <a:ext cx="1598513" cy="307777"/>
          </a:xfrm>
          <a:prstGeom prst="rect">
            <a:avLst/>
          </a:prstGeom>
          <a:noFill/>
        </p:spPr>
        <p:txBody>
          <a:bodyPr wrap="square">
            <a:spAutoFit/>
          </a:bodyPr>
          <a:lstStyle/>
          <a:p>
            <a:r>
              <a:rPr lang="en-CA" sz="1400" b="1">
                <a:solidFill>
                  <a:sysClr val="windowText" lastClr="000000"/>
                </a:solidFill>
                <a:effectLst/>
              </a:rPr>
              <a:t>Technical Lead</a:t>
            </a:r>
            <a:endParaRPr lang="en-CA" sz="1400" b="1">
              <a:solidFill>
                <a:sysClr val="windowText" lastClr="000000"/>
              </a:solidFill>
            </a:endParaRPr>
          </a:p>
        </p:txBody>
      </p:sp>
      <p:sp>
        <p:nvSpPr>
          <p:cNvPr id="23" name="TextBox 22">
            <a:extLst>
              <a:ext uri="{FF2B5EF4-FFF2-40B4-BE49-F238E27FC236}">
                <a16:creationId xmlns:a16="http://schemas.microsoft.com/office/drawing/2014/main" id="{D6D7F413-CF3B-0ACC-0A07-99F11A409ED2}"/>
              </a:ext>
              <a:ext uri="{C183D7F6-B498-43B3-948B-1728B52AA6E4}">
                <adec:decorative xmlns:adec="http://schemas.microsoft.com/office/drawing/2017/decorative" val="1"/>
              </a:ext>
            </a:extLst>
          </p:cNvPr>
          <p:cNvSpPr txBox="1"/>
          <p:nvPr/>
        </p:nvSpPr>
        <p:spPr>
          <a:xfrm>
            <a:off x="781337" y="3926995"/>
            <a:ext cx="1818166" cy="307777"/>
          </a:xfrm>
          <a:prstGeom prst="rect">
            <a:avLst/>
          </a:prstGeom>
          <a:noFill/>
        </p:spPr>
        <p:txBody>
          <a:bodyPr wrap="square">
            <a:spAutoFit/>
          </a:bodyPr>
          <a:lstStyle/>
          <a:p>
            <a:r>
              <a:rPr lang="en-CA" sz="1400" b="1">
                <a:solidFill>
                  <a:sysClr val="windowText" lastClr="000000"/>
                </a:solidFill>
                <a:effectLst/>
                <a:cs typeface="Arial" panose="020B0604020202020204" pitchFamily="34" charset="0"/>
              </a:rPr>
              <a:t>Program Coordinator</a:t>
            </a:r>
          </a:p>
        </p:txBody>
      </p:sp>
      <p:sp>
        <p:nvSpPr>
          <p:cNvPr id="8" name="TextBox 7">
            <a:extLst>
              <a:ext uri="{FF2B5EF4-FFF2-40B4-BE49-F238E27FC236}">
                <a16:creationId xmlns:a16="http://schemas.microsoft.com/office/drawing/2014/main" id="{3E4D9CA9-6B4B-1B28-01A7-4ADB3FCBBB7A}"/>
              </a:ext>
              <a:ext uri="{C183D7F6-B498-43B3-948B-1728B52AA6E4}">
                <adec:decorative xmlns:adec="http://schemas.microsoft.com/office/drawing/2017/decorative" val="1"/>
              </a:ext>
            </a:extLst>
          </p:cNvPr>
          <p:cNvSpPr txBox="1"/>
          <p:nvPr/>
        </p:nvSpPr>
        <p:spPr>
          <a:xfrm>
            <a:off x="950078" y="5795180"/>
            <a:ext cx="1439999" cy="646331"/>
          </a:xfrm>
          <a:prstGeom prst="rect">
            <a:avLst/>
          </a:prstGeom>
          <a:noFill/>
        </p:spPr>
        <p:txBody>
          <a:bodyPr wrap="square">
            <a:spAutoFit/>
          </a:bodyPr>
          <a:lstStyle/>
          <a:p>
            <a:pPr lvl="0"/>
            <a:r>
              <a:rPr lang="en-CA">
                <a:solidFill>
                  <a:sysClr val="windowText" lastClr="000000"/>
                </a:solidFill>
              </a:rPr>
              <a:t>Emily Dillabough</a:t>
            </a:r>
          </a:p>
        </p:txBody>
      </p:sp>
      <p:sp>
        <p:nvSpPr>
          <p:cNvPr id="9" name="TextBox 8">
            <a:extLst>
              <a:ext uri="{FF2B5EF4-FFF2-40B4-BE49-F238E27FC236}">
                <a16:creationId xmlns:a16="http://schemas.microsoft.com/office/drawing/2014/main" id="{84DCEF2D-3890-6F44-8AC3-50C4487D8B0C}"/>
              </a:ext>
              <a:ext uri="{C183D7F6-B498-43B3-948B-1728B52AA6E4}">
                <adec:decorative xmlns:adec="http://schemas.microsoft.com/office/drawing/2017/decorative" val="1"/>
              </a:ext>
            </a:extLst>
          </p:cNvPr>
          <p:cNvSpPr txBox="1"/>
          <p:nvPr/>
        </p:nvSpPr>
        <p:spPr>
          <a:xfrm>
            <a:off x="3184864" y="5769257"/>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Michel</a:t>
            </a:r>
            <a:br>
              <a:rPr lang="en-CA">
                <a:solidFill>
                  <a:sysClr val="windowText" lastClr="000000"/>
                </a:solidFill>
                <a:ea typeface="Times New Roman" panose="02020603050405020304" pitchFamily="18" charset="0"/>
              </a:rPr>
            </a:br>
            <a:r>
              <a:rPr lang="en-CA">
                <a:solidFill>
                  <a:sysClr val="windowText" lastClr="000000"/>
                </a:solidFill>
                <a:ea typeface="Times New Roman" panose="02020603050405020304" pitchFamily="18" charset="0"/>
              </a:rPr>
              <a:t>Joanisse</a:t>
            </a:r>
            <a:endParaRPr lang="en-CA">
              <a:solidFill>
                <a:sysClr val="windowText" lastClr="000000"/>
              </a:solidFill>
            </a:endParaRPr>
          </a:p>
        </p:txBody>
      </p:sp>
      <p:sp>
        <p:nvSpPr>
          <p:cNvPr id="11" name="Rectangle: Single Corner Snipped 10">
            <a:extLst>
              <a:ext uri="{FF2B5EF4-FFF2-40B4-BE49-F238E27FC236}">
                <a16:creationId xmlns:a16="http://schemas.microsoft.com/office/drawing/2014/main" id="{01451014-4E03-5C9A-33D3-6CF813CEDEF3}"/>
              </a:ext>
              <a:ext uri="{C183D7F6-B498-43B3-948B-1728B52AA6E4}">
                <adec:decorative xmlns:adec="http://schemas.microsoft.com/office/drawing/2017/decorative" val="1"/>
              </a:ext>
            </a:extLst>
          </p:cNvPr>
          <p:cNvSpPr/>
          <p:nvPr/>
        </p:nvSpPr>
        <p:spPr>
          <a:xfrm flipV="1">
            <a:off x="781337" y="1544653"/>
            <a:ext cx="4046626" cy="1944079"/>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1309CBEA-41A9-C478-81B6-F285975944B2}"/>
              </a:ext>
              <a:ext uri="{C183D7F6-B498-43B3-948B-1728B52AA6E4}">
                <adec:decorative xmlns:adec="http://schemas.microsoft.com/office/drawing/2017/decorative" val="1"/>
              </a:ext>
            </a:extLst>
          </p:cNvPr>
          <p:cNvSpPr txBox="1"/>
          <p:nvPr/>
        </p:nvSpPr>
        <p:spPr>
          <a:xfrm>
            <a:off x="2804650" y="1614800"/>
            <a:ext cx="1440000" cy="307777"/>
          </a:xfrm>
          <a:prstGeom prst="rect">
            <a:avLst/>
          </a:prstGeom>
          <a:noFill/>
        </p:spPr>
        <p:txBody>
          <a:bodyPr wrap="square">
            <a:spAutoFit/>
          </a:bodyPr>
          <a:lstStyle/>
          <a:p>
            <a:pPr fontAlgn="base"/>
            <a:r>
              <a:rPr lang="en-CA" sz="1400" b="1">
                <a:effectLst/>
                <a:latin typeface="inter" panose="020B0502030000000004"/>
              </a:rPr>
              <a:t>Director</a:t>
            </a:r>
            <a:endParaRPr lang="en-CA" sz="1400" b="1">
              <a:effectLst/>
            </a:endParaRPr>
          </a:p>
        </p:txBody>
      </p:sp>
      <p:sp>
        <p:nvSpPr>
          <p:cNvPr id="17" name="TextBox 16">
            <a:extLst>
              <a:ext uri="{FF2B5EF4-FFF2-40B4-BE49-F238E27FC236}">
                <a16:creationId xmlns:a16="http://schemas.microsoft.com/office/drawing/2014/main" id="{A1281C4B-E494-69A4-6424-9F9E2B941635}"/>
              </a:ext>
              <a:ext uri="{C183D7F6-B498-43B3-948B-1728B52AA6E4}">
                <adec:decorative xmlns:adec="http://schemas.microsoft.com/office/drawing/2017/decorative" val="1"/>
              </a:ext>
            </a:extLst>
          </p:cNvPr>
          <p:cNvSpPr txBox="1"/>
          <p:nvPr/>
        </p:nvSpPr>
        <p:spPr>
          <a:xfrm>
            <a:off x="2807897" y="1955255"/>
            <a:ext cx="1440000" cy="369332"/>
          </a:xfrm>
          <a:prstGeom prst="rect">
            <a:avLst/>
          </a:prstGeom>
          <a:noFill/>
        </p:spPr>
        <p:txBody>
          <a:bodyPr wrap="square">
            <a:spAutoFit/>
          </a:bodyPr>
          <a:lstStyle/>
          <a:p>
            <a:r>
              <a:rPr lang="en-CA" dirty="0">
                <a:solidFill>
                  <a:sysClr val="windowText" lastClr="000000"/>
                </a:solidFill>
                <a:ea typeface="Times New Roman" panose="02020603050405020304" pitchFamily="18" charset="0"/>
              </a:rPr>
              <a:t>Leah Resnick</a:t>
            </a:r>
          </a:p>
        </p:txBody>
      </p:sp>
    </p:spTree>
    <p:extLst>
      <p:ext uri="{BB962C8B-B14F-4D97-AF65-F5344CB8AC3E}">
        <p14:creationId xmlns:p14="http://schemas.microsoft.com/office/powerpoint/2010/main" val="118935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E96A-4304-6BDE-4401-C570565EC214}"/>
              </a:ext>
            </a:extLst>
          </p:cNvPr>
          <p:cNvSpPr>
            <a:spLocks noGrp="1"/>
          </p:cNvSpPr>
          <p:nvPr>
            <p:ph type="title"/>
          </p:nvPr>
        </p:nvSpPr>
        <p:spPr>
          <a:xfrm>
            <a:off x="749408" y="656939"/>
            <a:ext cx="7499241" cy="695611"/>
          </a:xfrm>
        </p:spPr>
        <p:txBody>
          <a:bodyPr/>
          <a:lstStyle/>
          <a:p>
            <a:r>
              <a:rPr lang="en-CA" b="1">
                <a:ea typeface="Inter Medium" panose="02000603000000020004" pitchFamily="50" charset="0"/>
              </a:rPr>
              <a:t>Build a Detailed </a:t>
            </a:r>
            <a:r>
              <a:rPr lang="en-US" b="1">
                <a:ea typeface="Inter Medium" panose="02000603000000020004" pitchFamily="50" charset="0"/>
              </a:rPr>
              <a:t>B</a:t>
            </a:r>
            <a:r>
              <a:rPr lang="en-US" b="1"/>
              <a:t>udget</a:t>
            </a:r>
            <a:endParaRPr lang="en-CA" b="1"/>
          </a:p>
        </p:txBody>
      </p:sp>
      <p:graphicFrame>
        <p:nvGraphicFramePr>
          <p:cNvPr id="6" name="Diagram 5">
            <a:extLst>
              <a:ext uri="{FF2B5EF4-FFF2-40B4-BE49-F238E27FC236}">
                <a16:creationId xmlns:a16="http://schemas.microsoft.com/office/drawing/2014/main" id="{9B15D334-E252-7830-0AB6-42A29D955D3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0783026"/>
              </p:ext>
            </p:extLst>
          </p:nvPr>
        </p:nvGraphicFramePr>
        <p:xfrm>
          <a:off x="749407" y="1810893"/>
          <a:ext cx="2080289"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EE6BFA-A451-6F6B-31E3-E6AF1F423073}"/>
              </a:ext>
            </a:extLst>
          </p:cNvPr>
          <p:cNvSpPr txBox="1"/>
          <p:nvPr/>
        </p:nvSpPr>
        <p:spPr>
          <a:xfrm>
            <a:off x="3309730" y="1659429"/>
            <a:ext cx="8342692" cy="4770537"/>
          </a:xfrm>
          <a:prstGeom prst="rect">
            <a:avLst/>
          </a:prstGeom>
          <a:noFill/>
        </p:spPr>
        <p:txBody>
          <a:bodyPr wrap="square">
            <a:spAutoFit/>
          </a:bodyPr>
          <a:lstStyle/>
          <a:p>
            <a:r>
              <a:rPr lang="en-CA" sz="3200">
                <a:ea typeface="Calibri" panose="020F0502020204030204" pitchFamily="34" charset="0"/>
                <a:cs typeface="Arial" panose="020B0604020202020204" pitchFamily="34" charset="0"/>
              </a:rPr>
              <a:t>Use our </a:t>
            </a:r>
            <a:r>
              <a:rPr lang="en-CA" sz="3200" b="1">
                <a:ea typeface="Calibri" panose="020F0502020204030204" pitchFamily="34" charset="0"/>
                <a:cs typeface="Arial" panose="020B0604020202020204" pitchFamily="34" charset="0"/>
              </a:rPr>
              <a:t>template</a:t>
            </a:r>
            <a:endParaRPr lang="en-CA" sz="3200">
              <a:ea typeface="Calibri" panose="020F0502020204030204" pitchFamily="34" charset="0"/>
              <a:cs typeface="Arial" panose="020B0604020202020204" pitchFamily="34" charset="0"/>
            </a:endParaRPr>
          </a:p>
          <a:p>
            <a:pPr marL="363538" indent="-363538">
              <a:buFont typeface="Arial" panose="020B0604020202020204" pitchFamily="34" charset="0"/>
              <a:buChar char="•"/>
            </a:pPr>
            <a:r>
              <a:rPr lang="en-CA" sz="3200">
                <a:cs typeface="Times New Roman" panose="02020603050405020304" pitchFamily="18" charset="0"/>
              </a:rPr>
              <a:t>Provide basis of calculations (number of hours, words, rates, tasks)</a:t>
            </a:r>
          </a:p>
          <a:p>
            <a:pPr marL="457200" indent="-457200">
              <a:buFont typeface="Arial" panose="020B0604020202020204" pitchFamily="34" charset="0"/>
              <a:buChar char="•"/>
            </a:pPr>
            <a:endParaRPr lang="en-CA" sz="3200">
              <a:cs typeface="Times New Roman" panose="02020603050405020304" pitchFamily="18" charset="0"/>
            </a:endParaRPr>
          </a:p>
          <a:p>
            <a:pPr marL="363538" indent="-363538">
              <a:buFont typeface="Arial" panose="020B0604020202020204" pitchFamily="34" charset="0"/>
              <a:buChar char="•"/>
            </a:pPr>
            <a:r>
              <a:rPr lang="en-CA" sz="3200">
                <a:cs typeface="Times New Roman" panose="02020603050405020304" pitchFamily="18" charset="0"/>
              </a:rPr>
              <a:t>Clearly indicate the </a:t>
            </a:r>
            <a:r>
              <a:rPr lang="en-CA" sz="3200" b="1">
                <a:cs typeface="Times New Roman" panose="02020603050405020304" pitchFamily="18" charset="0"/>
              </a:rPr>
              <a:t>total value:</a:t>
            </a:r>
            <a:endParaRPr lang="en-CA" sz="3200">
              <a:cs typeface="Times New Roman" panose="02020603050405020304" pitchFamily="18" charset="0"/>
            </a:endParaRPr>
          </a:p>
          <a:p>
            <a:pPr marL="806450" lvl="1" indent="-349250">
              <a:buFont typeface="Arial" panose="020B0604020202020204" pitchFamily="34" charset="0"/>
              <a:buChar char="•"/>
            </a:pPr>
            <a:r>
              <a:rPr lang="en-CA" sz="2800">
                <a:cs typeface="Times New Roman" panose="02020603050405020304" pitchFamily="18" charset="0"/>
              </a:rPr>
              <a:t>DMC eligible costs of up to $250,000</a:t>
            </a:r>
          </a:p>
          <a:p>
            <a:pPr marL="806450" lvl="1" indent="-349250">
              <a:buFont typeface="Arial" panose="020B0604020202020204" pitchFamily="34" charset="0"/>
              <a:buChar char="•"/>
            </a:pPr>
            <a:r>
              <a:rPr lang="en-CA" sz="2800">
                <a:cs typeface="Times New Roman" panose="02020603050405020304" pitchFamily="18" charset="0"/>
              </a:rPr>
              <a:t>Your organization’s financial / in-kind contributions</a:t>
            </a:r>
          </a:p>
          <a:p>
            <a:pPr marL="806450" lvl="1" indent="-349250">
              <a:buFont typeface="Arial" panose="020B0604020202020204" pitchFamily="34" charset="0"/>
              <a:buChar char="•"/>
            </a:pPr>
            <a:r>
              <a:rPr lang="en-CA" sz="2800">
                <a:cs typeface="Times New Roman" panose="02020603050405020304" pitchFamily="18" charset="0"/>
              </a:rPr>
              <a:t>Other partners’ or funders’ financial / in-kind</a:t>
            </a:r>
          </a:p>
          <a:p>
            <a:pPr lvl="1"/>
            <a:endParaRPr lang="en-CA" sz="2800">
              <a:cs typeface="Times New Roman" panose="02020603050405020304" pitchFamily="18" charset="0"/>
            </a:endParaRPr>
          </a:p>
          <a:p>
            <a:pPr marL="457200" indent="-457200">
              <a:buFont typeface="Calibri" panose="020F0502020204030204" pitchFamily="34" charset="0"/>
              <a:buChar char="!"/>
            </a:pPr>
            <a:r>
              <a:rPr lang="en-CA" sz="3200">
                <a:solidFill>
                  <a:srgbClr val="920000"/>
                </a:solidFill>
                <a:cs typeface="Times New Roman" panose="02020603050405020304" pitchFamily="18" charset="0"/>
              </a:rPr>
              <a:t>Verify cost eligibility</a:t>
            </a:r>
            <a:endParaRPr lang="en-CA" sz="3200">
              <a:solidFill>
                <a:srgbClr val="92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DB7A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634FA-C8DE-5DDA-A6D4-C856B9FF3223}"/>
              </a:ext>
            </a:extLst>
          </p:cNvPr>
          <p:cNvSpPr>
            <a:spLocks noGrp="1"/>
          </p:cNvSpPr>
          <p:nvPr>
            <p:ph type="title"/>
          </p:nvPr>
        </p:nvSpPr>
        <p:spPr>
          <a:xfrm>
            <a:off x="700423" y="741257"/>
            <a:ext cx="4006659" cy="1991552"/>
          </a:xfrm>
        </p:spPr>
        <p:txBody>
          <a:bodyPr/>
          <a:lstStyle/>
          <a:p>
            <a:r>
              <a:rPr lang="en-CA" b="1"/>
              <a:t>Align</a:t>
            </a:r>
          </a:p>
        </p:txBody>
      </p:sp>
      <p:pic>
        <p:nvPicPr>
          <p:cNvPr id="7" name="Picture 7" descr="A triangular diagram showing how an awesome project is made possible when scope, cost and time are in alignment.">
            <a:extLst>
              <a:ext uri="{FF2B5EF4-FFF2-40B4-BE49-F238E27FC236}">
                <a16:creationId xmlns:a16="http://schemas.microsoft.com/office/drawing/2014/main" id="{8875A3F2-49EF-3C95-E2FE-16345022BD91}"/>
              </a:ext>
            </a:extLst>
          </p:cNvPr>
          <p:cNvPicPr>
            <a:picLocks noChangeAspect="1"/>
          </p:cNvPicPr>
          <p:nvPr/>
        </p:nvPicPr>
        <p:blipFill>
          <a:blip r:embed="rId3"/>
          <a:stretch>
            <a:fillRect/>
          </a:stretch>
        </p:blipFill>
        <p:spPr>
          <a:xfrm>
            <a:off x="2689186" y="469861"/>
            <a:ext cx="6813629" cy="5792885"/>
          </a:xfrm>
          <a:prstGeom prst="rect">
            <a:avLst/>
          </a:prstGeom>
        </p:spPr>
      </p:pic>
    </p:spTree>
    <p:extLst>
      <p:ext uri="{BB962C8B-B14F-4D97-AF65-F5344CB8AC3E}">
        <p14:creationId xmlns:p14="http://schemas.microsoft.com/office/powerpoint/2010/main" val="8215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2E1694E8-F158-0B8C-9D9C-593F4F31BC43}"/>
              </a:ext>
              <a:ext uri="{C183D7F6-B498-43B3-948B-1728B52AA6E4}">
                <adec:decorative xmlns:adec="http://schemas.microsoft.com/office/drawing/2017/decorative" val="1"/>
              </a:ext>
            </a:extLst>
          </p:cNvPr>
          <p:cNvSpPr/>
          <p:nvPr/>
        </p:nvSpPr>
        <p:spPr>
          <a:xfrm>
            <a:off x="6281054" y="1436868"/>
            <a:ext cx="981018" cy="845277"/>
          </a:xfrm>
          <a:prstGeom prst="hexagon">
            <a:avLst>
              <a:gd name="adj" fmla="val 28900"/>
              <a:gd name="vf" fmla="val 115470"/>
            </a:avLst>
          </a:prstGeom>
          <a:solidFill>
            <a:srgbClr val="AAE8C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CA">
              <a:solidFill>
                <a:srgbClr val="0A8297"/>
              </a:solidFill>
            </a:endParaRPr>
          </a:p>
        </p:txBody>
      </p:sp>
      <p:graphicFrame>
        <p:nvGraphicFramePr>
          <p:cNvPr id="3" name="Diagram 2" descr="An infographic showing how an awesome proposal is composed of many elements including: budget and schedule, subject and relevance, audience and outcomes, user experience, accessibility and a dream team.">
            <a:extLst>
              <a:ext uri="{FF2B5EF4-FFF2-40B4-BE49-F238E27FC236}">
                <a16:creationId xmlns:a16="http://schemas.microsoft.com/office/drawing/2014/main" id="{2C66D056-7459-4D4E-C56A-BD4D5923B34D}"/>
              </a:ext>
            </a:extLst>
          </p:cNvPr>
          <p:cNvGraphicFramePr/>
          <p:nvPr>
            <p:extLst>
              <p:ext uri="{D42A27DB-BD31-4B8C-83A1-F6EECF244321}">
                <p14:modId xmlns:p14="http://schemas.microsoft.com/office/powerpoint/2010/main" val="3142284168"/>
              </p:ext>
            </p:extLst>
          </p:nvPr>
        </p:nvGraphicFramePr>
        <p:xfrm>
          <a:off x="4589357" y="258417"/>
          <a:ext cx="6690518"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4038EAA-2782-94D2-6719-7E228699C716}"/>
              </a:ext>
            </a:extLst>
          </p:cNvPr>
          <p:cNvSpPr>
            <a:spLocks noGrp="1"/>
          </p:cNvSpPr>
          <p:nvPr>
            <p:ph type="title"/>
          </p:nvPr>
        </p:nvSpPr>
        <p:spPr>
          <a:xfrm>
            <a:off x="700423" y="741257"/>
            <a:ext cx="4006659" cy="1991552"/>
          </a:xfrm>
        </p:spPr>
        <p:txBody>
          <a:bodyPr/>
          <a:lstStyle/>
          <a:p>
            <a:r>
              <a:rPr lang="en-CA" b="1"/>
              <a:t>Putting it </a:t>
            </a:r>
            <a:br>
              <a:rPr lang="en-CA" b="1"/>
            </a:br>
            <a:r>
              <a:rPr lang="en-CA" b="1"/>
              <a:t>All Together</a:t>
            </a:r>
          </a:p>
        </p:txBody>
      </p:sp>
    </p:spTree>
    <p:extLst>
      <p:ext uri="{BB962C8B-B14F-4D97-AF65-F5344CB8AC3E}">
        <p14:creationId xmlns:p14="http://schemas.microsoft.com/office/powerpoint/2010/main" val="37436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542D79D1-E77D-B63B-8560-634F8AFEA566}"/>
              </a:ext>
            </a:extLst>
          </p:cNvPr>
          <p:cNvSpPr>
            <a:spLocks noGrp="1"/>
          </p:cNvSpPr>
          <p:nvPr>
            <p:ph type="title"/>
          </p:nvPr>
        </p:nvSpPr>
        <p:spPr>
          <a:xfrm>
            <a:off x="749409" y="-3652259"/>
            <a:ext cx="6334014" cy="3652259"/>
          </a:xfrm>
        </p:spPr>
        <p:txBody>
          <a:bodyPr lIns="0" tIns="0" rIns="0" bIns="252000" anchor="b"/>
          <a:lstStyle/>
          <a:p>
            <a:r>
              <a:rPr lang="fr-CA" dirty="0" err="1"/>
              <a:t>Maps</a:t>
            </a:r>
            <a:r>
              <a:rPr lang="fr-CA" dirty="0"/>
              <a:t> of Past DMC Project </a:t>
            </a:r>
            <a:r>
              <a:rPr lang="fr-CA" dirty="0" err="1"/>
              <a:t>Funding</a:t>
            </a:r>
            <a:endParaRPr lang="fr-CA" dirty="0"/>
          </a:p>
        </p:txBody>
      </p:sp>
      <p:pic>
        <p:nvPicPr>
          <p:cNvPr id="2" name="ALL">
            <a:extLst>
              <a:ext uri="{FF2B5EF4-FFF2-40B4-BE49-F238E27FC236}">
                <a16:creationId xmlns:a16="http://schemas.microsoft.com/office/drawing/2014/main" id="{5C914BC0-3A20-738F-95E6-ED5B4829EF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032" t="41988" r="19660"/>
          <a:stretch/>
        </p:blipFill>
        <p:spPr>
          <a:xfrm>
            <a:off x="0" y="0"/>
            <a:ext cx="12192002" cy="6858002"/>
          </a:xfrm>
          <a:prstGeom prst="rect">
            <a:avLst/>
          </a:prstGeom>
        </p:spPr>
      </p:pic>
      <p:pic>
        <p:nvPicPr>
          <p:cNvPr id="8" name="2014" descr="A map of Canada showing pins of projects funded in 2014.">
            <a:extLst>
              <a:ext uri="{FF2B5EF4-FFF2-40B4-BE49-F238E27FC236}">
                <a16:creationId xmlns:a16="http://schemas.microsoft.com/office/drawing/2014/main" id="{AB84CDF9-CACE-DF69-BC28-FB122F5F30C2}"/>
              </a:ext>
            </a:extLst>
          </p:cNvPr>
          <p:cNvPicPr>
            <a:picLocks noChangeAspect="1"/>
          </p:cNvPicPr>
          <p:nvPr/>
        </p:nvPicPr>
        <p:blipFill rotWithShape="1">
          <a:blip r:embed="rId4">
            <a:extLst>
              <a:ext uri="{28A0092B-C50C-407E-A947-70E740481C1C}">
                <a14:useLocalDpi xmlns:a14="http://schemas.microsoft.com/office/drawing/2010/main" val="0"/>
              </a:ext>
            </a:extLst>
          </a:blip>
          <a:srcRect l="19966" t="43070" r="18886"/>
          <a:stretch/>
        </p:blipFill>
        <p:spPr>
          <a:xfrm>
            <a:off x="-3" y="-1"/>
            <a:ext cx="12192002" cy="6858002"/>
          </a:xfrm>
          <a:prstGeom prst="rect">
            <a:avLst/>
          </a:prstGeom>
        </p:spPr>
      </p:pic>
      <p:sp>
        <p:nvSpPr>
          <p:cNvPr id="3" name="TextBox 2014">
            <a:extLst>
              <a:ext uri="{FF2B5EF4-FFF2-40B4-BE49-F238E27FC236}">
                <a16:creationId xmlns:a16="http://schemas.microsoft.com/office/drawing/2014/main" id="{11F2150D-B514-18BB-3650-7FEEB0FBE3F9}"/>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2014</a:t>
            </a:r>
          </a:p>
        </p:txBody>
      </p:sp>
      <p:pic>
        <p:nvPicPr>
          <p:cNvPr id="10" name="2015" descr="A map of Canada showing pins of projects funded in 2015.">
            <a:extLst>
              <a:ext uri="{FF2B5EF4-FFF2-40B4-BE49-F238E27FC236}">
                <a16:creationId xmlns:a16="http://schemas.microsoft.com/office/drawing/2014/main" id="{4546E8A6-AD9B-9301-4B11-1CF179ABE3EA}"/>
              </a:ext>
            </a:extLst>
          </p:cNvPr>
          <p:cNvPicPr>
            <a:picLocks noChangeAspect="1"/>
          </p:cNvPicPr>
          <p:nvPr/>
        </p:nvPicPr>
        <p:blipFill rotWithShape="1">
          <a:blip r:embed="rId5">
            <a:extLst>
              <a:ext uri="{28A0092B-C50C-407E-A947-70E740481C1C}">
                <a14:useLocalDpi xmlns:a14="http://schemas.microsoft.com/office/drawing/2010/main" val="0"/>
              </a:ext>
            </a:extLst>
          </a:blip>
          <a:srcRect l="19966" t="43070" r="18886"/>
          <a:stretch/>
        </p:blipFill>
        <p:spPr>
          <a:xfrm>
            <a:off x="-2" y="-1"/>
            <a:ext cx="12192001" cy="6858002"/>
          </a:xfrm>
          <a:prstGeom prst="rect">
            <a:avLst/>
          </a:prstGeom>
        </p:spPr>
      </p:pic>
      <p:sp>
        <p:nvSpPr>
          <p:cNvPr id="4" name="TextBox 2015">
            <a:extLst>
              <a:ext uri="{FF2B5EF4-FFF2-40B4-BE49-F238E27FC236}">
                <a16:creationId xmlns:a16="http://schemas.microsoft.com/office/drawing/2014/main" id="{0527C8D1-CF77-87C4-BA43-194C20CC04D8}"/>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2015</a:t>
            </a:r>
          </a:p>
        </p:txBody>
      </p:sp>
      <p:pic>
        <p:nvPicPr>
          <p:cNvPr id="12" name="2016" descr="A map of Canada showing pins of projects funded in 2016.">
            <a:extLst>
              <a:ext uri="{FF2B5EF4-FFF2-40B4-BE49-F238E27FC236}">
                <a16:creationId xmlns:a16="http://schemas.microsoft.com/office/drawing/2014/main" id="{0529120B-0B02-6C51-1150-90C47C16DD91}"/>
              </a:ext>
            </a:extLst>
          </p:cNvPr>
          <p:cNvPicPr>
            <a:picLocks noChangeAspect="1"/>
          </p:cNvPicPr>
          <p:nvPr/>
        </p:nvPicPr>
        <p:blipFill rotWithShape="1">
          <a:blip r:embed="rId6">
            <a:extLst>
              <a:ext uri="{28A0092B-C50C-407E-A947-70E740481C1C}">
                <a14:useLocalDpi xmlns:a14="http://schemas.microsoft.com/office/drawing/2010/main" val="0"/>
              </a:ext>
            </a:extLst>
          </a:blip>
          <a:srcRect l="19966" t="43069" r="18886"/>
          <a:stretch/>
        </p:blipFill>
        <p:spPr>
          <a:xfrm>
            <a:off x="-1" y="-1"/>
            <a:ext cx="12192002" cy="6858001"/>
          </a:xfrm>
          <a:prstGeom prst="rect">
            <a:avLst/>
          </a:prstGeom>
        </p:spPr>
      </p:pic>
      <p:sp>
        <p:nvSpPr>
          <p:cNvPr id="5" name="TextBox 2016">
            <a:extLst>
              <a:ext uri="{FF2B5EF4-FFF2-40B4-BE49-F238E27FC236}">
                <a16:creationId xmlns:a16="http://schemas.microsoft.com/office/drawing/2014/main" id="{F36B5C2E-B8A4-DD3D-AD45-FAA95C657A25}"/>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2016</a:t>
            </a:r>
          </a:p>
        </p:txBody>
      </p:sp>
      <p:pic>
        <p:nvPicPr>
          <p:cNvPr id="14" name="2017" descr="A map of Canada showing pins of projects funded in 2017.">
            <a:extLst>
              <a:ext uri="{FF2B5EF4-FFF2-40B4-BE49-F238E27FC236}">
                <a16:creationId xmlns:a16="http://schemas.microsoft.com/office/drawing/2014/main" id="{E7479331-03BB-3E77-1C34-C0894C7C9E2F}"/>
              </a:ext>
            </a:extLst>
          </p:cNvPr>
          <p:cNvPicPr>
            <a:picLocks noChangeAspect="1"/>
          </p:cNvPicPr>
          <p:nvPr/>
        </p:nvPicPr>
        <p:blipFill rotWithShape="1">
          <a:blip r:embed="rId7">
            <a:extLst>
              <a:ext uri="{28A0092B-C50C-407E-A947-70E740481C1C}">
                <a14:useLocalDpi xmlns:a14="http://schemas.microsoft.com/office/drawing/2010/main" val="0"/>
              </a:ext>
            </a:extLst>
          </a:blip>
          <a:srcRect l="19966" t="43070" r="18886"/>
          <a:stretch/>
        </p:blipFill>
        <p:spPr>
          <a:xfrm>
            <a:off x="-1" y="-1"/>
            <a:ext cx="12192001" cy="6858002"/>
          </a:xfrm>
          <a:prstGeom prst="rect">
            <a:avLst/>
          </a:prstGeom>
        </p:spPr>
      </p:pic>
      <p:sp>
        <p:nvSpPr>
          <p:cNvPr id="6" name="TextBox 2017">
            <a:extLst>
              <a:ext uri="{FF2B5EF4-FFF2-40B4-BE49-F238E27FC236}">
                <a16:creationId xmlns:a16="http://schemas.microsoft.com/office/drawing/2014/main" id="{50BD465E-5264-8B86-FDDA-FD56A6295263}"/>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2017</a:t>
            </a:r>
          </a:p>
        </p:txBody>
      </p:sp>
      <p:pic>
        <p:nvPicPr>
          <p:cNvPr id="32" name="2018 B" descr="An inserted map showing a pin near Baffin Bay">
            <a:extLst>
              <a:ext uri="{FF2B5EF4-FFF2-40B4-BE49-F238E27FC236}">
                <a16:creationId xmlns:a16="http://schemas.microsoft.com/office/drawing/2014/main" id="{0D1E00CC-8F87-BB4E-ECBE-4A52B72EB09A}"/>
              </a:ext>
            </a:extLst>
          </p:cNvPr>
          <p:cNvPicPr>
            <a:picLocks noChangeAspect="1"/>
          </p:cNvPicPr>
          <p:nvPr/>
        </p:nvPicPr>
        <p:blipFill>
          <a:blip r:embed="rId8"/>
          <a:stretch>
            <a:fillRect/>
          </a:stretch>
        </p:blipFill>
        <p:spPr>
          <a:xfrm>
            <a:off x="10397067" y="139926"/>
            <a:ext cx="1642533" cy="1487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2018" descr="A map of Canada showing pins of projects funded in 2018.">
            <a:extLst>
              <a:ext uri="{FF2B5EF4-FFF2-40B4-BE49-F238E27FC236}">
                <a16:creationId xmlns:a16="http://schemas.microsoft.com/office/drawing/2014/main" id="{2F7DE0BA-2EF1-AF37-6183-C661C0C99C70}"/>
              </a:ext>
            </a:extLst>
          </p:cNvPr>
          <p:cNvPicPr>
            <a:picLocks noChangeAspect="1"/>
          </p:cNvPicPr>
          <p:nvPr/>
        </p:nvPicPr>
        <p:blipFill rotWithShape="1">
          <a:blip r:embed="rId9">
            <a:extLst>
              <a:ext uri="{28A0092B-C50C-407E-A947-70E740481C1C}">
                <a14:useLocalDpi xmlns:a14="http://schemas.microsoft.com/office/drawing/2010/main" val="0"/>
              </a:ext>
            </a:extLst>
          </a:blip>
          <a:srcRect l="19966" t="43070" r="18886"/>
          <a:stretch/>
        </p:blipFill>
        <p:spPr>
          <a:xfrm>
            <a:off x="-1" y="-1"/>
            <a:ext cx="12192001" cy="6858001"/>
          </a:xfrm>
          <a:prstGeom prst="rect">
            <a:avLst/>
          </a:prstGeom>
        </p:spPr>
      </p:pic>
      <p:sp>
        <p:nvSpPr>
          <p:cNvPr id="7" name="TextBox 2018">
            <a:extLst>
              <a:ext uri="{FF2B5EF4-FFF2-40B4-BE49-F238E27FC236}">
                <a16:creationId xmlns:a16="http://schemas.microsoft.com/office/drawing/2014/main" id="{75D3448B-B1D2-ACAF-0820-E921DABF32EF}"/>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2018</a:t>
            </a:r>
          </a:p>
        </p:txBody>
      </p:sp>
      <p:pic>
        <p:nvPicPr>
          <p:cNvPr id="18" name="2019" descr="Google map of Canada with pins showing 2019 DMC project locations across Canada">
            <a:extLst>
              <a:ext uri="{FF2B5EF4-FFF2-40B4-BE49-F238E27FC236}">
                <a16:creationId xmlns:a16="http://schemas.microsoft.com/office/drawing/2014/main" id="{B8D6E9A4-A390-8C59-49A2-711EFE647677}"/>
              </a:ext>
            </a:extLst>
          </p:cNvPr>
          <p:cNvPicPr>
            <a:picLocks noChangeAspect="1"/>
          </p:cNvPicPr>
          <p:nvPr/>
        </p:nvPicPr>
        <p:blipFill rotWithShape="1">
          <a:blip r:embed="rId10">
            <a:extLst>
              <a:ext uri="{28A0092B-C50C-407E-A947-70E740481C1C}">
                <a14:useLocalDpi xmlns:a14="http://schemas.microsoft.com/office/drawing/2010/main" val="0"/>
              </a:ext>
            </a:extLst>
          </a:blip>
          <a:srcRect l="19966" t="43070" r="18886"/>
          <a:stretch/>
        </p:blipFill>
        <p:spPr>
          <a:xfrm>
            <a:off x="-1" y="-2"/>
            <a:ext cx="12192001" cy="6858002"/>
          </a:xfrm>
          <a:prstGeom prst="rect">
            <a:avLst/>
          </a:prstGeom>
        </p:spPr>
      </p:pic>
      <p:sp>
        <p:nvSpPr>
          <p:cNvPr id="9" name="TextBox 2019">
            <a:extLst>
              <a:ext uri="{FF2B5EF4-FFF2-40B4-BE49-F238E27FC236}">
                <a16:creationId xmlns:a16="http://schemas.microsoft.com/office/drawing/2014/main" id="{4815FFAE-F486-0772-8F1D-7D1849B433DE}"/>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2019</a:t>
            </a:r>
          </a:p>
        </p:txBody>
      </p:sp>
      <p:pic>
        <p:nvPicPr>
          <p:cNvPr id="20" name="2020" descr="A map of Canada showing pins of projects funded in 2020.">
            <a:extLst>
              <a:ext uri="{FF2B5EF4-FFF2-40B4-BE49-F238E27FC236}">
                <a16:creationId xmlns:a16="http://schemas.microsoft.com/office/drawing/2014/main" id="{48A30B1D-126D-F5D4-A2B6-D647CCECD8CB}"/>
              </a:ext>
            </a:extLst>
          </p:cNvPr>
          <p:cNvPicPr>
            <a:picLocks noChangeAspect="1"/>
          </p:cNvPicPr>
          <p:nvPr/>
        </p:nvPicPr>
        <p:blipFill rotWithShape="1">
          <a:blip r:embed="rId11">
            <a:extLst>
              <a:ext uri="{28A0092B-C50C-407E-A947-70E740481C1C}">
                <a14:useLocalDpi xmlns:a14="http://schemas.microsoft.com/office/drawing/2010/main" val="0"/>
              </a:ext>
            </a:extLst>
          </a:blip>
          <a:srcRect l="19966" t="43070" r="18886"/>
          <a:stretch/>
        </p:blipFill>
        <p:spPr>
          <a:xfrm>
            <a:off x="-1" y="-1"/>
            <a:ext cx="12192001" cy="6858002"/>
          </a:xfrm>
          <a:prstGeom prst="rect">
            <a:avLst/>
          </a:prstGeom>
        </p:spPr>
      </p:pic>
      <p:sp>
        <p:nvSpPr>
          <p:cNvPr id="11" name="TextBox 2020">
            <a:extLst>
              <a:ext uri="{FF2B5EF4-FFF2-40B4-BE49-F238E27FC236}">
                <a16:creationId xmlns:a16="http://schemas.microsoft.com/office/drawing/2014/main" id="{99696111-FCF8-45CF-5DEE-6F7271AAFC52}"/>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2020</a:t>
            </a:r>
          </a:p>
        </p:txBody>
      </p:sp>
      <p:pic>
        <p:nvPicPr>
          <p:cNvPr id="22" name="2021" descr="A map of Canada showing pins of projects funded in 2021.">
            <a:extLst>
              <a:ext uri="{FF2B5EF4-FFF2-40B4-BE49-F238E27FC236}">
                <a16:creationId xmlns:a16="http://schemas.microsoft.com/office/drawing/2014/main" id="{1464DCAE-A8D2-6420-1F67-1AA8C767D9DD}"/>
              </a:ext>
            </a:extLst>
          </p:cNvPr>
          <p:cNvPicPr>
            <a:picLocks noChangeAspect="1"/>
          </p:cNvPicPr>
          <p:nvPr/>
        </p:nvPicPr>
        <p:blipFill rotWithShape="1">
          <a:blip r:embed="rId12">
            <a:extLst>
              <a:ext uri="{28A0092B-C50C-407E-A947-70E740481C1C}">
                <a14:useLocalDpi xmlns:a14="http://schemas.microsoft.com/office/drawing/2010/main" val="0"/>
              </a:ext>
            </a:extLst>
          </a:blip>
          <a:srcRect l="19967" t="43070" r="18887"/>
          <a:stretch/>
        </p:blipFill>
        <p:spPr>
          <a:xfrm>
            <a:off x="-1" y="-1"/>
            <a:ext cx="12192001" cy="6858002"/>
          </a:xfrm>
          <a:prstGeom prst="rect">
            <a:avLst/>
          </a:prstGeom>
        </p:spPr>
      </p:pic>
      <p:sp>
        <p:nvSpPr>
          <p:cNvPr id="13" name="TextBox 2021">
            <a:extLst>
              <a:ext uri="{FF2B5EF4-FFF2-40B4-BE49-F238E27FC236}">
                <a16:creationId xmlns:a16="http://schemas.microsoft.com/office/drawing/2014/main" id="{895AC7C7-4CBE-70AB-8897-B0E4C815F388}"/>
              </a:ext>
              <a:ext uri="{C183D7F6-B498-43B3-948B-1728B52AA6E4}">
                <adec:decorative xmlns:adec="http://schemas.microsoft.com/office/drawing/2017/decorative" val="1"/>
              </a:ext>
            </a:extLst>
          </p:cNvPr>
          <p:cNvSpPr txBox="1"/>
          <p:nvPr/>
        </p:nvSpPr>
        <p:spPr>
          <a:xfrm>
            <a:off x="487222" y="5825147"/>
            <a:ext cx="3637070"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2021</a:t>
            </a:r>
          </a:p>
        </p:txBody>
      </p:sp>
      <p:pic>
        <p:nvPicPr>
          <p:cNvPr id="24" name="2022" descr="A map of Canada showing pins of projects funded in 2022.">
            <a:extLst>
              <a:ext uri="{FF2B5EF4-FFF2-40B4-BE49-F238E27FC236}">
                <a16:creationId xmlns:a16="http://schemas.microsoft.com/office/drawing/2014/main" id="{741773A7-9419-C2A4-ACAD-8148BAAF224B}"/>
              </a:ext>
            </a:extLst>
          </p:cNvPr>
          <p:cNvPicPr>
            <a:picLocks noChangeAspect="1"/>
          </p:cNvPicPr>
          <p:nvPr/>
        </p:nvPicPr>
        <p:blipFill rotWithShape="1">
          <a:blip r:embed="rId13">
            <a:extLst>
              <a:ext uri="{28A0092B-C50C-407E-A947-70E740481C1C}">
                <a14:useLocalDpi xmlns:a14="http://schemas.microsoft.com/office/drawing/2010/main" val="0"/>
              </a:ext>
            </a:extLst>
          </a:blip>
          <a:srcRect l="19966" t="43070" r="18886"/>
          <a:stretch/>
        </p:blipFill>
        <p:spPr>
          <a:xfrm>
            <a:off x="-1" y="-1"/>
            <a:ext cx="12192001" cy="6858001"/>
          </a:xfrm>
          <a:prstGeom prst="rect">
            <a:avLst/>
          </a:prstGeom>
        </p:spPr>
      </p:pic>
      <p:sp>
        <p:nvSpPr>
          <p:cNvPr id="15" name="TextBox 2022">
            <a:extLst>
              <a:ext uri="{FF2B5EF4-FFF2-40B4-BE49-F238E27FC236}">
                <a16:creationId xmlns:a16="http://schemas.microsoft.com/office/drawing/2014/main" id="{0816CA42-1DCB-5285-DDEF-616EEAF3E083}"/>
              </a:ext>
              <a:ext uri="{C183D7F6-B498-43B3-948B-1728B52AA6E4}">
                <adec:decorative xmlns:adec="http://schemas.microsoft.com/office/drawing/2017/decorative" val="1"/>
              </a:ext>
            </a:extLst>
          </p:cNvPr>
          <p:cNvSpPr txBox="1"/>
          <p:nvPr/>
        </p:nvSpPr>
        <p:spPr>
          <a:xfrm>
            <a:off x="487222" y="5825147"/>
            <a:ext cx="5325035" cy="830997"/>
          </a:xfrm>
          <a:prstGeom prst="rect">
            <a:avLst/>
          </a:prstGeom>
          <a:noFill/>
        </p:spPr>
        <p:txBody>
          <a:bodyPr wrap="square" rtlCol="0">
            <a:spAutoFit/>
          </a:bodyPr>
          <a:lstStyle/>
          <a:p>
            <a:r>
              <a:rPr lang="fr-CA" sz="4800" b="1" dirty="0">
                <a:latin typeface="Arial" panose="020B0604020202020204" pitchFamily="34" charset="0"/>
                <a:cs typeface="Arial" panose="020B0604020202020204" pitchFamily="34" charset="0"/>
              </a:rPr>
              <a:t>2022</a:t>
            </a:r>
          </a:p>
        </p:txBody>
      </p:sp>
    </p:spTree>
    <p:extLst>
      <p:ext uri="{BB962C8B-B14F-4D97-AF65-F5344CB8AC3E}">
        <p14:creationId xmlns:p14="http://schemas.microsoft.com/office/powerpoint/2010/main" val="70517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400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400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4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500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50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600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60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700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700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800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800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900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8"/>
            <a:ext cx="10292042" cy="761986"/>
          </a:xfrm>
        </p:spPr>
        <p:txBody>
          <a:bodyPr lIns="0" tIns="0" rIns="0" bIns="252000" anchor="t"/>
          <a:lstStyle/>
          <a:p>
            <a:pPr>
              <a:lnSpc>
                <a:spcPct val="100000"/>
              </a:lnSpc>
            </a:pPr>
            <a:r>
              <a:rPr lang="en-CA" b="1" dirty="0">
                <a:latin typeface="Arial"/>
                <a:cs typeface="Arial"/>
              </a:rPr>
              <a:t>Application </a:t>
            </a:r>
            <a:br>
              <a:rPr lang="en-CA" b="1" dirty="0"/>
            </a:br>
            <a:r>
              <a:rPr lang="en-CA" b="1" dirty="0">
                <a:latin typeface="Arial"/>
                <a:cs typeface="Arial"/>
              </a:rPr>
              <a:t>Assistance</a:t>
            </a:r>
          </a:p>
        </p:txBody>
      </p:sp>
      <p:sp>
        <p:nvSpPr>
          <p:cNvPr id="6" name="Rectangle: Rounded Corners 5" descr="Mentorship Chats&#10;One-on-one, 30-minutes&#10;Priority groups and &#10;first-time applicants.&#10;Deadline to apply&#10;September 29, 2023, 5 pm EST&#10;">
            <a:extLst>
              <a:ext uri="{FF2B5EF4-FFF2-40B4-BE49-F238E27FC236}">
                <a16:creationId xmlns:a16="http://schemas.microsoft.com/office/drawing/2014/main" id="{AE50942E-28D1-1B30-117F-0606CD2713A6}"/>
              </a:ext>
            </a:extLst>
          </p:cNvPr>
          <p:cNvSpPr/>
          <p:nvPr/>
        </p:nvSpPr>
        <p:spPr>
          <a:xfrm>
            <a:off x="370701" y="2619632"/>
            <a:ext cx="5931243" cy="3830344"/>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CA" sz="3600" b="1" dirty="0">
                <a:ea typeface="+mn-lt"/>
                <a:cs typeface="+mn-lt"/>
              </a:rPr>
              <a:t>Mentorship Chats</a:t>
            </a:r>
          </a:p>
          <a:p>
            <a:pPr marL="0" lvl="1">
              <a:spcBef>
                <a:spcPts val="600"/>
              </a:spcBef>
              <a:spcAft>
                <a:spcPts val="600"/>
              </a:spcAft>
            </a:pPr>
            <a:r>
              <a:rPr lang="en-CA" sz="3600" dirty="0">
                <a:cs typeface="Calibri" panose="020F0502020204030204"/>
              </a:rPr>
              <a:t>One-on-one, 30-minutes</a:t>
            </a:r>
          </a:p>
          <a:p>
            <a:pPr marL="354013" lvl="1" indent="-354013">
              <a:spcBef>
                <a:spcPts val="600"/>
              </a:spcBef>
              <a:spcAft>
                <a:spcPts val="600"/>
              </a:spcAft>
              <a:buFont typeface="Arial" panose="020B0604020202020204" pitchFamily="34" charset="0"/>
              <a:buChar char="•"/>
            </a:pPr>
            <a:r>
              <a:rPr lang="en-CA" sz="2800" b="1" dirty="0">
                <a:cs typeface="Calibri" panose="020F0502020204030204"/>
              </a:rPr>
              <a:t>Priority groups </a:t>
            </a:r>
            <a:r>
              <a:rPr lang="en-CA" sz="2800" dirty="0">
                <a:cs typeface="Calibri" panose="020F0502020204030204"/>
              </a:rPr>
              <a:t>and </a:t>
            </a:r>
            <a:br>
              <a:rPr lang="en-CA" sz="2800" dirty="0">
                <a:cs typeface="Calibri" panose="020F0502020204030204"/>
              </a:rPr>
            </a:br>
            <a:r>
              <a:rPr lang="en-CA" sz="2800" b="1" dirty="0">
                <a:cs typeface="Calibri" panose="020F0502020204030204"/>
              </a:rPr>
              <a:t>first-time applicants</a:t>
            </a:r>
            <a:r>
              <a:rPr lang="en-CA" sz="2800" dirty="0">
                <a:cs typeface="Calibri" panose="020F0502020204030204"/>
              </a:rPr>
              <a:t>.</a:t>
            </a:r>
          </a:p>
          <a:p>
            <a:pPr marL="354013" lvl="1" indent="-354013">
              <a:spcBef>
                <a:spcPts val="600"/>
              </a:spcBef>
              <a:spcAft>
                <a:spcPts val="600"/>
              </a:spcAft>
              <a:buFont typeface="Arial" panose="020B0604020202020204" pitchFamily="34" charset="0"/>
              <a:buChar char="•"/>
            </a:pPr>
            <a:r>
              <a:rPr lang="en-CA" sz="2800" b="1" dirty="0">
                <a:cs typeface="Calibri" panose="020F0502020204030204"/>
              </a:rPr>
              <a:t>Deadline to </a:t>
            </a:r>
            <a:r>
              <a:rPr lang="en-CA" sz="2800" b="1" dirty="0">
                <a:solidFill>
                  <a:schemeClr val="bg1"/>
                </a:solidFill>
                <a:cs typeface="Calibri" panose="020F0502020204030204"/>
                <a:hlinkClick r:id="rId3">
                  <a:extLst>
                    <a:ext uri="{A12FA001-AC4F-418D-AE19-62706E023703}">
                      <ahyp:hlinkClr xmlns:ahyp="http://schemas.microsoft.com/office/drawing/2018/hyperlinkcolor" val="tx"/>
                    </a:ext>
                  </a:extLst>
                </a:hlinkClick>
              </a:rPr>
              <a:t>apply</a:t>
            </a:r>
            <a:br>
              <a:rPr lang="en-CA" sz="2800" dirty="0">
                <a:cs typeface="Calibri" panose="020F0502020204030204"/>
              </a:rPr>
            </a:br>
            <a:r>
              <a:rPr lang="en-CA" sz="2800" dirty="0">
                <a:cs typeface="Calibri" panose="020F0502020204030204"/>
              </a:rPr>
              <a:t>September 29, 2023, 5 pm EST</a:t>
            </a:r>
          </a:p>
        </p:txBody>
      </p:sp>
      <p:sp>
        <p:nvSpPr>
          <p:cNvPr id="8" name="Rectangle: Rounded Corners 7" descr="Office Hours&#10;Drop-in question period open to everyone, 1hr&#10;October 18, 11 a.m. EDT&#10;October 25, 12 p.m. EDT&#10;November 1, 1 p.m. EDT&#10;November 8, 2 p.m. EST&#10;November 15, 3 p.m. EST&#10;">
            <a:extLst>
              <a:ext uri="{FF2B5EF4-FFF2-40B4-BE49-F238E27FC236}">
                <a16:creationId xmlns:a16="http://schemas.microsoft.com/office/drawing/2014/main" id="{AE55617B-6BED-5669-983C-5D5C16299363}"/>
              </a:ext>
            </a:extLst>
          </p:cNvPr>
          <p:cNvSpPr/>
          <p:nvPr/>
        </p:nvSpPr>
        <p:spPr>
          <a:xfrm>
            <a:off x="6598510" y="732518"/>
            <a:ext cx="5235146" cy="5717458"/>
          </a:xfrm>
          <a:prstGeom prst="roundRect">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en-CA" sz="3600" b="1" dirty="0">
                <a:ea typeface="+mn-lt"/>
                <a:cs typeface="+mn-lt"/>
              </a:rPr>
              <a:t>Office Hours</a:t>
            </a:r>
            <a:endParaRPr lang="en-CA" sz="3600" dirty="0">
              <a:ea typeface="+mn-lt"/>
              <a:cs typeface="+mn-lt"/>
            </a:endParaRPr>
          </a:p>
          <a:p>
            <a:pPr marL="0" lvl="1">
              <a:spcBef>
                <a:spcPts val="600"/>
              </a:spcBef>
              <a:spcAft>
                <a:spcPts val="600"/>
              </a:spcAft>
            </a:pPr>
            <a:r>
              <a:rPr lang="en-CA" sz="3600" dirty="0">
                <a:ea typeface="Arial" panose="020B0604020202020204" pitchFamily="34" charset="0"/>
                <a:cs typeface="Calibri"/>
              </a:rPr>
              <a:t>Drop-in question period open to everyone, 1hr</a:t>
            </a:r>
          </a:p>
          <a:p>
            <a:pPr marL="363538" lvl="1" indent="-354013">
              <a:spcBef>
                <a:spcPts val="600"/>
              </a:spcBef>
              <a:spcAft>
                <a:spcPts val="600"/>
              </a:spcAft>
              <a:buFont typeface="Arial" panose="020B0604020202020204" pitchFamily="34" charset="0"/>
              <a:buChar char="•"/>
            </a:pPr>
            <a:r>
              <a:rPr lang="en-CA" sz="2800" dirty="0">
                <a:ea typeface="Arial" panose="020B0604020202020204" pitchFamily="34" charset="0"/>
                <a:cs typeface="Calibri"/>
              </a:rPr>
              <a:t>October 18, 11 a.m. EDT</a:t>
            </a:r>
          </a:p>
          <a:p>
            <a:pPr marL="363538" lvl="1" indent="-354013">
              <a:spcBef>
                <a:spcPts val="600"/>
              </a:spcBef>
              <a:spcAft>
                <a:spcPts val="600"/>
              </a:spcAft>
              <a:buFont typeface="Arial" panose="020B0604020202020204" pitchFamily="34" charset="0"/>
              <a:buChar char="•"/>
            </a:pPr>
            <a:r>
              <a:rPr lang="en-CA" sz="2800" dirty="0">
                <a:ea typeface="Arial" panose="020B0604020202020204" pitchFamily="34" charset="0"/>
                <a:cs typeface="Calibri"/>
              </a:rPr>
              <a:t>October 25, 12 p.m. EDT</a:t>
            </a:r>
          </a:p>
          <a:p>
            <a:pPr marL="363538" lvl="1" indent="-354013">
              <a:spcBef>
                <a:spcPts val="600"/>
              </a:spcBef>
              <a:spcAft>
                <a:spcPts val="600"/>
              </a:spcAft>
              <a:buFont typeface="Arial" panose="020B0604020202020204" pitchFamily="34" charset="0"/>
              <a:buChar char="•"/>
            </a:pPr>
            <a:r>
              <a:rPr lang="en-CA" sz="2800" dirty="0">
                <a:ea typeface="Arial" panose="020B0604020202020204" pitchFamily="34" charset="0"/>
                <a:cs typeface="Calibri"/>
              </a:rPr>
              <a:t>November 1, 1 p.m. EDT</a:t>
            </a:r>
          </a:p>
          <a:p>
            <a:pPr marL="363538" lvl="1" indent="-354013">
              <a:spcBef>
                <a:spcPts val="600"/>
              </a:spcBef>
              <a:spcAft>
                <a:spcPts val="600"/>
              </a:spcAft>
              <a:buFont typeface="Arial" panose="020B0604020202020204" pitchFamily="34" charset="0"/>
              <a:buChar char="•"/>
            </a:pPr>
            <a:r>
              <a:rPr lang="en-CA" sz="2800" dirty="0">
                <a:ea typeface="Arial" panose="020B0604020202020204" pitchFamily="34" charset="0"/>
                <a:cs typeface="Calibri"/>
              </a:rPr>
              <a:t>November 8, 2 p.m. EST</a:t>
            </a:r>
          </a:p>
          <a:p>
            <a:pPr marL="363538" lvl="1" indent="-354013">
              <a:spcBef>
                <a:spcPts val="600"/>
              </a:spcBef>
              <a:spcAft>
                <a:spcPts val="600"/>
              </a:spcAft>
              <a:buFont typeface="Arial" panose="020B0604020202020204" pitchFamily="34" charset="0"/>
              <a:buChar char="•"/>
            </a:pPr>
            <a:r>
              <a:rPr lang="en-CA" sz="2800" dirty="0">
                <a:ea typeface="Arial" panose="020B0604020202020204" pitchFamily="34" charset="0"/>
                <a:cs typeface="Calibri"/>
              </a:rPr>
              <a:t>November 15, 3 p.m. EST</a:t>
            </a:r>
            <a:endParaRPr lang="en-CA" sz="2800" b="1" dirty="0">
              <a:ea typeface="Arial" panose="020B0604020202020204" pitchFamily="34" charset="0"/>
              <a:cs typeface="Calibri"/>
            </a:endParaRPr>
          </a:p>
        </p:txBody>
      </p:sp>
    </p:spTree>
    <p:extLst>
      <p:ext uri="{BB962C8B-B14F-4D97-AF65-F5344CB8AC3E}">
        <p14:creationId xmlns:p14="http://schemas.microsoft.com/office/powerpoint/2010/main" val="195507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2D43E-4B98-8E67-6D51-645F93B72DB5}"/>
              </a:ext>
            </a:extLst>
          </p:cNvPr>
          <p:cNvSpPr txBox="1">
            <a:spLocks noGrp="1"/>
          </p:cNvSpPr>
          <p:nvPr>
            <p:ph type="title" idx="4294967295"/>
          </p:nvPr>
        </p:nvSpPr>
        <p:spPr>
          <a:xfrm>
            <a:off x="755168" y="695235"/>
            <a:ext cx="10314793" cy="8623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dirty="0">
                <a:ln>
                  <a:noFill/>
                </a:ln>
                <a:solidFill>
                  <a:schemeClr val="tx1"/>
                </a:solidFill>
                <a:effectLst/>
                <a:uLnTx/>
                <a:uFillTx/>
                <a:latin typeface="+mn-lt"/>
                <a:ea typeface="+mn-ea"/>
                <a:cs typeface="+mn-cs"/>
              </a:rPr>
              <a:t>Question and Answer Period</a:t>
            </a:r>
          </a:p>
        </p:txBody>
      </p:sp>
      <p:sp>
        <p:nvSpPr>
          <p:cNvPr id="13" name="TextBox 12" descr="Resources&#10;Creating Engaging Online Experiences &#10;Proposal Questions &amp; Tips section&#10;Application Resources section&#10;Be inspired by other Digital Projects&#10;">
            <a:extLst>
              <a:ext uri="{FF2B5EF4-FFF2-40B4-BE49-F238E27FC236}">
                <a16:creationId xmlns:a16="http://schemas.microsoft.com/office/drawing/2014/main" id="{B3B1ABEE-7B12-3DC1-3B32-0CC8019EB1D2}"/>
              </a:ext>
            </a:extLst>
          </p:cNvPr>
          <p:cNvSpPr txBox="1"/>
          <p:nvPr/>
        </p:nvSpPr>
        <p:spPr>
          <a:xfrm>
            <a:off x="755169" y="1522540"/>
            <a:ext cx="9432185" cy="2917111"/>
          </a:xfrm>
          <a:prstGeom prst="roundRect">
            <a:avLst/>
          </a:prstGeom>
          <a:solidFill>
            <a:srgbClr val="A540F2"/>
          </a:solidFill>
        </p:spPr>
        <p:txBody>
          <a:bodyPr wrap="square" lIns="91440" tIns="45720" rIns="91440" bIns="45720" rtlCol="0" anchor="t">
            <a:spAutoFit/>
          </a:bodyPr>
          <a:lstStyle/>
          <a:p>
            <a:pPr>
              <a:spcAft>
                <a:spcPts val="1000"/>
              </a:spcAft>
            </a:pPr>
            <a:r>
              <a:rPr lang="en-CA" sz="3600" b="1" dirty="0">
                <a:solidFill>
                  <a:schemeClr val="bg1"/>
                </a:solidFill>
              </a:rPr>
              <a:t>Resources</a:t>
            </a:r>
          </a:p>
          <a:p>
            <a:pPr marL="356870" indent="-356870">
              <a:spcAft>
                <a:spcPts val="1000"/>
              </a:spcAft>
              <a:buFont typeface="Arial" panose="020B0604020202020204" pitchFamily="34" charset="0"/>
              <a:buChar char="•"/>
            </a:pPr>
            <a:r>
              <a:rPr lang="en-CA" sz="2400" b="1" dirty="0">
                <a:solidFill>
                  <a:schemeClr val="bg1"/>
                </a:solidFill>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Creating Engaging Online Experiences </a:t>
            </a:r>
            <a:endParaRPr lang="en-CA" sz="2400" b="1" dirty="0">
              <a:solidFill>
                <a:schemeClr val="bg1"/>
              </a:solidFill>
              <a:latin typeface="+mj-lt"/>
              <a:ea typeface="Calibri" panose="020F0502020204030204" pitchFamily="34" charset="0"/>
              <a:cs typeface="Arial" panose="020B0604020202020204" pitchFamily="34" charset="0"/>
            </a:endParaRPr>
          </a:p>
          <a:p>
            <a:pPr marL="356870" indent="-356870">
              <a:spcAft>
                <a:spcPts val="1000"/>
              </a:spcAft>
              <a:buFont typeface="Arial" panose="020B0604020202020204" pitchFamily="34" charset="0"/>
              <a:buChar char="•"/>
            </a:pPr>
            <a:r>
              <a:rPr lang="en-CA" sz="2400" dirty="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Proposal Questions &amp; Tips</a:t>
            </a:r>
            <a:r>
              <a:rPr lang="en-CA" sz="2400" dirty="0">
                <a:solidFill>
                  <a:schemeClr val="bg1"/>
                </a:solidFill>
                <a:ea typeface="Arial" panose="020B0604020202020204" pitchFamily="34" charset="0"/>
                <a:cs typeface="Calibri"/>
              </a:rPr>
              <a:t> section</a:t>
            </a:r>
          </a:p>
          <a:p>
            <a:pPr marL="357188" indent="-357188">
              <a:spcAft>
                <a:spcPts val="1000"/>
              </a:spcAft>
              <a:buFont typeface="Arial" panose="020B0604020202020204" pitchFamily="34" charset="0"/>
              <a:buChar char="•"/>
            </a:pPr>
            <a:r>
              <a:rPr lang="en-CA" sz="2400" dirty="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Application Resources </a:t>
            </a:r>
            <a:r>
              <a:rPr lang="en-CA" sz="2400" dirty="0">
                <a:solidFill>
                  <a:schemeClr val="bg1"/>
                </a:solidFill>
                <a:ea typeface="Arial" panose="020B0604020202020204" pitchFamily="34" charset="0"/>
                <a:cs typeface="Calibri"/>
              </a:rPr>
              <a:t>section</a:t>
            </a:r>
          </a:p>
          <a:p>
            <a:pPr marL="357188" indent="-357188">
              <a:spcAft>
                <a:spcPts val="1000"/>
              </a:spcAft>
              <a:buFont typeface="Arial" panose="020B0604020202020204" pitchFamily="34" charset="0"/>
              <a:buChar char="•"/>
            </a:pPr>
            <a:r>
              <a:rPr lang="en-CA" sz="2400" dirty="0">
                <a:solidFill>
                  <a:schemeClr val="bg1"/>
                </a:solidFill>
                <a:ea typeface="Arial" panose="020B0604020202020204" pitchFamily="34" charset="0"/>
                <a:cs typeface="Calibri"/>
              </a:rPr>
              <a:t>Be inspired by other </a:t>
            </a:r>
            <a:r>
              <a:rPr lang="en-CA" sz="2400" dirty="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Digital Projects</a:t>
            </a:r>
            <a:endParaRPr lang="en-CA" sz="2400" dirty="0">
              <a:solidFill>
                <a:schemeClr val="bg1"/>
              </a:solidFill>
              <a:ea typeface="Arial" panose="020B0604020202020204" pitchFamily="34" charset="0"/>
              <a:cs typeface="Calibri"/>
            </a:endParaRPr>
          </a:p>
        </p:txBody>
      </p:sp>
      <p:sp>
        <p:nvSpPr>
          <p:cNvPr id="16" name="TextBox 15" descr="Questions&#10;Consult our online FAQ&#10;Contact us: proposals@digitalmuseums.ca &#10;">
            <a:extLst>
              <a:ext uri="{FF2B5EF4-FFF2-40B4-BE49-F238E27FC236}">
                <a16:creationId xmlns:a16="http://schemas.microsoft.com/office/drawing/2014/main" id="{23CD9E39-7365-4F07-F030-235507F85D6F}"/>
              </a:ext>
            </a:extLst>
          </p:cNvPr>
          <p:cNvSpPr txBox="1"/>
          <p:nvPr/>
        </p:nvSpPr>
        <p:spPr>
          <a:xfrm>
            <a:off x="755167" y="4584071"/>
            <a:ext cx="6042675" cy="1674217"/>
          </a:xfrm>
          <a:prstGeom prst="roundRect">
            <a:avLst/>
          </a:prstGeom>
          <a:solidFill>
            <a:srgbClr val="46CC7E"/>
          </a:solidFill>
        </p:spPr>
        <p:txBody>
          <a:bodyPr wrap="square" lIns="91440" tIns="45720" rIns="91440" bIns="45720" rtlCol="0" anchor="t">
            <a:spAutoFit/>
          </a:bodyPr>
          <a:lstStyle/>
          <a:p>
            <a:pPr>
              <a:spcAft>
                <a:spcPts val="1000"/>
              </a:spcAft>
            </a:pPr>
            <a:r>
              <a:rPr lang="en-CA" sz="3600" b="1" dirty="0">
                <a:ea typeface="+mn-lt"/>
                <a:cs typeface="+mn-lt"/>
              </a:rPr>
              <a:t>Questions</a:t>
            </a:r>
            <a:endParaRPr lang="en-CA" sz="2400" dirty="0">
              <a:cs typeface="Arial" panose="020B0604020202020204" pitchFamily="34" charset="0"/>
            </a:endParaRPr>
          </a:p>
          <a:p>
            <a:pPr marL="342900" indent="-342900">
              <a:buFont typeface="Arial" panose="020B0604020202020204" pitchFamily="34" charset="0"/>
              <a:buChar char="•"/>
            </a:pPr>
            <a:r>
              <a:rPr lang="en-CA" sz="2400" dirty="0">
                <a:cs typeface="Arial" panose="020B0604020202020204" pitchFamily="34" charset="0"/>
              </a:rPr>
              <a:t>Consult our </a:t>
            </a:r>
            <a:r>
              <a:rPr lang="en-CA" sz="2400" dirty="0">
                <a:solidFill>
                  <a:srgbClr val="10238B"/>
                </a:solidFill>
                <a:cs typeface="Arial" panose="020B0604020202020204" pitchFamily="34" charset="0"/>
                <a:hlinkClick r:id="rId7">
                  <a:extLst>
                    <a:ext uri="{A12FA001-AC4F-418D-AE19-62706E023703}">
                      <ahyp:hlinkClr xmlns:ahyp="http://schemas.microsoft.com/office/drawing/2018/hyperlinkcolor" val="tx"/>
                    </a:ext>
                  </a:extLst>
                </a:hlinkClick>
              </a:rPr>
              <a:t>online FAQ</a:t>
            </a:r>
            <a:endParaRPr lang="en-CA" sz="2400" dirty="0">
              <a:solidFill>
                <a:srgbClr val="10238B"/>
              </a:solidFill>
              <a:cs typeface="Arial" panose="020B0604020202020204" pitchFamily="34" charset="0"/>
            </a:endParaRPr>
          </a:p>
          <a:p>
            <a:pPr marL="342900" indent="-342900">
              <a:buFont typeface="Arial" panose="020B0604020202020204" pitchFamily="34" charset="0"/>
              <a:buChar char="•"/>
            </a:pPr>
            <a:r>
              <a:rPr lang="en-CA" sz="2400" dirty="0">
                <a:cs typeface="Arial" panose="020B0604020202020204" pitchFamily="34" charset="0"/>
              </a:rPr>
              <a:t>Contact us: </a:t>
            </a:r>
            <a:r>
              <a:rPr lang="en-CA" sz="2400" dirty="0">
                <a:solidFill>
                  <a:srgbClr val="10238B"/>
                </a:solidFill>
                <a:cs typeface="Arial" panose="020B0604020202020204" pitchFamily="34" charset="0"/>
                <a:hlinkClick r:id="rId8">
                  <a:extLst>
                    <a:ext uri="{A12FA001-AC4F-418D-AE19-62706E023703}">
                      <ahyp:hlinkClr xmlns:ahyp="http://schemas.microsoft.com/office/drawing/2018/hyperlinkcolor" val="tx"/>
                    </a:ext>
                  </a:extLst>
                </a:hlinkClick>
              </a:rPr>
              <a:t>proposals@digitalmuseums.ca</a:t>
            </a:r>
            <a:r>
              <a:rPr lang="en-CA" sz="2400" dirty="0">
                <a:solidFill>
                  <a:srgbClr val="10238B"/>
                </a:solidFill>
                <a:cs typeface="Arial" panose="020B0604020202020204" pitchFamily="34" charset="0"/>
              </a:rPr>
              <a:t> </a:t>
            </a:r>
          </a:p>
        </p:txBody>
      </p:sp>
    </p:spTree>
    <p:extLst>
      <p:ext uri="{BB962C8B-B14F-4D97-AF65-F5344CB8AC3E}">
        <p14:creationId xmlns:p14="http://schemas.microsoft.com/office/powerpoint/2010/main" val="30172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F9F8E-ADBC-4440-A0A7-ACA933B56F6D}"/>
              </a:ext>
            </a:extLst>
          </p:cNvPr>
          <p:cNvSpPr>
            <a:spLocks noGrp="1"/>
          </p:cNvSpPr>
          <p:nvPr>
            <p:ph type="title" idx="4294967295"/>
          </p:nvPr>
        </p:nvSpPr>
        <p:spPr>
          <a:xfrm>
            <a:off x="719999" y="691543"/>
            <a:ext cx="4344370" cy="50135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t>Thank you </a:t>
            </a:r>
            <a:br>
              <a:rPr kumimoji="0" lang="en-CA" sz="4800" b="1"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br>
            <a:r>
              <a:rPr kumimoji="0" lang="en-CA" sz="4800" b="1" i="0" u="none" strike="noStrike" kern="1200" cap="none" spc="0" normalizeH="0" baseline="0" noProof="0" dirty="0">
                <a:ln>
                  <a:noFill/>
                </a:ln>
                <a:solidFill>
                  <a:schemeClr val="bg1"/>
                </a:solidFill>
                <a:effectLst/>
                <a:uLnTx/>
                <a:uFillTx/>
                <a:latin typeface="+mj-lt"/>
                <a:ea typeface="Inter medium" panose="02000603000000020004" pitchFamily="50" charset="0"/>
                <a:cs typeface="Inter medium" panose="02000603000000020004" pitchFamily="50" charset="0"/>
              </a:rPr>
              <a:t>and good luck!</a:t>
            </a:r>
          </a:p>
        </p:txBody>
      </p:sp>
      <p:sp>
        <p:nvSpPr>
          <p:cNvPr id="4" name="TextBox 3" descr="Apply by&#10;December 1, 2023 at 5 PM, EST&#10;&#10;">
            <a:extLst>
              <a:ext uri="{FF2B5EF4-FFF2-40B4-BE49-F238E27FC236}">
                <a16:creationId xmlns:a16="http://schemas.microsoft.com/office/drawing/2014/main" id="{627DB1A4-AABC-7226-774E-EEF25C14B8ED}"/>
              </a:ext>
            </a:extLst>
          </p:cNvPr>
          <p:cNvSpPr txBox="1"/>
          <p:nvPr/>
        </p:nvSpPr>
        <p:spPr>
          <a:xfrm>
            <a:off x="719999" y="4938894"/>
            <a:ext cx="3535478" cy="1532334"/>
          </a:xfrm>
          <a:prstGeom prst="roundRect">
            <a:avLst/>
          </a:prstGeom>
          <a:solidFill>
            <a:srgbClr val="46CC7E"/>
          </a:solidFill>
        </p:spPr>
        <p:txBody>
          <a:bodyPr wrap="square">
            <a:spAutoFit/>
          </a:bodyPr>
          <a:lstStyle/>
          <a:p>
            <a:r>
              <a:rPr lang="en-CA" sz="2800" b="1" dirty="0">
                <a:latin typeface="+mj-lt"/>
              </a:rPr>
              <a:t>Apply by</a:t>
            </a:r>
            <a:br>
              <a:rPr lang="en-CA" sz="2800" b="1" dirty="0">
                <a:latin typeface="+mj-lt"/>
              </a:rPr>
            </a:br>
            <a:r>
              <a:rPr lang="en-CA" sz="2800" b="1" dirty="0">
                <a:latin typeface="+mj-lt"/>
              </a:rPr>
              <a:t>December 1, 2023 at 5 PM, EST</a:t>
            </a:r>
            <a:endParaRPr lang="en-CA" sz="2800" dirty="0">
              <a:latin typeface="+mj-lt"/>
            </a:endParaRPr>
          </a:p>
        </p:txBody>
      </p:sp>
    </p:spTree>
    <p:extLst>
      <p:ext uri="{BB962C8B-B14F-4D97-AF65-F5344CB8AC3E}">
        <p14:creationId xmlns:p14="http://schemas.microsoft.com/office/powerpoint/2010/main" val="236334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295237" cy="1115332"/>
          </a:xfrm>
        </p:spPr>
        <p:txBody>
          <a:bodyPr/>
          <a:lstStyle/>
          <a:p>
            <a:r>
              <a:rPr lang="en-CA" b="1"/>
              <a:t>Digital Museums Canada</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4" y="1714478"/>
            <a:ext cx="10791154" cy="44110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pPr>
            <a:r>
              <a:rPr lang="en-CA" sz="3200">
                <a:ea typeface="Times New Roman" panose="02020603050405020304" pitchFamily="18" charset="0"/>
              </a:rPr>
              <a:t>National </a:t>
            </a:r>
            <a:r>
              <a:rPr lang="en-CA" sz="3200" b="1">
                <a:ea typeface="Times New Roman" panose="02020603050405020304" pitchFamily="18" charset="0"/>
              </a:rPr>
              <a:t>investment</a:t>
            </a:r>
            <a:r>
              <a:rPr lang="en-CA" sz="3200">
                <a:ea typeface="Times New Roman" panose="02020603050405020304" pitchFamily="18" charset="0"/>
              </a:rPr>
              <a:t> program available to </a:t>
            </a:r>
            <a:r>
              <a:rPr lang="en-CA" sz="3200" b="1">
                <a:ea typeface="Times New Roman" panose="02020603050405020304" pitchFamily="18" charset="0"/>
              </a:rPr>
              <a:t>Canadian museums, heritage, cultural, and Indigenous organizations </a:t>
            </a:r>
            <a:r>
              <a:rPr lang="en-CA" sz="3200">
                <a:ea typeface="Times New Roman" panose="02020603050405020304" pitchFamily="18" charset="0"/>
              </a:rPr>
              <a:t>to produce digital projects</a:t>
            </a:r>
            <a:endParaRPr lang="en-CA" sz="3200" b="1">
              <a:ea typeface="Times New Roman" panose="02020603050405020304" pitchFamily="18" charset="0"/>
            </a:endParaRPr>
          </a:p>
          <a:p>
            <a:pPr marL="356870" indent="-356870">
              <a:lnSpc>
                <a:spcPct val="100000"/>
              </a:lnSpc>
            </a:pPr>
            <a:r>
              <a:rPr lang="en-CA" sz="3200" b="0">
                <a:effectLst/>
              </a:rPr>
              <a:t>Digital capacity building</a:t>
            </a:r>
          </a:p>
          <a:p>
            <a:pPr marL="356870" indent="-356870">
              <a:lnSpc>
                <a:spcPct val="100000"/>
              </a:lnSpc>
            </a:pPr>
            <a:r>
              <a:rPr lang="en-CA" sz="3200">
                <a:ea typeface="Times New Roman" panose="02020603050405020304" pitchFamily="18" charset="0"/>
              </a:rPr>
              <a:t>$ 2.2 million annual funding</a:t>
            </a:r>
          </a:p>
          <a:p>
            <a:pPr marL="356870" indent="-356870">
              <a:lnSpc>
                <a:spcPct val="100000"/>
              </a:lnSpc>
            </a:pPr>
            <a:r>
              <a:rPr lang="en-CA" sz="3200">
                <a:ea typeface="Times New Roman" panose="02020603050405020304" pitchFamily="18" charset="0"/>
              </a:rPr>
              <a:t>Arms-length Advisory Committee</a:t>
            </a:r>
          </a:p>
          <a:p>
            <a:pPr marL="356870" indent="-356870">
              <a:lnSpc>
                <a:spcPct val="100000"/>
              </a:lnSpc>
            </a:pPr>
            <a:r>
              <a:rPr lang="en-CA" sz="3200" b="1"/>
              <a:t>Core values</a:t>
            </a:r>
            <a:r>
              <a:rPr lang="en-CA" sz="3200"/>
              <a:t>: accessibility, user-centred, bilingualism</a:t>
            </a:r>
            <a:endParaRPr lang="en-CA" sz="3200" b="0">
              <a:effectLst/>
            </a:endParaRPr>
          </a:p>
          <a:p>
            <a:pPr marL="0" indent="0">
              <a:buNone/>
            </a:pPr>
            <a:endParaRPr lang="en-CA" sz="36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272009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583193" y="732519"/>
            <a:ext cx="10791154" cy="1064198"/>
          </a:xfrm>
        </p:spPr>
        <p:txBody>
          <a:bodyPr/>
          <a:lstStyle/>
          <a:p>
            <a:r>
              <a:rPr lang="en-CA" b="1"/>
              <a:t>Our Commitment to Equity</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583193" y="1881059"/>
            <a:ext cx="10655575" cy="44968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a:cs typeface="Calibri" panose="020F0502020204030204"/>
              </a:rPr>
              <a:t>Priority Groups</a:t>
            </a:r>
          </a:p>
          <a:p>
            <a:pPr marL="814388" lvl="1" indent="-357188"/>
            <a:r>
              <a:rPr lang="en-CA" sz="2800">
                <a:cs typeface="Calibri" panose="020F0502020204030204"/>
              </a:rPr>
              <a:t>First Nations, Inuit and/or Métis;</a:t>
            </a:r>
          </a:p>
          <a:p>
            <a:pPr marL="814388" lvl="1" indent="-357188"/>
            <a:r>
              <a:rPr lang="en-CA" sz="2800">
                <a:cs typeface="Calibri" panose="020F0502020204030204"/>
              </a:rPr>
              <a:t>official language minority communities;</a:t>
            </a:r>
          </a:p>
          <a:p>
            <a:pPr marL="814388" lvl="1" indent="-357188"/>
            <a:r>
              <a:rPr lang="en-CA" sz="2800">
                <a:cs typeface="Calibri" panose="020F0502020204030204"/>
              </a:rPr>
              <a:t>people who are Deaf, deafened, or hard of hearing;</a:t>
            </a:r>
          </a:p>
          <a:p>
            <a:pPr marL="814388" lvl="1" indent="-357188"/>
            <a:r>
              <a:rPr lang="en-CA" sz="2800">
                <a:cs typeface="Calibri" panose="020F0502020204030204"/>
              </a:rPr>
              <a:t>persons with disabilities;</a:t>
            </a:r>
          </a:p>
          <a:p>
            <a:pPr marL="814388" lvl="1" indent="-357188"/>
            <a:r>
              <a:rPr lang="en-CA" sz="2800">
                <a:cs typeface="Calibri" panose="020F0502020204030204"/>
              </a:rPr>
              <a:t>2SLGBTQI+ and gender-diverse communities;</a:t>
            </a:r>
          </a:p>
          <a:p>
            <a:pPr marL="814388" lvl="1" indent="-357188"/>
            <a:r>
              <a:rPr lang="en-CA" sz="2800">
                <a:cs typeface="Calibri" panose="020F0502020204030204"/>
              </a:rPr>
              <a:t>Black communities;</a:t>
            </a:r>
          </a:p>
          <a:p>
            <a:pPr marL="814388" lvl="1" indent="-357188"/>
            <a:r>
              <a:rPr lang="en-CA" sz="2800">
                <a:cs typeface="Calibri" panose="020F0502020204030204"/>
              </a:rPr>
              <a:t>racialized communities; or another equity-deserving group.</a:t>
            </a:r>
          </a:p>
          <a:p>
            <a:pPr marL="0" indent="0">
              <a:buNone/>
            </a:pPr>
            <a:endParaRPr lang="en-CA" sz="36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38495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D0BF-FD38-118E-218B-C507724564B9}"/>
              </a:ext>
            </a:extLst>
          </p:cNvPr>
          <p:cNvSpPr>
            <a:spLocks noGrp="1"/>
          </p:cNvSpPr>
          <p:nvPr>
            <p:ph type="title" idx="4294967295"/>
          </p:nvPr>
        </p:nvSpPr>
        <p:spPr>
          <a:xfrm>
            <a:off x="838200" y="601431"/>
            <a:ext cx="10515600" cy="1325563"/>
          </a:xfrm>
          <a:prstGeom prst="rect">
            <a:avLst/>
          </a:prstGeom>
        </p:spPr>
        <p:txBody>
          <a:bodyPr/>
          <a:lstStyle/>
          <a:p>
            <a:r>
              <a:rPr lang="en-CA" b="1" dirty="0"/>
              <a:t>How Do I Access Funding?</a:t>
            </a:r>
            <a:br>
              <a:rPr lang="fr-CA" i="1" dirty="0"/>
            </a:br>
            <a:endParaRPr lang="en-CA" dirty="0"/>
          </a:p>
        </p:txBody>
      </p:sp>
      <p:sp>
        <p:nvSpPr>
          <p:cNvPr id="4" name="Text Placeholder 2">
            <a:extLst>
              <a:ext uri="{FF2B5EF4-FFF2-40B4-BE49-F238E27FC236}">
                <a16:creationId xmlns:a16="http://schemas.microsoft.com/office/drawing/2014/main" id="{5C69C6D0-6643-5078-8AFA-EA85769EF217}"/>
              </a:ext>
            </a:extLst>
          </p:cNvPr>
          <p:cNvSpPr txBox="1">
            <a:spLocks noGrp="1"/>
          </p:cNvSpPr>
          <p:nvPr>
            <p:ph type="body" sz="quarter" idx="10"/>
          </p:nvPr>
        </p:nvSpPr>
        <p:spPr>
          <a:xfrm>
            <a:off x="756286" y="3196908"/>
            <a:ext cx="7694540" cy="29405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dirty="0">
                <a:solidFill>
                  <a:schemeClr val="bg1"/>
                </a:solidFill>
                <a:ea typeface="Times New Roman" panose="02020603050405020304" pitchFamily="18" charset="0"/>
              </a:rPr>
              <a:t>Online application platform</a:t>
            </a:r>
          </a:p>
          <a:p>
            <a:pPr marL="363538" indent="-363538">
              <a:buFont typeface="Arial" panose="020B0604020202020204" pitchFamily="34" charset="0"/>
              <a:buChar char="!"/>
            </a:pPr>
            <a:r>
              <a:rPr lang="en-CA" dirty="0">
                <a:solidFill>
                  <a:srgbClr val="FF0000"/>
                </a:solidFill>
                <a:ea typeface="Times New Roman" panose="02020603050405020304" pitchFamily="18" charset="0"/>
              </a:rPr>
              <a:t>Eligibility Questionnaire</a:t>
            </a:r>
          </a:p>
          <a:p>
            <a:pPr marL="0" indent="0">
              <a:buNone/>
            </a:pPr>
            <a:endParaRPr lang="en-CA" sz="3600" b="1" dirty="0">
              <a:solidFill>
                <a:schemeClr val="bg1"/>
              </a:solidFill>
              <a:ea typeface="Times New Roman" panose="02020603050405020304" pitchFamily="18" charset="0"/>
            </a:endParaRPr>
          </a:p>
          <a:p>
            <a:pPr marL="0" indent="0">
              <a:buNone/>
            </a:pPr>
            <a:r>
              <a:rPr lang="en-CA" sz="3600" b="1" dirty="0">
                <a:solidFill>
                  <a:schemeClr val="bg1"/>
                </a:solidFill>
                <a:ea typeface="Times New Roman" panose="02020603050405020304" pitchFamily="18" charset="0"/>
              </a:rPr>
              <a:t>Call for Proposals</a:t>
            </a:r>
            <a:endParaRPr lang="en-CA" sz="3600" b="1" dirty="0">
              <a:solidFill>
                <a:schemeClr val="bg1"/>
              </a:solidFill>
              <a:effectLst/>
              <a:ea typeface="Times New Roman" panose="02020603050405020304" pitchFamily="18" charset="0"/>
              <a:cs typeface="Calibri"/>
            </a:endParaRPr>
          </a:p>
          <a:p>
            <a:pPr marL="0" indent="0">
              <a:buNone/>
            </a:pPr>
            <a:r>
              <a:rPr lang="en-CA" sz="3200" dirty="0">
                <a:solidFill>
                  <a:schemeClr val="bg1"/>
                </a:solidFill>
                <a:ea typeface="Arial" panose="020B0604020202020204" pitchFamily="34" charset="0"/>
                <a:cs typeface="Calibri"/>
              </a:rPr>
              <a:t>Apply by: December 1, 2023, 5 pm EST</a:t>
            </a:r>
            <a:endParaRPr lang="en-CA" sz="3200" b="1" dirty="0">
              <a:solidFill>
                <a:schemeClr val="bg1"/>
              </a:solidFill>
              <a:ea typeface="Arial" panose="020B0604020202020204" pitchFamily="34" charset="0"/>
              <a:cs typeface="Calibri" panose="020F0502020204030204"/>
            </a:endParaRPr>
          </a:p>
          <a:p>
            <a:pPr marL="0" indent="0">
              <a:buNone/>
            </a:pPr>
            <a:endParaRPr lang="en-CA" sz="3200" b="1" dirty="0">
              <a:solidFill>
                <a:schemeClr val="bg1"/>
              </a:solidFill>
              <a:ea typeface="Arial" panose="020B0604020202020204" pitchFamily="34" charset="0"/>
              <a:cs typeface="Calibri" panose="020F0502020204030204"/>
            </a:endParaRPr>
          </a:p>
          <a:p>
            <a:pPr marL="0" indent="0">
              <a:buNone/>
            </a:pPr>
            <a:endParaRPr lang="en-CA" sz="3200" dirty="0">
              <a:solidFill>
                <a:schemeClr val="bg1"/>
              </a:solidFill>
              <a:ea typeface="Arial" panose="020B0604020202020204" pitchFamily="34" charset="0"/>
              <a:cs typeface="Calibri"/>
            </a:endParaRPr>
          </a:p>
        </p:txBody>
      </p:sp>
    </p:spTree>
    <p:extLst>
      <p:ext uri="{BB962C8B-B14F-4D97-AF65-F5344CB8AC3E}">
        <p14:creationId xmlns:p14="http://schemas.microsoft.com/office/powerpoint/2010/main" val="199714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496957" y="732519"/>
            <a:ext cx="10711817" cy="1563420"/>
          </a:xfrm>
        </p:spPr>
        <p:txBody>
          <a:bodyPr/>
          <a:lstStyle/>
          <a:p>
            <a:r>
              <a:rPr lang="en-US" b="1" dirty="0"/>
              <a:t>Digital Projects Overview</a:t>
            </a:r>
            <a:endParaRPr lang="en-CA" b="1" dirty="0"/>
          </a:p>
        </p:txBody>
      </p:sp>
      <p:sp>
        <p:nvSpPr>
          <p:cNvPr id="4" name="Text Placeholder 2">
            <a:extLst>
              <a:ext uri="{FF2B5EF4-FFF2-40B4-BE49-F238E27FC236}">
                <a16:creationId xmlns:a16="http://schemas.microsoft.com/office/drawing/2014/main" id="{E24DAC6C-2F23-5B75-B512-693FADF54561}"/>
              </a:ext>
            </a:extLst>
          </p:cNvPr>
          <p:cNvSpPr txBox="1">
            <a:spLocks/>
          </p:cNvSpPr>
          <p:nvPr/>
        </p:nvSpPr>
        <p:spPr>
          <a:xfrm>
            <a:off x="496957" y="1799456"/>
            <a:ext cx="10888603" cy="4614991"/>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a:effectLst/>
              </a:rPr>
              <a:t>Online projects created from the ground up with a web development agency of your choice</a:t>
            </a:r>
          </a:p>
          <a:p>
            <a:pPr marL="0" indent="0">
              <a:buNone/>
            </a:pPr>
            <a:endParaRPr lang="en-CA" sz="3600">
              <a:cs typeface="Calibri" panose="020F0502020204030204"/>
            </a:endParaRPr>
          </a:p>
          <a:p>
            <a:pPr marL="363220" indent="-363220" defTabSz="2152650" rtl="0">
              <a:tabLst>
                <a:tab pos="3767138" algn="l"/>
              </a:tabLst>
            </a:pPr>
            <a:r>
              <a:rPr lang="en-CA" sz="3200" b="1"/>
              <a:t>2</a:t>
            </a:r>
            <a:r>
              <a:rPr lang="en-CA" sz="3200" b="1">
                <a:effectLst/>
              </a:rPr>
              <a:t> levels of investment:	</a:t>
            </a:r>
            <a:endParaRPr lang="en-CA" sz="3200" b="1">
              <a:effectLst/>
              <a:cs typeface="Calibri"/>
            </a:endParaRPr>
          </a:p>
          <a:p>
            <a:pPr marL="820420" lvl="1" indent="-457200" defTabSz="2152650">
              <a:spcBef>
                <a:spcPts val="0"/>
              </a:spcBef>
              <a:tabLst>
                <a:tab pos="3767138" algn="l"/>
              </a:tabLst>
            </a:pPr>
            <a:r>
              <a:rPr lang="en-CA" sz="2800" i="1"/>
              <a:t>up to</a:t>
            </a:r>
            <a:r>
              <a:rPr lang="en-CA" sz="2800" i="1">
                <a:effectLst/>
              </a:rPr>
              <a:t> $150,000</a:t>
            </a:r>
          </a:p>
          <a:p>
            <a:pPr marL="820420" lvl="1" indent="-457200" defTabSz="2152650">
              <a:spcBef>
                <a:spcPts val="0"/>
              </a:spcBef>
              <a:tabLst>
                <a:tab pos="3767138" algn="l"/>
              </a:tabLst>
            </a:pPr>
            <a:r>
              <a:rPr lang="en-CA" sz="2800" i="1">
                <a:effectLst/>
              </a:rPr>
              <a:t>$150,000 – $250,000</a:t>
            </a:r>
            <a:endParaRPr lang="en-CA" sz="2800" i="1">
              <a:effectLst/>
              <a:cs typeface="Calibri"/>
            </a:endParaRPr>
          </a:p>
          <a:p>
            <a:pPr marL="363220" indent="-363220" rtl="0">
              <a:buFont typeface="Arial" panose="020B0604020202020204" pitchFamily="34" charset="0"/>
              <a:buChar char="•"/>
            </a:pPr>
            <a:r>
              <a:rPr lang="en-CA" sz="3200" b="1">
                <a:effectLst/>
              </a:rPr>
              <a:t>Expert Support:</a:t>
            </a:r>
            <a:endParaRPr lang="en-CA" sz="3200" b="1">
              <a:effectLst/>
              <a:cs typeface="Calibri"/>
            </a:endParaRPr>
          </a:p>
          <a:p>
            <a:pPr marL="363220" lvl="1" indent="0">
              <a:spcBef>
                <a:spcPts val="0"/>
              </a:spcBef>
              <a:buNone/>
            </a:pPr>
            <a:r>
              <a:rPr lang="en-CA" sz="2800"/>
              <a:t>Guidance from Program Officers </a:t>
            </a:r>
            <a:br>
              <a:rPr lang="en-CA" sz="2800"/>
            </a:br>
            <a:r>
              <a:rPr lang="en-CA" sz="2800"/>
              <a:t>&amp; Technical Lead</a:t>
            </a:r>
            <a:endParaRPr lang="en-CA" sz="2800">
              <a:effectLst/>
            </a:endParaRPr>
          </a:p>
          <a:p>
            <a:pPr marL="457200" lvl="1" indent="0" defTabSz="2152650">
              <a:buNone/>
              <a:tabLst>
                <a:tab pos="3767138" algn="l"/>
              </a:tabLst>
            </a:pPr>
            <a:endParaRPr lang="en-CA" sz="2800" i="1">
              <a:effectLst/>
            </a:endParaRPr>
          </a:p>
          <a:p>
            <a:pPr marL="0" indent="0">
              <a:buNone/>
            </a:pPr>
            <a:endParaRPr lang="fr-CA" sz="3600">
              <a:cs typeface="Calibri" panose="020F0502020204030204"/>
            </a:endParaRPr>
          </a:p>
        </p:txBody>
      </p:sp>
      <p:sp>
        <p:nvSpPr>
          <p:cNvPr id="6" name="TextBox 5">
            <a:extLst>
              <a:ext uri="{FF2B5EF4-FFF2-40B4-BE49-F238E27FC236}">
                <a16:creationId xmlns:a16="http://schemas.microsoft.com/office/drawing/2014/main" id="{192FB672-3665-F1E2-19DF-B279F222C5F3}"/>
              </a:ext>
            </a:extLst>
          </p:cNvPr>
          <p:cNvSpPr txBox="1"/>
          <p:nvPr/>
        </p:nvSpPr>
        <p:spPr>
          <a:xfrm>
            <a:off x="6021872" y="3429000"/>
            <a:ext cx="5605936" cy="2003112"/>
          </a:xfrm>
          <a:prstGeom prst="rect">
            <a:avLst/>
          </a:prstGeom>
          <a:noFill/>
        </p:spPr>
        <p:txBody>
          <a:bodyPr wrap="square">
            <a:spAutoFit/>
          </a:bodyPr>
          <a:lstStyle/>
          <a:p>
            <a:pPr marL="355600" indent="-355600" rtl="0">
              <a:spcBef>
                <a:spcPts val="500"/>
              </a:spcBef>
              <a:buFont typeface="Arial" panose="020B0604020202020204" pitchFamily="34" charset="0"/>
              <a:buChar char="•"/>
            </a:pPr>
            <a:r>
              <a:rPr lang="en-CA" sz="3200" b="1"/>
              <a:t>Expectations</a:t>
            </a:r>
            <a:r>
              <a:rPr lang="en-CA" sz="3200" b="1">
                <a:effectLst/>
              </a:rPr>
              <a:t>: </a:t>
            </a:r>
          </a:p>
          <a:p>
            <a:pPr marL="363538" lvl="1">
              <a:buNone/>
            </a:pPr>
            <a:r>
              <a:rPr lang="en-CA" sz="2800"/>
              <a:t>Accessible, bilingual, user centred</a:t>
            </a:r>
            <a:endParaRPr lang="en-CA" sz="2800">
              <a:effectLst/>
            </a:endParaRPr>
          </a:p>
          <a:p>
            <a:pPr marL="355600" indent="-355600" rtl="0">
              <a:spcBef>
                <a:spcPts val="500"/>
              </a:spcBef>
              <a:buFont typeface="Arial" panose="020B0604020202020204" pitchFamily="34" charset="0"/>
              <a:buChar char="•"/>
            </a:pPr>
            <a:r>
              <a:rPr lang="en-CA" sz="3200" b="1">
                <a:effectLst/>
              </a:rPr>
              <a:t>Production Timeline:</a:t>
            </a:r>
          </a:p>
          <a:p>
            <a:pPr marL="363538" lvl="1">
              <a:buNone/>
            </a:pPr>
            <a:r>
              <a:rPr lang="en-CA" sz="2800" b="1">
                <a:effectLst/>
              </a:rPr>
              <a:t>4 years</a:t>
            </a:r>
            <a:r>
              <a:rPr lang="en-CA" sz="2800">
                <a:effectLst/>
              </a:rPr>
              <a:t> (or less)</a:t>
            </a:r>
          </a:p>
        </p:txBody>
      </p:sp>
    </p:spTree>
    <p:extLst>
      <p:ext uri="{BB962C8B-B14F-4D97-AF65-F5344CB8AC3E}">
        <p14:creationId xmlns:p14="http://schemas.microsoft.com/office/powerpoint/2010/main" val="35274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en-CA" b="1"/>
              <a:t>Eligible Organizations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2084624"/>
            <a:ext cx="10272377" cy="4659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cs typeface="Calibri" panose="020F0502020204030204"/>
              </a:rPr>
              <a:t>Canadian museums, heritage, cultural and Indigenous organizations</a:t>
            </a:r>
          </a:p>
          <a:p>
            <a:pPr marL="355600" indent="-355600">
              <a:buFont typeface="Calibri" panose="020F0502020204030204" pitchFamily="34" charset="0"/>
              <a:buChar char="!"/>
            </a:pPr>
            <a:r>
              <a:rPr lang="en-CA" sz="2400" i="1">
                <a:solidFill>
                  <a:srgbClr val="920000"/>
                </a:solidFill>
                <a:cs typeface="Calibri" panose="020F0502020204030204"/>
              </a:rPr>
              <a:t>Excluding Canadian Heritage Portfolio organizations</a:t>
            </a:r>
            <a:br>
              <a:rPr lang="en-CA" sz="2400" i="1">
                <a:solidFill>
                  <a:srgbClr val="920000"/>
                </a:solidFill>
                <a:cs typeface="Calibri" panose="020F0502020204030204"/>
              </a:rPr>
            </a:br>
            <a:endParaRPr lang="en-CA" sz="3200" i="1">
              <a:solidFill>
                <a:srgbClr val="920000"/>
              </a:solidFill>
              <a:cs typeface="Calibri" panose="020F0502020204030204"/>
            </a:endParaRPr>
          </a:p>
          <a:p>
            <a:pPr marL="353695" indent="-353695"/>
            <a:r>
              <a:rPr lang="en-CA" sz="3200" b="1">
                <a:cs typeface="Calibri" panose="020F0502020204030204"/>
              </a:rPr>
              <a:t>Two-part eligibility:</a:t>
            </a:r>
          </a:p>
          <a:p>
            <a:pPr marL="981075" lvl="1" indent="-523875">
              <a:buFont typeface="+mj-lt"/>
              <a:buAutoNum type="arabicPeriod"/>
            </a:pPr>
            <a:r>
              <a:rPr lang="en-CA" sz="3200">
                <a:cs typeface="Calibri" panose="020F0502020204030204"/>
              </a:rPr>
              <a:t>Primary Purpose and Mandate</a:t>
            </a:r>
          </a:p>
          <a:p>
            <a:pPr marL="981075" lvl="1" indent="-523875">
              <a:buFont typeface="+mj-lt"/>
              <a:buAutoNum type="arabicPeriod"/>
            </a:pPr>
            <a:r>
              <a:rPr lang="en-CA" sz="3200">
                <a:cs typeface="Calibri" panose="020F0502020204030204"/>
              </a:rPr>
              <a:t>Legal Status </a:t>
            </a:r>
            <a:endParaRPr lang="en-CA" sz="32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242202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09796" cy="1064198"/>
          </a:xfrm>
        </p:spPr>
        <p:txBody>
          <a:bodyPr/>
          <a:lstStyle/>
          <a:p>
            <a:r>
              <a:rPr lang="en-CA" b="1" dirty="0"/>
              <a:t>Part 1 – Purpose &amp; Mandate</a:t>
            </a:r>
          </a:p>
        </p:txBody>
      </p:sp>
      <p:sp>
        <p:nvSpPr>
          <p:cNvPr id="4" name="Rectangle: Rounded Corners 3" descr="Museums and heritage, cultural and Indigenous* organizations&#10;">
            <a:extLst>
              <a:ext uri="{FF2B5EF4-FFF2-40B4-BE49-F238E27FC236}">
                <a16:creationId xmlns:a16="http://schemas.microsoft.com/office/drawing/2014/main" id="{94FB2C71-2A37-4C4E-2242-93EE623A73CB}"/>
              </a:ext>
            </a:extLst>
          </p:cNvPr>
          <p:cNvSpPr/>
          <p:nvPr/>
        </p:nvSpPr>
        <p:spPr>
          <a:xfrm>
            <a:off x="1120727" y="1796717"/>
            <a:ext cx="9261058" cy="759949"/>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sz="2000" b="1" dirty="0"/>
          </a:p>
          <a:p>
            <a:pPr algn="ctr"/>
            <a:r>
              <a:rPr lang="en-CA" sz="2400" b="1" dirty="0"/>
              <a:t>Museums and heritage, cultural and Indigenous* organizations</a:t>
            </a:r>
          </a:p>
          <a:p>
            <a:pPr algn="ctr"/>
            <a:endParaRPr lang="en-CA" sz="2000" b="1" dirty="0"/>
          </a:p>
        </p:txBody>
      </p:sp>
      <p:sp>
        <p:nvSpPr>
          <p:cNvPr id="9" name="TextBox 8" descr="*mandated to support or preserve Indigenous culture&#10;">
            <a:extLst>
              <a:ext uri="{FF2B5EF4-FFF2-40B4-BE49-F238E27FC236}">
                <a16:creationId xmlns:a16="http://schemas.microsoft.com/office/drawing/2014/main" id="{24D1B954-7680-5BC4-48E7-C1ECBE9F2107}"/>
              </a:ext>
            </a:extLst>
          </p:cNvPr>
          <p:cNvSpPr txBox="1"/>
          <p:nvPr/>
        </p:nvSpPr>
        <p:spPr>
          <a:xfrm>
            <a:off x="4145065" y="2676249"/>
            <a:ext cx="6094140" cy="400110"/>
          </a:xfrm>
          <a:prstGeom prst="rect">
            <a:avLst/>
          </a:prstGeom>
          <a:noFill/>
        </p:spPr>
        <p:txBody>
          <a:bodyPr wrap="square">
            <a:spAutoFit/>
          </a:bodyPr>
          <a:lstStyle/>
          <a:p>
            <a:pPr algn="ctr"/>
            <a:r>
              <a:rPr lang="en-CA" sz="2000" b="1" dirty="0"/>
              <a:t>*</a:t>
            </a:r>
            <a:r>
              <a:rPr lang="en-CA" sz="2000" dirty="0"/>
              <a:t>mandated to support or preserve Indigenous culture</a:t>
            </a:r>
            <a:endParaRPr lang="en-CA" sz="2000" b="1" dirty="0"/>
          </a:p>
        </p:txBody>
      </p:sp>
      <p:sp>
        <p:nvSpPr>
          <p:cNvPr id="12" name="Plus Sign 11" descr="And">
            <a:extLst>
              <a:ext uri="{FF2B5EF4-FFF2-40B4-BE49-F238E27FC236}">
                <a16:creationId xmlns:a16="http://schemas.microsoft.com/office/drawing/2014/main" id="{BF7FCE15-628D-5C97-AE03-D0034593816A}"/>
              </a:ext>
            </a:extLst>
          </p:cNvPr>
          <p:cNvSpPr/>
          <p:nvPr/>
        </p:nvSpPr>
        <p:spPr>
          <a:xfrm>
            <a:off x="2450494" y="2747660"/>
            <a:ext cx="1125415" cy="1125415"/>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dirty="0">
                <a:ln w="0"/>
                <a:solidFill>
                  <a:schemeClr val="bg1"/>
                </a:solidFill>
                <a:effectLst>
                  <a:outerShdw blurRad="38100" dist="19050" dir="2700000" algn="tl" rotWithShape="0">
                    <a:schemeClr val="dk1">
                      <a:alpha val="40000"/>
                    </a:schemeClr>
                  </a:outerShdw>
                </a:effectLst>
              </a:rPr>
              <a:t>And</a:t>
            </a:r>
          </a:p>
        </p:txBody>
      </p:sp>
      <p:sp>
        <p:nvSpPr>
          <p:cNvPr id="5" name="Rectangle: Rounded Corners 4" descr="The primary purpose to engage the public in at least 4 of :&#10;">
            <a:extLst>
              <a:ext uri="{FF2B5EF4-FFF2-40B4-BE49-F238E27FC236}">
                <a16:creationId xmlns:a16="http://schemas.microsoft.com/office/drawing/2014/main" id="{08E98937-5555-CBD0-6645-BEDA68145CE6}"/>
              </a:ext>
            </a:extLst>
          </p:cNvPr>
          <p:cNvSpPr/>
          <p:nvPr/>
        </p:nvSpPr>
        <p:spPr>
          <a:xfrm>
            <a:off x="1120728" y="4064070"/>
            <a:ext cx="5174194" cy="1326685"/>
          </a:xfrm>
          <a:prstGeom prst="roundRect">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CA"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primary purpose to engage the public in at least 4 of :</a:t>
            </a:r>
            <a:endParaRPr lang="en-C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5925B587-15F1-C2ED-701C-6D4C5E29F2FE}"/>
              </a:ext>
              <a:ext uri="{C183D7F6-B498-43B3-948B-1728B52AA6E4}">
                <adec:decorative xmlns:adec="http://schemas.microsoft.com/office/drawing/2017/decorative" val="1"/>
              </a:ext>
            </a:extLst>
          </p:cNvPr>
          <p:cNvSpPr/>
          <p:nvPr/>
        </p:nvSpPr>
        <p:spPr>
          <a:xfrm>
            <a:off x="6217788" y="4446058"/>
            <a:ext cx="1346963" cy="562708"/>
          </a:xfrm>
          <a:prstGeom prst="rightArrow">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 name="Rectangle 10" descr="exhibitions&#10;programming&#10;research&#10;collections&#10;preservation&#10;documentation&#10;dissemination&#10;">
            <a:extLst>
              <a:ext uri="{FF2B5EF4-FFF2-40B4-BE49-F238E27FC236}">
                <a16:creationId xmlns:a16="http://schemas.microsoft.com/office/drawing/2014/main" id="{05128D00-05FD-A554-E040-7795B0F07315}"/>
              </a:ext>
            </a:extLst>
          </p:cNvPr>
          <p:cNvSpPr/>
          <p:nvPr/>
        </p:nvSpPr>
        <p:spPr>
          <a:xfrm>
            <a:off x="7858406" y="3724438"/>
            <a:ext cx="2523379" cy="2568656"/>
          </a:xfrm>
          <a:prstGeom prst="rect">
            <a:avLst/>
          </a:prstGeom>
          <a:solidFill>
            <a:srgbClr val="E9D0FC"/>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452438" indent="-285750">
              <a:buFont typeface="Wingdings" panose="05000000000000000000" pitchFamily="2" charset="2"/>
              <a:buChar char="ü"/>
            </a:pPr>
            <a:r>
              <a:rPr lang="en-CA" sz="2000" dirty="0">
                <a:solidFill>
                  <a:schemeClr val="tx1"/>
                </a:solidFill>
              </a:rPr>
              <a:t>exhibitions</a:t>
            </a:r>
          </a:p>
          <a:p>
            <a:pPr marL="452438" indent="-285750">
              <a:buFont typeface="Wingdings" panose="05000000000000000000" pitchFamily="2" charset="2"/>
              <a:buChar char="ü"/>
            </a:pPr>
            <a:r>
              <a:rPr lang="en-CA" sz="2000" dirty="0">
                <a:solidFill>
                  <a:schemeClr val="tx1"/>
                </a:solidFill>
              </a:rPr>
              <a:t>programming</a:t>
            </a:r>
          </a:p>
          <a:p>
            <a:pPr marL="452438" indent="-285750">
              <a:buFont typeface="Wingdings" panose="05000000000000000000" pitchFamily="2" charset="2"/>
              <a:buChar char="ü"/>
            </a:pPr>
            <a:r>
              <a:rPr lang="en-CA" sz="2000" dirty="0">
                <a:solidFill>
                  <a:schemeClr val="tx1"/>
                </a:solidFill>
              </a:rPr>
              <a:t>research</a:t>
            </a:r>
          </a:p>
          <a:p>
            <a:pPr marL="452438" indent="-285750">
              <a:buFont typeface="Wingdings" panose="05000000000000000000" pitchFamily="2" charset="2"/>
              <a:buChar char="ü"/>
            </a:pPr>
            <a:r>
              <a:rPr lang="en-CA" sz="2000" dirty="0">
                <a:solidFill>
                  <a:schemeClr val="tx1"/>
                </a:solidFill>
              </a:rPr>
              <a:t>collections</a:t>
            </a:r>
          </a:p>
          <a:p>
            <a:pPr marL="452438" indent="-285750">
              <a:buFont typeface="Wingdings" panose="05000000000000000000" pitchFamily="2" charset="2"/>
              <a:buChar char="ü"/>
            </a:pPr>
            <a:r>
              <a:rPr lang="en-CA" sz="2000" dirty="0">
                <a:solidFill>
                  <a:schemeClr val="tx1"/>
                </a:solidFill>
              </a:rPr>
              <a:t>preservation</a:t>
            </a:r>
          </a:p>
          <a:p>
            <a:pPr marL="452438" indent="-285750">
              <a:buFont typeface="Wingdings" panose="05000000000000000000" pitchFamily="2" charset="2"/>
              <a:buChar char="ü"/>
            </a:pPr>
            <a:r>
              <a:rPr lang="en-CA" sz="2000" dirty="0">
                <a:solidFill>
                  <a:schemeClr val="tx1"/>
                </a:solidFill>
              </a:rPr>
              <a:t>documentation</a:t>
            </a:r>
          </a:p>
          <a:p>
            <a:pPr marL="452438" indent="-285750">
              <a:buFont typeface="Wingdings" panose="05000000000000000000" pitchFamily="2" charset="2"/>
              <a:buChar char="ü"/>
            </a:pPr>
            <a:r>
              <a:rPr lang="en-CA" sz="2000" dirty="0">
                <a:solidFill>
                  <a:schemeClr val="tx1"/>
                </a:solidFill>
              </a:rPr>
              <a:t>dissemination</a:t>
            </a:r>
          </a:p>
        </p:txBody>
      </p:sp>
    </p:spTree>
    <p:extLst>
      <p:ext uri="{BB962C8B-B14F-4D97-AF65-F5344CB8AC3E}">
        <p14:creationId xmlns:p14="http://schemas.microsoft.com/office/powerpoint/2010/main" val="4897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9470519" cy="1064198"/>
          </a:xfrm>
        </p:spPr>
        <p:txBody>
          <a:bodyPr/>
          <a:lstStyle/>
          <a:p>
            <a:r>
              <a:rPr lang="en-CA" b="1" dirty="0"/>
              <a:t>Part 2 –</a:t>
            </a:r>
            <a:r>
              <a:rPr lang="en-CA" b="1" i="1" dirty="0"/>
              <a:t> </a:t>
            </a:r>
            <a:r>
              <a:rPr lang="en-CA" b="1" dirty="0"/>
              <a:t>Legal Status</a:t>
            </a:r>
          </a:p>
        </p:txBody>
      </p:sp>
      <p:sp>
        <p:nvSpPr>
          <p:cNvPr id="6" name="Oval 5" descr="Registered Charity&#10;">
            <a:extLst>
              <a:ext uri="{FF2B5EF4-FFF2-40B4-BE49-F238E27FC236}">
                <a16:creationId xmlns:a16="http://schemas.microsoft.com/office/drawing/2014/main" id="{FFBA5815-18F8-81BE-C83E-8B41821EB750}"/>
              </a:ext>
            </a:extLst>
          </p:cNvPr>
          <p:cNvSpPr/>
          <p:nvPr/>
        </p:nvSpPr>
        <p:spPr>
          <a:xfrm>
            <a:off x="700423" y="1863796"/>
            <a:ext cx="3437015" cy="1830519"/>
          </a:xfrm>
          <a:prstGeom prst="ellipse">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300" b="1" dirty="0"/>
              <a:t>Registered Charity</a:t>
            </a:r>
          </a:p>
        </p:txBody>
      </p:sp>
      <p:sp>
        <p:nvSpPr>
          <p:cNvPr id="44" name="TextBox 43">
            <a:extLst>
              <a:ext uri="{FF2B5EF4-FFF2-40B4-BE49-F238E27FC236}">
                <a16:creationId xmlns:a16="http://schemas.microsoft.com/office/drawing/2014/main" id="{5A797E37-C91A-095E-2F7E-17DDB59F81CC}"/>
              </a:ext>
            </a:extLst>
          </p:cNvPr>
          <p:cNvSpPr txBox="1"/>
          <p:nvPr/>
        </p:nvSpPr>
        <p:spPr>
          <a:xfrm>
            <a:off x="6471575" y="278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OR </a:t>
            </a:r>
            <a:endParaRPr lang="en-CA" sz="2000" b="1">
              <a:solidFill>
                <a:srgbClr val="920000"/>
              </a:solidFill>
            </a:endParaRPr>
          </a:p>
        </p:txBody>
      </p:sp>
      <p:sp>
        <p:nvSpPr>
          <p:cNvPr id="37" name="Arrow: Curved Down 36">
            <a:extLst>
              <a:ext uri="{FF2B5EF4-FFF2-40B4-BE49-F238E27FC236}">
                <a16:creationId xmlns:a16="http://schemas.microsoft.com/office/drawing/2014/main" id="{18629008-BCB9-F491-54AD-821AABBF6CD2}"/>
              </a:ext>
              <a:ext uri="{C183D7F6-B498-43B3-948B-1728B52AA6E4}">
                <adec:decorative xmlns:adec="http://schemas.microsoft.com/office/drawing/2017/decorative" val="1"/>
              </a:ext>
            </a:extLst>
          </p:cNvPr>
          <p:cNvSpPr/>
          <p:nvPr/>
        </p:nvSpPr>
        <p:spPr>
          <a:xfrm rot="1171149">
            <a:off x="3270356" y="165794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Oval 7" descr="Incorporated &#10;Not-for-Profit&#10;">
            <a:extLst>
              <a:ext uri="{FF2B5EF4-FFF2-40B4-BE49-F238E27FC236}">
                <a16:creationId xmlns:a16="http://schemas.microsoft.com/office/drawing/2014/main" id="{4E410264-21F4-177C-7218-F9595BC808E2}"/>
              </a:ext>
            </a:extLst>
          </p:cNvPr>
          <p:cNvSpPr/>
          <p:nvPr/>
        </p:nvSpPr>
        <p:spPr>
          <a:xfrm>
            <a:off x="3265393" y="2783334"/>
            <a:ext cx="3437015" cy="1830519"/>
          </a:xfrm>
          <a:prstGeom prst="ellipse">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300" b="1" dirty="0">
                <a:solidFill>
                  <a:schemeClr val="bg1"/>
                </a:solidFill>
              </a:rPr>
              <a:t>Incorporated </a:t>
            </a:r>
            <a:br>
              <a:rPr lang="en-CA" sz="2300" b="1" dirty="0">
                <a:solidFill>
                  <a:schemeClr val="bg1"/>
                </a:solidFill>
              </a:rPr>
            </a:br>
            <a:r>
              <a:rPr lang="en-CA" sz="2300" b="1" dirty="0">
                <a:solidFill>
                  <a:schemeClr val="bg1"/>
                </a:solidFill>
              </a:rPr>
              <a:t>Not-for-Profit</a:t>
            </a:r>
          </a:p>
        </p:txBody>
      </p:sp>
      <p:sp>
        <p:nvSpPr>
          <p:cNvPr id="47" name="TextBox 46">
            <a:extLst>
              <a:ext uri="{FF2B5EF4-FFF2-40B4-BE49-F238E27FC236}">
                <a16:creationId xmlns:a16="http://schemas.microsoft.com/office/drawing/2014/main" id="{31426115-534D-E039-E614-5E14C28E0331}"/>
              </a:ext>
            </a:extLst>
          </p:cNvPr>
          <p:cNvSpPr txBox="1"/>
          <p:nvPr/>
        </p:nvSpPr>
        <p:spPr>
          <a:xfrm>
            <a:off x="9118349" y="372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OR </a:t>
            </a:r>
            <a:endParaRPr lang="en-CA" sz="2000" b="1">
              <a:solidFill>
                <a:srgbClr val="920000"/>
              </a:solidFill>
            </a:endParaRPr>
          </a:p>
        </p:txBody>
      </p:sp>
      <p:sp>
        <p:nvSpPr>
          <p:cNvPr id="38" name="Arrow: Curved Down 37">
            <a:extLst>
              <a:ext uri="{FF2B5EF4-FFF2-40B4-BE49-F238E27FC236}">
                <a16:creationId xmlns:a16="http://schemas.microsoft.com/office/drawing/2014/main" id="{944208C6-F217-9F39-4CBF-B95AD930DDD4}"/>
              </a:ext>
              <a:ext uri="{C183D7F6-B498-43B3-948B-1728B52AA6E4}">
                <adec:decorative xmlns:adec="http://schemas.microsoft.com/office/drawing/2017/decorative" val="1"/>
              </a:ext>
            </a:extLst>
          </p:cNvPr>
          <p:cNvSpPr/>
          <p:nvPr/>
        </p:nvSpPr>
        <p:spPr>
          <a:xfrm rot="1171149">
            <a:off x="5834362" y="2585950"/>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Oval 8" descr="Indigenous Nation, Group or Organization&#10;">
            <a:extLst>
              <a:ext uri="{FF2B5EF4-FFF2-40B4-BE49-F238E27FC236}">
                <a16:creationId xmlns:a16="http://schemas.microsoft.com/office/drawing/2014/main" id="{E4A4CD6D-123E-6742-25EE-59D62E841D19}"/>
              </a:ext>
            </a:extLst>
          </p:cNvPr>
          <p:cNvSpPr/>
          <p:nvPr/>
        </p:nvSpPr>
        <p:spPr>
          <a:xfrm>
            <a:off x="5830363" y="3702872"/>
            <a:ext cx="3437015" cy="1830519"/>
          </a:xfrm>
          <a:prstGeom prst="ellipse">
            <a:avLst/>
          </a:prstGeom>
          <a:solidFill>
            <a:srgbClr val="1023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300" b="1" dirty="0"/>
              <a:t>Indigenous Nation, Group or Organization</a:t>
            </a:r>
          </a:p>
        </p:txBody>
      </p:sp>
      <p:sp>
        <p:nvSpPr>
          <p:cNvPr id="48" name="TextBox 47">
            <a:extLst>
              <a:ext uri="{FF2B5EF4-FFF2-40B4-BE49-F238E27FC236}">
                <a16:creationId xmlns:a16="http://schemas.microsoft.com/office/drawing/2014/main" id="{933204E4-C91D-D640-EC90-82D92C434553}"/>
              </a:ext>
            </a:extLst>
          </p:cNvPr>
          <p:cNvSpPr txBox="1"/>
          <p:nvPr/>
        </p:nvSpPr>
        <p:spPr>
          <a:xfrm>
            <a:off x="3987927" y="1845611"/>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OR </a:t>
            </a:r>
            <a:endParaRPr lang="en-CA" sz="2000" b="1">
              <a:solidFill>
                <a:srgbClr val="920000"/>
              </a:solidFill>
            </a:endParaRPr>
          </a:p>
        </p:txBody>
      </p:sp>
      <p:sp>
        <p:nvSpPr>
          <p:cNvPr id="39" name="Arrow: Curved Down 38">
            <a:extLst>
              <a:ext uri="{FF2B5EF4-FFF2-40B4-BE49-F238E27FC236}">
                <a16:creationId xmlns:a16="http://schemas.microsoft.com/office/drawing/2014/main" id="{FAB41F5A-D3AA-B4B9-5711-365A34B44551}"/>
              </a:ext>
              <a:ext uri="{C183D7F6-B498-43B3-948B-1728B52AA6E4}">
                <adec:decorative xmlns:adec="http://schemas.microsoft.com/office/drawing/2017/decorative" val="1"/>
              </a:ext>
            </a:extLst>
          </p:cNvPr>
          <p:cNvSpPr/>
          <p:nvPr/>
        </p:nvSpPr>
        <p:spPr>
          <a:xfrm rot="1171149">
            <a:off x="8398368" y="351395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Oval 9" descr="Municipal, Provincial, or University-affiliated Organization&#10;">
            <a:extLst>
              <a:ext uri="{FF2B5EF4-FFF2-40B4-BE49-F238E27FC236}">
                <a16:creationId xmlns:a16="http://schemas.microsoft.com/office/drawing/2014/main" id="{6E59CFB4-04A6-78E4-2732-366AE2DD88D5}"/>
              </a:ext>
            </a:extLst>
          </p:cNvPr>
          <p:cNvSpPr/>
          <p:nvPr/>
        </p:nvSpPr>
        <p:spPr>
          <a:xfrm>
            <a:off x="8274529" y="4622409"/>
            <a:ext cx="3900925" cy="2007049"/>
          </a:xfrm>
          <a:prstGeom prst="ellipse">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CA" sz="2300" b="1" dirty="0">
                <a:ea typeface="Times New Roman" panose="02020603050405020304" pitchFamily="18" charset="0"/>
                <a:cs typeface="Arial" panose="020B0604020202020204" pitchFamily="34" charset="0"/>
              </a:rPr>
              <a:t>M</a:t>
            </a:r>
            <a:r>
              <a:rPr lang="en-CA" sz="2300" b="1" dirty="0">
                <a:effectLst/>
                <a:ea typeface="Times New Roman" panose="02020603050405020304" pitchFamily="18" charset="0"/>
                <a:cs typeface="Arial" panose="020B0604020202020204" pitchFamily="34" charset="0"/>
              </a:rPr>
              <a:t>unicipal, Provincial, or University-affiliated </a:t>
            </a:r>
            <a:r>
              <a:rPr lang="en-CA" sz="2300" b="1" dirty="0">
                <a:ea typeface="Times New Roman" panose="02020603050405020304" pitchFamily="18" charset="0"/>
                <a:cs typeface="Arial" panose="020B0604020202020204" pitchFamily="34" charset="0"/>
              </a:rPr>
              <a:t>O</a:t>
            </a:r>
            <a:r>
              <a:rPr lang="en-CA" sz="2300" b="1" dirty="0">
                <a:effectLst/>
                <a:ea typeface="Times New Roman" panose="02020603050405020304" pitchFamily="18" charset="0"/>
                <a:cs typeface="Arial" panose="020B0604020202020204" pitchFamily="34" charset="0"/>
              </a:rPr>
              <a:t>rganization</a:t>
            </a:r>
            <a:endParaRPr lang="en-CA" sz="2300" dirty="0">
              <a:effectLst/>
              <a:ea typeface="Calibri" panose="020F0502020204030204" pitchFamily="34" charset="0"/>
              <a:cs typeface="Arial" panose="020B0604020202020204" pitchFamily="34" charset="0"/>
            </a:endParaRPr>
          </a:p>
        </p:txBody>
      </p:sp>
      <p:sp>
        <p:nvSpPr>
          <p:cNvPr id="49" name="Text Placeholder 2">
            <a:extLst>
              <a:ext uri="{FF2B5EF4-FFF2-40B4-BE49-F238E27FC236}">
                <a16:creationId xmlns:a16="http://schemas.microsoft.com/office/drawing/2014/main" id="{19D0EE38-0417-4070-0688-E51E942A3D9F}"/>
              </a:ext>
            </a:extLst>
          </p:cNvPr>
          <p:cNvSpPr txBox="1">
            <a:spLocks/>
          </p:cNvSpPr>
          <p:nvPr/>
        </p:nvSpPr>
        <p:spPr>
          <a:xfrm>
            <a:off x="700423" y="2084624"/>
            <a:ext cx="10272377" cy="3625296"/>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cs typeface="Calibri" panose="020F0502020204030204"/>
              </a:rPr>
              <a:t>For at least 1 year</a:t>
            </a:r>
          </a:p>
        </p:txBody>
      </p:sp>
    </p:spTree>
    <p:extLst>
      <p:ext uri="{BB962C8B-B14F-4D97-AF65-F5344CB8AC3E}">
        <p14:creationId xmlns:p14="http://schemas.microsoft.com/office/powerpoint/2010/main" val="3049067984"/>
      </p:ext>
    </p:extLst>
  </p:cSld>
  <p:clrMapOvr>
    <a:masterClrMapping/>
  </p:clrMapOvr>
</p:sld>
</file>

<file path=ppt/theme/theme1.xml><?xml version="1.0" encoding="utf-8"?>
<a:theme xmlns:a="http://schemas.openxmlformats.org/drawingml/2006/main" name="Cover - Engli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Fren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oj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4003504ECE5340A6D60AFED61FB52C" ma:contentTypeVersion="22" ma:contentTypeDescription="Create a new document." ma:contentTypeScope="" ma:versionID="b46ee95e1b0c2ecce1d45ebff9e54b42">
  <xsd:schema xmlns:xsd="http://www.w3.org/2001/XMLSchema" xmlns:xs="http://www.w3.org/2001/XMLSchema" xmlns:p="http://schemas.microsoft.com/office/2006/metadata/properties" xmlns:ns1="http://schemas.microsoft.com/sharepoint/v3" xmlns:ns2="54743f09-2481-4a3c-855c-5caca0e84aba" xmlns:ns3="4efe1d26-67d9-4e9f-9dfa-649c7a56608d" targetNamespace="http://schemas.microsoft.com/office/2006/metadata/properties" ma:root="true" ma:fieldsID="de28da2a59d831c4ce390d9ae1d26bc5" ns1:_="" ns2:_="" ns3:_="">
    <xsd:import namespace="http://schemas.microsoft.com/sharepoint/v3"/>
    <xsd:import namespace="54743f09-2481-4a3c-855c-5caca0e84aba"/>
    <xsd:import namespace="4efe1d26-67d9-4e9f-9dfa-649c7a5660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Tes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743f09-2481-4a3c-855c-5caca0e84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200519e-a046-4898-98bf-4fa02a9f0cf4" ma:termSetId="09814cd3-568e-fe90-9814-8d621ff8fb84" ma:anchorId="fba54fb3-c3e1-fe81-a776-ca4b69148c4d" ma:open="true" ma:isKeyword="false">
      <xsd:complexType>
        <xsd:sequence>
          <xsd:element ref="pc:Terms" minOccurs="0" maxOccurs="1"/>
        </xsd:sequence>
      </xsd:complexType>
    </xsd:element>
    <xsd:element name="Test" ma:index="26" nillable="true" ma:displayName="Test" ma:format="Dropdown" ma:internalName="Test">
      <xsd:simpleType>
        <xsd:restriction base="dms:Choice">
          <xsd:enumeration value="Choice 1"/>
          <xsd:enumeration value="Choice 2"/>
          <xsd:enumeration value="Choice 3"/>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fe1d26-67d9-4e9f-9dfa-649c7a5660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7b5b6d-35b0-45f6-ab93-d36bc9d3644e}" ma:internalName="TaxCatchAll" ma:showField="CatchAllData" ma:web="4efe1d26-67d9-4e9f-9dfa-649c7a5660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efe1d26-67d9-4e9f-9dfa-649c7a56608d">
      <UserInfo>
        <DisplayName>Constance Nebel</DisplayName>
        <AccountId>16</AccountId>
        <AccountType/>
      </UserInfo>
    </SharedWithUsers>
    <TaxCatchAll xmlns="4efe1d26-67d9-4e9f-9dfa-649c7a56608d" xsi:nil="true"/>
    <lcf76f155ced4ddcb4097134ff3c332f xmlns="54743f09-2481-4a3c-855c-5caca0e84aba">
      <Terms xmlns="http://schemas.microsoft.com/office/infopath/2007/PartnerControls"/>
    </lcf76f155ced4ddcb4097134ff3c332f>
    <Test xmlns="54743f09-2481-4a3c-855c-5caca0e84a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57BE4-F48C-4643-AE83-6FD3E3421A63}">
  <ds:schemaRefs>
    <ds:schemaRef ds:uri="4efe1d26-67d9-4e9f-9dfa-649c7a56608d"/>
    <ds:schemaRef ds:uri="54743f09-2481-4a3c-855c-5caca0e84a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5D4C27-02E1-40A7-B434-8C90FEB83F95}">
  <ds:schemaRefs>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4743f09-2481-4a3c-855c-5caca0e84aba"/>
    <ds:schemaRef ds:uri="4efe1d26-67d9-4e9f-9dfa-649c7a56608d"/>
    <ds:schemaRef ds:uri="http://schemas.microsoft.com/sharepoint/v3"/>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4A3A9F64-F86B-415A-BD84-74A3FC64D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4494</Words>
  <Application>Microsoft Office PowerPoint</Application>
  <PresentationFormat>Widescreen</PresentationFormat>
  <Paragraphs>587</Paragraphs>
  <Slides>26</Slides>
  <Notes>26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Calibri</vt:lpstr>
      <vt:lpstr>Calibri Light</vt:lpstr>
      <vt:lpstr>Inter</vt:lpstr>
      <vt:lpstr>Inter</vt:lpstr>
      <vt:lpstr>Inter medium</vt:lpstr>
      <vt:lpstr>Segoe UI</vt:lpstr>
      <vt:lpstr>Wingdings</vt:lpstr>
      <vt:lpstr>Cover - English</vt:lpstr>
      <vt:lpstr>Cover - French</vt:lpstr>
      <vt:lpstr>Section page</vt:lpstr>
      <vt:lpstr>Text slides</vt:lpstr>
      <vt:lpstr>Project</vt:lpstr>
      <vt:lpstr>Digital Projects Information Session</vt:lpstr>
      <vt:lpstr>Our Team &amp; Expert Support </vt:lpstr>
      <vt:lpstr>Digital Museums Canada</vt:lpstr>
      <vt:lpstr>Our Commitment to Equity</vt:lpstr>
      <vt:lpstr>How Do I Access Funding? </vt:lpstr>
      <vt:lpstr>Digital Projects Overview</vt:lpstr>
      <vt:lpstr>Eligible Organizations</vt:lpstr>
      <vt:lpstr>Part 1 – Purpose &amp; Mandate</vt:lpstr>
      <vt:lpstr>Part 2 – Legal Status</vt:lpstr>
      <vt:lpstr>What We Fund</vt:lpstr>
      <vt:lpstr>Examples of Eligible Projects</vt:lpstr>
      <vt:lpstr>Examples of Ineligible Projects</vt:lpstr>
      <vt:lpstr>Top Tips </vt:lpstr>
      <vt:lpstr>Target Audience &amp; Outcomes</vt:lpstr>
      <vt:lpstr>Relevance</vt:lpstr>
      <vt:lpstr>User Experience</vt:lpstr>
      <vt:lpstr>Accessibility &amp; Inclusive Design</vt:lpstr>
      <vt:lpstr>Build Your Project Team</vt:lpstr>
      <vt:lpstr>Build a Detailed Schedule</vt:lpstr>
      <vt:lpstr>Build a Detailed Budget</vt:lpstr>
      <vt:lpstr>Align</vt:lpstr>
      <vt:lpstr>Putting it  All Together</vt:lpstr>
      <vt:lpstr>Maps of Past DMC Project Funding</vt:lpstr>
      <vt:lpstr>Application  Assistance</vt:lpstr>
      <vt:lpstr>Question and Answer Period</vt:lpstr>
      <vt:lpstr>Thank you  and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Krystina Kouros</dc:creator>
  <cp:lastModifiedBy>Stephane Lauzon</cp:lastModifiedBy>
  <cp:revision>3</cp:revision>
  <cp:lastPrinted>2022-06-26T14:54:04Z</cp:lastPrinted>
  <dcterms:created xsi:type="dcterms:W3CDTF">2020-03-04T15:18:33Z</dcterms:created>
  <dcterms:modified xsi:type="dcterms:W3CDTF">2023-09-01T15:49:47Z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0x010100154003504ECE5340A6D60AFED61FB52C</vt:lpwstr>
  </property>
  <property fmtid="{D5CDD505-2E9C-101B-9397-08002B2CF9AE}" pid="3" name="MediaServiceImageTags">
    <vt:lpwstr/>
  </property>
</Properties>
</file>